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6"/>
  </p:notesMasterIdLst>
  <p:sldIdLst>
    <p:sldId id="256" r:id="rId2"/>
    <p:sldId id="259" r:id="rId3"/>
    <p:sldId id="262" r:id="rId4"/>
    <p:sldId id="275" r:id="rId5"/>
    <p:sldId id="260" r:id="rId6"/>
    <p:sldId id="274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58" r:id="rId15"/>
  </p:sldIdLst>
  <p:sldSz cx="9144000" cy="6858000" type="screen4x3"/>
  <p:notesSz cx="6797675" cy="9929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101FF"/>
    <a:srgbClr val="7A007A"/>
    <a:srgbClr val="FFA500"/>
    <a:srgbClr val="EF4130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850" autoAdjust="0"/>
  </p:normalViewPr>
  <p:slideViewPr>
    <p:cSldViewPr snapToObjects="1">
      <p:cViewPr varScale="1">
        <p:scale>
          <a:sx n="148" d="100"/>
          <a:sy n="148" d="100"/>
        </p:scale>
        <p:origin x="4616" y="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123" d="100"/>
          <a:sy n="123" d="100"/>
        </p:scale>
        <p:origin x="7532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302DC-BA94-4316-83FC-53DE8D862969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98683-45AF-44EB-8115-27111F1128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121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EUV </a:t>
            </a:r>
            <a:r>
              <a:rPr lang="ko-KR" altLang="en-US" dirty="0"/>
              <a:t>반도체 생산성 향상을 위한 </a:t>
            </a:r>
            <a:r>
              <a:rPr lang="ko-KR" altLang="en-US" dirty="0" err="1"/>
              <a:t>펠리클</a:t>
            </a:r>
            <a:r>
              <a:rPr lang="en-US" altLang="ko-KR" dirty="0"/>
              <a:t>/</a:t>
            </a:r>
            <a:r>
              <a:rPr lang="ko-KR" altLang="en-US" dirty="0"/>
              <a:t>마스크 </a:t>
            </a:r>
            <a:r>
              <a:rPr lang="ko-KR" altLang="en-US" dirty="0" err="1"/>
              <a:t>결함검출용</a:t>
            </a:r>
            <a:r>
              <a:rPr lang="ko-KR" altLang="en-US" dirty="0"/>
              <a:t> 데이터 구축 및 </a:t>
            </a:r>
            <a:r>
              <a:rPr lang="en-US" altLang="ko-KR" dirty="0"/>
              <a:t>AI </a:t>
            </a:r>
            <a:r>
              <a:rPr lang="ko-KR" altLang="en-US" dirty="0"/>
              <a:t>솔루션 개발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98683-45AF-44EB-8115-27111F11281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136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EUV </a:t>
            </a:r>
            <a:r>
              <a:rPr lang="ko-KR" altLang="en-US" dirty="0"/>
              <a:t>반도체 생산성 향상을 위한 </a:t>
            </a:r>
            <a:r>
              <a:rPr lang="ko-KR" altLang="en-US" dirty="0" err="1"/>
              <a:t>펠리클</a:t>
            </a:r>
            <a:r>
              <a:rPr lang="en-US" altLang="ko-KR" dirty="0"/>
              <a:t>/</a:t>
            </a:r>
            <a:r>
              <a:rPr lang="ko-KR" altLang="en-US" dirty="0"/>
              <a:t>마스크 </a:t>
            </a:r>
            <a:r>
              <a:rPr lang="ko-KR" altLang="en-US" dirty="0" err="1"/>
              <a:t>결함검출용</a:t>
            </a:r>
            <a:r>
              <a:rPr lang="ko-KR" altLang="en-US" dirty="0"/>
              <a:t> 데이터 구축 및 </a:t>
            </a:r>
            <a:r>
              <a:rPr lang="en-US" altLang="ko-KR" dirty="0"/>
              <a:t>AI </a:t>
            </a:r>
            <a:r>
              <a:rPr lang="ko-KR" altLang="en-US" dirty="0"/>
              <a:t>솔루션 개발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98683-45AF-44EB-8115-27111F11281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808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172,000×249,000 pixels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98683-45AF-44EB-8115-27111F11281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286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98683-45AF-44EB-8115-27111F11281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856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localization accuracy </a:t>
            </a:r>
            <a:r>
              <a:rPr lang="ko-KR" altLang="en-US" dirty="0"/>
              <a:t>낮다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Roc </a:t>
            </a:r>
            <a:r>
              <a:rPr lang="ko-KR" altLang="en-US" dirty="0"/>
              <a:t>곡선</a:t>
            </a:r>
            <a:r>
              <a:rPr lang="en-US" altLang="ko-KR" dirty="0"/>
              <a:t>: FPR(False </a:t>
            </a:r>
            <a:r>
              <a:rPr lang="en-US" altLang="ko-KR" dirty="0" err="1"/>
              <a:t>Postive</a:t>
            </a:r>
            <a:r>
              <a:rPr lang="en-US" altLang="ko-KR" dirty="0"/>
              <a:t> Rate)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변할 때 </a:t>
            </a:r>
            <a:r>
              <a:rPr lang="en-US" altLang="ko-KR" dirty="0"/>
              <a:t>TPR (True Positive Rate)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어떻게 변하는지 나타내는 곡선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ROCAUC: Area Under Curve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ROC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곡선 아래의 면적을 말함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98683-45AF-44EB-8115-27111F11281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54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4">
                  <a:alpha val="79000"/>
                </a:schemeClr>
              </a:gs>
              <a:gs pos="44000">
                <a:schemeClr val="accent4">
                  <a:lumMod val="40000"/>
                  <a:lumOff val="60000"/>
                  <a:alpha val="45000"/>
                </a:schemeClr>
              </a:gs>
              <a:gs pos="67000">
                <a:schemeClr val="accent2">
                  <a:tint val="23500"/>
                  <a:satMod val="160000"/>
                  <a:alpha val="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0" descr="autumn_bg"/>
          <p:cNvPicPr>
            <a:picLocks noChangeAspect="1" noChangeArrowheads="1"/>
          </p:cNvPicPr>
          <p:nvPr userDrawn="1"/>
        </p:nvPicPr>
        <p:blipFill>
          <a:blip r:embed="rId2" cstate="print"/>
          <a:srcRect l="6612" t="18376" b="-232"/>
          <a:stretch>
            <a:fillRect/>
          </a:stretch>
        </p:blipFill>
        <p:spPr bwMode="gray">
          <a:xfrm rot="10800000" flipV="1">
            <a:off x="-8" y="137197"/>
            <a:ext cx="9144008" cy="6309290"/>
          </a:xfrm>
          <a:prstGeom prst="rect">
            <a:avLst/>
          </a:prstGeom>
          <a:noFill/>
        </p:spPr>
      </p:pic>
      <p:pic>
        <p:nvPicPr>
          <p:cNvPr id="18" name="Picture 3" descr="8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0" y="0"/>
            <a:ext cx="8610600" cy="5746215"/>
          </a:xfrm>
          <a:prstGeom prst="rect">
            <a:avLst/>
          </a:prstGeom>
          <a:noFill/>
        </p:spPr>
      </p:pic>
      <p:pic>
        <p:nvPicPr>
          <p:cNvPr id="19" name="그림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4"/>
          <a:stretch>
            <a:fillRect/>
          </a:stretch>
        </p:blipFill>
        <p:spPr bwMode="gray">
          <a:xfrm>
            <a:off x="1" y="1051586"/>
            <a:ext cx="6201962" cy="5648641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 bwMode="gray">
          <a:xfrm>
            <a:off x="0" y="6439124"/>
            <a:ext cx="9144000" cy="4188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2603294" y="3474732"/>
            <a:ext cx="4866179" cy="502902"/>
          </a:xfrm>
        </p:spPr>
        <p:txBody>
          <a:bodyPr anchor="ctr">
            <a:noAutofit/>
          </a:bodyPr>
          <a:lstStyle>
            <a:lvl1pPr marL="0" indent="0" algn="dist">
              <a:buNone/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 sz="1100">
                <a:solidFill>
                  <a:srgbClr val="F7F7F7"/>
                </a:solidFill>
              </a:defRPr>
            </a:lvl1pPr>
          </a:lstStyle>
          <a:p>
            <a:fld id="{39A4D16D-04FF-4C48-97A2-775BAA67C388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 sz="1100">
                <a:solidFill>
                  <a:srgbClr val="F7F7F7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6553201" y="6464809"/>
            <a:ext cx="583580" cy="225924"/>
          </a:xfrm>
        </p:spPr>
        <p:txBody>
          <a:bodyPr/>
          <a:lstStyle>
            <a:lvl1pPr>
              <a:defRPr sz="1100">
                <a:solidFill>
                  <a:srgbClr val="F7F7F7"/>
                </a:solidFill>
              </a:defRPr>
            </a:lvl1pPr>
          </a:lstStyle>
          <a:p>
            <a:fld id="{CB0D6FFA-7318-43EB-9FAB-2DD4789B5F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590800" y="2148854"/>
            <a:ext cx="6370272" cy="1325878"/>
          </a:xfrm>
        </p:spPr>
        <p:txBody>
          <a:bodyPr>
            <a:normAutofit/>
          </a:bodyPr>
          <a:lstStyle>
            <a:lvl1pPr algn="l">
              <a:defRPr lang="en-US" sz="4000" b="1" kern="1200" dirty="0" smtClean="0"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grpSp>
        <p:nvGrpSpPr>
          <p:cNvPr id="22" name="그룹 169"/>
          <p:cNvGrpSpPr>
            <a:grpSpLocks noChangeAspect="1"/>
          </p:cNvGrpSpPr>
          <p:nvPr userDrawn="1"/>
        </p:nvGrpSpPr>
        <p:grpSpPr bwMode="gray">
          <a:xfrm>
            <a:off x="7315152" y="6501987"/>
            <a:ext cx="1645920" cy="269864"/>
            <a:chOff x="506413" y="2460625"/>
            <a:chExt cx="6545262" cy="1073151"/>
          </a:xfrm>
          <a:solidFill>
            <a:srgbClr val="FFFFFF"/>
          </a:solidFill>
        </p:grpSpPr>
        <p:sp>
          <p:nvSpPr>
            <p:cNvPr id="23" name="Freeform 113"/>
            <p:cNvSpPr>
              <a:spLocks/>
            </p:cNvSpPr>
            <p:nvPr/>
          </p:nvSpPr>
          <p:spPr bwMode="gray">
            <a:xfrm>
              <a:off x="2989263" y="3386138"/>
              <a:ext cx="114300" cy="147638"/>
            </a:xfrm>
            <a:custGeom>
              <a:avLst/>
              <a:gdLst>
                <a:gd name="T0" fmla="*/ 0 w 43"/>
                <a:gd name="T1" fmla="*/ 0 h 55"/>
                <a:gd name="T2" fmla="*/ 11 w 43"/>
                <a:gd name="T3" fmla="*/ 0 h 55"/>
                <a:gd name="T4" fmla="*/ 11 w 43"/>
                <a:gd name="T5" fmla="*/ 31 h 55"/>
                <a:gd name="T6" fmla="*/ 22 w 43"/>
                <a:gd name="T7" fmla="*/ 46 h 55"/>
                <a:gd name="T8" fmla="*/ 33 w 43"/>
                <a:gd name="T9" fmla="*/ 31 h 55"/>
                <a:gd name="T10" fmla="*/ 33 w 43"/>
                <a:gd name="T11" fmla="*/ 0 h 55"/>
                <a:gd name="T12" fmla="*/ 43 w 43"/>
                <a:gd name="T13" fmla="*/ 0 h 55"/>
                <a:gd name="T14" fmla="*/ 43 w 43"/>
                <a:gd name="T15" fmla="*/ 34 h 55"/>
                <a:gd name="T16" fmla="*/ 22 w 43"/>
                <a:gd name="T17" fmla="*/ 55 h 55"/>
                <a:gd name="T18" fmla="*/ 0 w 43"/>
                <a:gd name="T19" fmla="*/ 34 h 55"/>
                <a:gd name="T20" fmla="*/ 0 w 43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55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40"/>
                    <a:pt x="13" y="46"/>
                    <a:pt x="22" y="46"/>
                  </a:cubicBezTo>
                  <a:cubicBezTo>
                    <a:pt x="30" y="46"/>
                    <a:pt x="33" y="40"/>
                    <a:pt x="33" y="3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49"/>
                    <a:pt x="35" y="55"/>
                    <a:pt x="22" y="55"/>
                  </a:cubicBezTo>
                  <a:cubicBezTo>
                    <a:pt x="8" y="55"/>
                    <a:pt x="0" y="49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14"/>
            <p:cNvSpPr>
              <a:spLocks/>
            </p:cNvSpPr>
            <p:nvPr/>
          </p:nvSpPr>
          <p:spPr bwMode="gray">
            <a:xfrm>
              <a:off x="3143250" y="3386138"/>
              <a:ext cx="117475" cy="146050"/>
            </a:xfrm>
            <a:custGeom>
              <a:avLst/>
              <a:gdLst>
                <a:gd name="T0" fmla="*/ 0 w 74"/>
                <a:gd name="T1" fmla="*/ 0 h 92"/>
                <a:gd name="T2" fmla="*/ 22 w 74"/>
                <a:gd name="T3" fmla="*/ 0 h 92"/>
                <a:gd name="T4" fmla="*/ 57 w 74"/>
                <a:gd name="T5" fmla="*/ 68 h 92"/>
                <a:gd name="T6" fmla="*/ 57 w 74"/>
                <a:gd name="T7" fmla="*/ 68 h 92"/>
                <a:gd name="T8" fmla="*/ 57 w 74"/>
                <a:gd name="T9" fmla="*/ 0 h 92"/>
                <a:gd name="T10" fmla="*/ 74 w 74"/>
                <a:gd name="T11" fmla="*/ 0 h 92"/>
                <a:gd name="T12" fmla="*/ 74 w 74"/>
                <a:gd name="T13" fmla="*/ 92 h 92"/>
                <a:gd name="T14" fmla="*/ 52 w 74"/>
                <a:gd name="T15" fmla="*/ 92 h 92"/>
                <a:gd name="T16" fmla="*/ 17 w 74"/>
                <a:gd name="T17" fmla="*/ 24 h 92"/>
                <a:gd name="T18" fmla="*/ 17 w 74"/>
                <a:gd name="T19" fmla="*/ 24 h 92"/>
                <a:gd name="T20" fmla="*/ 17 w 74"/>
                <a:gd name="T21" fmla="*/ 92 h 92"/>
                <a:gd name="T22" fmla="*/ 0 w 74"/>
                <a:gd name="T23" fmla="*/ 92 h 92"/>
                <a:gd name="T24" fmla="*/ 0 w 74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92">
                  <a:moveTo>
                    <a:pt x="0" y="0"/>
                  </a:moveTo>
                  <a:lnTo>
                    <a:pt x="22" y="0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7" y="0"/>
                  </a:lnTo>
                  <a:lnTo>
                    <a:pt x="74" y="0"/>
                  </a:lnTo>
                  <a:lnTo>
                    <a:pt x="74" y="92"/>
                  </a:lnTo>
                  <a:lnTo>
                    <a:pt x="52" y="92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Rectangle 115"/>
            <p:cNvSpPr>
              <a:spLocks noChangeArrowheads="1"/>
            </p:cNvSpPr>
            <p:nvPr/>
          </p:nvSpPr>
          <p:spPr bwMode="gray">
            <a:xfrm>
              <a:off x="3298825" y="3386138"/>
              <a:ext cx="28575" cy="146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16"/>
            <p:cNvSpPr>
              <a:spLocks/>
            </p:cNvSpPr>
            <p:nvPr/>
          </p:nvSpPr>
          <p:spPr bwMode="gray">
            <a:xfrm>
              <a:off x="3346450" y="3386138"/>
              <a:ext cx="133350" cy="146050"/>
            </a:xfrm>
            <a:custGeom>
              <a:avLst/>
              <a:gdLst>
                <a:gd name="T0" fmla="*/ 0 w 84"/>
                <a:gd name="T1" fmla="*/ 0 h 92"/>
                <a:gd name="T2" fmla="*/ 20 w 84"/>
                <a:gd name="T3" fmla="*/ 0 h 92"/>
                <a:gd name="T4" fmla="*/ 42 w 84"/>
                <a:gd name="T5" fmla="*/ 71 h 92"/>
                <a:gd name="T6" fmla="*/ 44 w 84"/>
                <a:gd name="T7" fmla="*/ 71 h 92"/>
                <a:gd name="T8" fmla="*/ 66 w 84"/>
                <a:gd name="T9" fmla="*/ 0 h 92"/>
                <a:gd name="T10" fmla="*/ 84 w 84"/>
                <a:gd name="T11" fmla="*/ 0 h 92"/>
                <a:gd name="T12" fmla="*/ 54 w 84"/>
                <a:gd name="T13" fmla="*/ 92 h 92"/>
                <a:gd name="T14" fmla="*/ 32 w 84"/>
                <a:gd name="T15" fmla="*/ 92 h 92"/>
                <a:gd name="T16" fmla="*/ 0 w 84"/>
                <a:gd name="T1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92">
                  <a:moveTo>
                    <a:pt x="0" y="0"/>
                  </a:moveTo>
                  <a:lnTo>
                    <a:pt x="20" y="0"/>
                  </a:lnTo>
                  <a:lnTo>
                    <a:pt x="42" y="71"/>
                  </a:lnTo>
                  <a:lnTo>
                    <a:pt x="44" y="71"/>
                  </a:lnTo>
                  <a:lnTo>
                    <a:pt x="66" y="0"/>
                  </a:lnTo>
                  <a:lnTo>
                    <a:pt x="84" y="0"/>
                  </a:lnTo>
                  <a:lnTo>
                    <a:pt x="54" y="92"/>
                  </a:lnTo>
                  <a:lnTo>
                    <a:pt x="32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17"/>
            <p:cNvSpPr>
              <a:spLocks/>
            </p:cNvSpPr>
            <p:nvPr/>
          </p:nvSpPr>
          <p:spPr bwMode="gray">
            <a:xfrm>
              <a:off x="3502025" y="3386138"/>
              <a:ext cx="84137" cy="146050"/>
            </a:xfrm>
            <a:custGeom>
              <a:avLst/>
              <a:gdLst>
                <a:gd name="T0" fmla="*/ 0 w 53"/>
                <a:gd name="T1" fmla="*/ 0 h 92"/>
                <a:gd name="T2" fmla="*/ 53 w 53"/>
                <a:gd name="T3" fmla="*/ 0 h 92"/>
                <a:gd name="T4" fmla="*/ 53 w 53"/>
                <a:gd name="T5" fmla="*/ 15 h 92"/>
                <a:gd name="T6" fmla="*/ 18 w 53"/>
                <a:gd name="T7" fmla="*/ 15 h 92"/>
                <a:gd name="T8" fmla="*/ 18 w 53"/>
                <a:gd name="T9" fmla="*/ 37 h 92"/>
                <a:gd name="T10" fmla="*/ 50 w 53"/>
                <a:gd name="T11" fmla="*/ 37 h 92"/>
                <a:gd name="T12" fmla="*/ 50 w 53"/>
                <a:gd name="T13" fmla="*/ 51 h 92"/>
                <a:gd name="T14" fmla="*/ 18 w 53"/>
                <a:gd name="T15" fmla="*/ 51 h 92"/>
                <a:gd name="T16" fmla="*/ 18 w 53"/>
                <a:gd name="T17" fmla="*/ 76 h 92"/>
                <a:gd name="T18" fmla="*/ 53 w 53"/>
                <a:gd name="T19" fmla="*/ 76 h 92"/>
                <a:gd name="T20" fmla="*/ 53 w 53"/>
                <a:gd name="T21" fmla="*/ 92 h 92"/>
                <a:gd name="T22" fmla="*/ 0 w 53"/>
                <a:gd name="T23" fmla="*/ 92 h 92"/>
                <a:gd name="T24" fmla="*/ 0 w 53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92">
                  <a:moveTo>
                    <a:pt x="0" y="0"/>
                  </a:moveTo>
                  <a:lnTo>
                    <a:pt x="53" y="0"/>
                  </a:lnTo>
                  <a:lnTo>
                    <a:pt x="53" y="15"/>
                  </a:lnTo>
                  <a:lnTo>
                    <a:pt x="18" y="15"/>
                  </a:lnTo>
                  <a:lnTo>
                    <a:pt x="18" y="37"/>
                  </a:lnTo>
                  <a:lnTo>
                    <a:pt x="50" y="37"/>
                  </a:lnTo>
                  <a:lnTo>
                    <a:pt x="50" y="51"/>
                  </a:lnTo>
                  <a:lnTo>
                    <a:pt x="18" y="51"/>
                  </a:lnTo>
                  <a:lnTo>
                    <a:pt x="18" y="76"/>
                  </a:lnTo>
                  <a:lnTo>
                    <a:pt x="53" y="76"/>
                  </a:lnTo>
                  <a:lnTo>
                    <a:pt x="53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18"/>
            <p:cNvSpPr>
              <a:spLocks noEditPoints="1"/>
            </p:cNvSpPr>
            <p:nvPr/>
          </p:nvSpPr>
          <p:spPr bwMode="gray">
            <a:xfrm>
              <a:off x="3621088" y="3386138"/>
              <a:ext cx="107950" cy="146050"/>
            </a:xfrm>
            <a:custGeom>
              <a:avLst/>
              <a:gdLst>
                <a:gd name="T0" fmla="*/ 0 w 40"/>
                <a:gd name="T1" fmla="*/ 0 h 54"/>
                <a:gd name="T2" fmla="*/ 12 w 40"/>
                <a:gd name="T3" fmla="*/ 0 h 54"/>
                <a:gd name="T4" fmla="*/ 37 w 40"/>
                <a:gd name="T5" fmla="*/ 15 h 54"/>
                <a:gd name="T6" fmla="*/ 26 w 40"/>
                <a:gd name="T7" fmla="*/ 27 h 54"/>
                <a:gd name="T8" fmla="*/ 26 w 40"/>
                <a:gd name="T9" fmla="*/ 27 h 54"/>
                <a:gd name="T10" fmla="*/ 31 w 40"/>
                <a:gd name="T11" fmla="*/ 33 h 54"/>
                <a:gd name="T12" fmla="*/ 40 w 40"/>
                <a:gd name="T13" fmla="*/ 54 h 54"/>
                <a:gd name="T14" fmla="*/ 28 w 40"/>
                <a:gd name="T15" fmla="*/ 54 h 54"/>
                <a:gd name="T16" fmla="*/ 22 w 40"/>
                <a:gd name="T17" fmla="*/ 37 h 54"/>
                <a:gd name="T18" fmla="*/ 14 w 40"/>
                <a:gd name="T19" fmla="*/ 31 h 54"/>
                <a:gd name="T20" fmla="*/ 11 w 40"/>
                <a:gd name="T21" fmla="*/ 31 h 54"/>
                <a:gd name="T22" fmla="*/ 11 w 40"/>
                <a:gd name="T23" fmla="*/ 54 h 54"/>
                <a:gd name="T24" fmla="*/ 0 w 40"/>
                <a:gd name="T25" fmla="*/ 54 h 54"/>
                <a:gd name="T26" fmla="*/ 0 w 40"/>
                <a:gd name="T27" fmla="*/ 0 h 54"/>
                <a:gd name="T28" fmla="*/ 11 w 40"/>
                <a:gd name="T29" fmla="*/ 23 h 54"/>
                <a:gd name="T30" fmla="*/ 14 w 40"/>
                <a:gd name="T31" fmla="*/ 23 h 54"/>
                <a:gd name="T32" fmla="*/ 26 w 40"/>
                <a:gd name="T33" fmla="*/ 16 h 54"/>
                <a:gd name="T34" fmla="*/ 14 w 40"/>
                <a:gd name="T35" fmla="*/ 9 h 54"/>
                <a:gd name="T36" fmla="*/ 11 w 40"/>
                <a:gd name="T37" fmla="*/ 9 h 54"/>
                <a:gd name="T38" fmla="*/ 11 w 40"/>
                <a:gd name="T39" fmla="*/ 2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54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3" y="0"/>
                    <a:pt x="37" y="0"/>
                    <a:pt x="37" y="15"/>
                  </a:cubicBezTo>
                  <a:cubicBezTo>
                    <a:pt x="37" y="21"/>
                    <a:pt x="33" y="26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9" y="27"/>
                    <a:pt x="30" y="30"/>
                    <a:pt x="31" y="33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0" y="33"/>
                    <a:pt x="19" y="31"/>
                    <a:pt x="14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0" y="54"/>
                    <a:pt x="0" y="54"/>
                    <a:pt x="0" y="54"/>
                  </a:cubicBezTo>
                  <a:lnTo>
                    <a:pt x="0" y="0"/>
                  </a:lnTo>
                  <a:close/>
                  <a:moveTo>
                    <a:pt x="11" y="23"/>
                  </a:moveTo>
                  <a:cubicBezTo>
                    <a:pt x="14" y="23"/>
                    <a:pt x="14" y="23"/>
                    <a:pt x="14" y="23"/>
                  </a:cubicBezTo>
                  <a:cubicBezTo>
                    <a:pt x="20" y="23"/>
                    <a:pt x="26" y="22"/>
                    <a:pt x="26" y="16"/>
                  </a:cubicBezTo>
                  <a:cubicBezTo>
                    <a:pt x="26" y="9"/>
                    <a:pt x="20" y="9"/>
                    <a:pt x="14" y="9"/>
                  </a:cubicBezTo>
                  <a:cubicBezTo>
                    <a:pt x="11" y="9"/>
                    <a:pt x="11" y="9"/>
                    <a:pt x="11" y="9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19"/>
            <p:cNvSpPr>
              <a:spLocks/>
            </p:cNvSpPr>
            <p:nvPr/>
          </p:nvSpPr>
          <p:spPr bwMode="gray">
            <a:xfrm>
              <a:off x="3752850" y="3384550"/>
              <a:ext cx="93662" cy="149225"/>
            </a:xfrm>
            <a:custGeom>
              <a:avLst/>
              <a:gdLst>
                <a:gd name="T0" fmla="*/ 31 w 35"/>
                <a:gd name="T1" fmla="*/ 11 h 56"/>
                <a:gd name="T2" fmla="*/ 20 w 35"/>
                <a:gd name="T3" fmla="*/ 9 h 56"/>
                <a:gd name="T4" fmla="*/ 11 w 35"/>
                <a:gd name="T5" fmla="*/ 16 h 56"/>
                <a:gd name="T6" fmla="*/ 35 w 35"/>
                <a:gd name="T7" fmla="*/ 39 h 56"/>
                <a:gd name="T8" fmla="*/ 15 w 35"/>
                <a:gd name="T9" fmla="*/ 56 h 56"/>
                <a:gd name="T10" fmla="*/ 1 w 35"/>
                <a:gd name="T11" fmla="*/ 54 h 56"/>
                <a:gd name="T12" fmla="*/ 2 w 35"/>
                <a:gd name="T13" fmla="*/ 44 h 56"/>
                <a:gd name="T14" fmla="*/ 14 w 35"/>
                <a:gd name="T15" fmla="*/ 47 h 56"/>
                <a:gd name="T16" fmla="*/ 23 w 35"/>
                <a:gd name="T17" fmla="*/ 40 h 56"/>
                <a:gd name="T18" fmla="*/ 0 w 35"/>
                <a:gd name="T19" fmla="*/ 17 h 56"/>
                <a:gd name="T20" fmla="*/ 19 w 35"/>
                <a:gd name="T21" fmla="*/ 0 h 56"/>
                <a:gd name="T22" fmla="*/ 31 w 35"/>
                <a:gd name="T23" fmla="*/ 2 h 56"/>
                <a:gd name="T24" fmla="*/ 31 w 35"/>
                <a:gd name="T25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56">
                  <a:moveTo>
                    <a:pt x="31" y="11"/>
                  </a:moveTo>
                  <a:cubicBezTo>
                    <a:pt x="27" y="10"/>
                    <a:pt x="23" y="9"/>
                    <a:pt x="20" y="9"/>
                  </a:cubicBezTo>
                  <a:cubicBezTo>
                    <a:pt x="16" y="9"/>
                    <a:pt x="11" y="10"/>
                    <a:pt x="11" y="16"/>
                  </a:cubicBezTo>
                  <a:cubicBezTo>
                    <a:pt x="11" y="25"/>
                    <a:pt x="35" y="22"/>
                    <a:pt x="35" y="39"/>
                  </a:cubicBezTo>
                  <a:cubicBezTo>
                    <a:pt x="35" y="51"/>
                    <a:pt x="25" y="56"/>
                    <a:pt x="15" y="56"/>
                  </a:cubicBezTo>
                  <a:cubicBezTo>
                    <a:pt x="9" y="56"/>
                    <a:pt x="6" y="55"/>
                    <a:pt x="1" y="5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6" y="46"/>
                    <a:pt x="10" y="47"/>
                    <a:pt x="14" y="47"/>
                  </a:cubicBezTo>
                  <a:cubicBezTo>
                    <a:pt x="18" y="47"/>
                    <a:pt x="23" y="45"/>
                    <a:pt x="23" y="40"/>
                  </a:cubicBezTo>
                  <a:cubicBezTo>
                    <a:pt x="23" y="30"/>
                    <a:pt x="0" y="34"/>
                    <a:pt x="0" y="17"/>
                  </a:cubicBezTo>
                  <a:cubicBezTo>
                    <a:pt x="0" y="5"/>
                    <a:pt x="9" y="0"/>
                    <a:pt x="19" y="0"/>
                  </a:cubicBezTo>
                  <a:cubicBezTo>
                    <a:pt x="23" y="0"/>
                    <a:pt x="28" y="1"/>
                    <a:pt x="31" y="2"/>
                  </a:cubicBezTo>
                  <a:lnTo>
                    <a:pt x="3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Rectangle 120"/>
            <p:cNvSpPr>
              <a:spLocks noChangeArrowheads="1"/>
            </p:cNvSpPr>
            <p:nvPr/>
          </p:nvSpPr>
          <p:spPr bwMode="gray">
            <a:xfrm>
              <a:off x="3875088" y="3386138"/>
              <a:ext cx="30162" cy="146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121"/>
            <p:cNvSpPr>
              <a:spLocks/>
            </p:cNvSpPr>
            <p:nvPr/>
          </p:nvSpPr>
          <p:spPr bwMode="gray">
            <a:xfrm>
              <a:off x="3929063" y="3386138"/>
              <a:ext cx="111125" cy="146050"/>
            </a:xfrm>
            <a:custGeom>
              <a:avLst/>
              <a:gdLst>
                <a:gd name="T0" fmla="*/ 25 w 70"/>
                <a:gd name="T1" fmla="*/ 15 h 92"/>
                <a:gd name="T2" fmla="*/ 0 w 70"/>
                <a:gd name="T3" fmla="*/ 15 h 92"/>
                <a:gd name="T4" fmla="*/ 0 w 70"/>
                <a:gd name="T5" fmla="*/ 0 h 92"/>
                <a:gd name="T6" fmla="*/ 70 w 70"/>
                <a:gd name="T7" fmla="*/ 0 h 92"/>
                <a:gd name="T8" fmla="*/ 70 w 70"/>
                <a:gd name="T9" fmla="*/ 15 h 92"/>
                <a:gd name="T10" fmla="*/ 43 w 70"/>
                <a:gd name="T11" fmla="*/ 15 h 92"/>
                <a:gd name="T12" fmla="*/ 43 w 70"/>
                <a:gd name="T13" fmla="*/ 92 h 92"/>
                <a:gd name="T14" fmla="*/ 25 w 70"/>
                <a:gd name="T15" fmla="*/ 92 h 92"/>
                <a:gd name="T16" fmla="*/ 25 w 70"/>
                <a:gd name="T17" fmla="*/ 1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92">
                  <a:moveTo>
                    <a:pt x="25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15"/>
                  </a:lnTo>
                  <a:lnTo>
                    <a:pt x="43" y="15"/>
                  </a:lnTo>
                  <a:lnTo>
                    <a:pt x="43" y="92"/>
                  </a:lnTo>
                  <a:lnTo>
                    <a:pt x="25" y="92"/>
                  </a:lnTo>
                  <a:lnTo>
                    <a:pt x="25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122"/>
            <p:cNvSpPr>
              <a:spLocks/>
            </p:cNvSpPr>
            <p:nvPr/>
          </p:nvSpPr>
          <p:spPr bwMode="gray">
            <a:xfrm>
              <a:off x="4048125" y="3386138"/>
              <a:ext cx="131762" cy="146050"/>
            </a:xfrm>
            <a:custGeom>
              <a:avLst/>
              <a:gdLst>
                <a:gd name="T0" fmla="*/ 32 w 83"/>
                <a:gd name="T1" fmla="*/ 56 h 92"/>
                <a:gd name="T2" fmla="*/ 0 w 83"/>
                <a:gd name="T3" fmla="*/ 0 h 92"/>
                <a:gd name="T4" fmla="*/ 21 w 83"/>
                <a:gd name="T5" fmla="*/ 0 h 92"/>
                <a:gd name="T6" fmla="*/ 42 w 83"/>
                <a:gd name="T7" fmla="*/ 39 h 92"/>
                <a:gd name="T8" fmla="*/ 64 w 83"/>
                <a:gd name="T9" fmla="*/ 0 h 92"/>
                <a:gd name="T10" fmla="*/ 83 w 83"/>
                <a:gd name="T11" fmla="*/ 0 h 92"/>
                <a:gd name="T12" fmla="*/ 51 w 83"/>
                <a:gd name="T13" fmla="*/ 56 h 92"/>
                <a:gd name="T14" fmla="*/ 51 w 83"/>
                <a:gd name="T15" fmla="*/ 92 h 92"/>
                <a:gd name="T16" fmla="*/ 32 w 83"/>
                <a:gd name="T17" fmla="*/ 92 h 92"/>
                <a:gd name="T18" fmla="*/ 32 w 83"/>
                <a:gd name="T19" fmla="*/ 5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92">
                  <a:moveTo>
                    <a:pt x="32" y="56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42" y="39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51" y="56"/>
                  </a:lnTo>
                  <a:lnTo>
                    <a:pt x="51" y="92"/>
                  </a:lnTo>
                  <a:lnTo>
                    <a:pt x="32" y="92"/>
                  </a:lnTo>
                  <a:lnTo>
                    <a:pt x="32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23"/>
            <p:cNvSpPr>
              <a:spLocks noEditPoints="1"/>
            </p:cNvSpPr>
            <p:nvPr/>
          </p:nvSpPr>
          <p:spPr bwMode="gray">
            <a:xfrm>
              <a:off x="4249738" y="3384550"/>
              <a:ext cx="138112" cy="149225"/>
            </a:xfrm>
            <a:custGeom>
              <a:avLst/>
              <a:gdLst>
                <a:gd name="T0" fmla="*/ 26 w 52"/>
                <a:gd name="T1" fmla="*/ 0 h 56"/>
                <a:gd name="T2" fmla="*/ 52 w 52"/>
                <a:gd name="T3" fmla="*/ 28 h 56"/>
                <a:gd name="T4" fmla="*/ 26 w 52"/>
                <a:gd name="T5" fmla="*/ 56 h 56"/>
                <a:gd name="T6" fmla="*/ 0 w 52"/>
                <a:gd name="T7" fmla="*/ 28 h 56"/>
                <a:gd name="T8" fmla="*/ 26 w 52"/>
                <a:gd name="T9" fmla="*/ 0 h 56"/>
                <a:gd name="T10" fmla="*/ 26 w 52"/>
                <a:gd name="T11" fmla="*/ 47 h 56"/>
                <a:gd name="T12" fmla="*/ 41 w 52"/>
                <a:gd name="T13" fmla="*/ 28 h 56"/>
                <a:gd name="T14" fmla="*/ 26 w 52"/>
                <a:gd name="T15" fmla="*/ 9 h 56"/>
                <a:gd name="T16" fmla="*/ 11 w 52"/>
                <a:gd name="T17" fmla="*/ 28 h 56"/>
                <a:gd name="T18" fmla="*/ 26 w 52"/>
                <a:gd name="T19" fmla="*/ 4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6">
                  <a:moveTo>
                    <a:pt x="26" y="0"/>
                  </a:moveTo>
                  <a:cubicBezTo>
                    <a:pt x="43" y="0"/>
                    <a:pt x="52" y="12"/>
                    <a:pt x="52" y="28"/>
                  </a:cubicBezTo>
                  <a:cubicBezTo>
                    <a:pt x="52" y="44"/>
                    <a:pt x="43" y="56"/>
                    <a:pt x="26" y="56"/>
                  </a:cubicBezTo>
                  <a:cubicBezTo>
                    <a:pt x="9" y="56"/>
                    <a:pt x="0" y="44"/>
                    <a:pt x="0" y="28"/>
                  </a:cubicBezTo>
                  <a:cubicBezTo>
                    <a:pt x="0" y="11"/>
                    <a:pt x="9" y="0"/>
                    <a:pt x="26" y="0"/>
                  </a:cubicBezTo>
                  <a:close/>
                  <a:moveTo>
                    <a:pt x="26" y="47"/>
                  </a:moveTo>
                  <a:cubicBezTo>
                    <a:pt x="37" y="47"/>
                    <a:pt x="41" y="37"/>
                    <a:pt x="41" y="28"/>
                  </a:cubicBezTo>
                  <a:cubicBezTo>
                    <a:pt x="41" y="18"/>
                    <a:pt x="36" y="9"/>
                    <a:pt x="26" y="9"/>
                  </a:cubicBezTo>
                  <a:cubicBezTo>
                    <a:pt x="15" y="9"/>
                    <a:pt x="11" y="18"/>
                    <a:pt x="11" y="28"/>
                  </a:cubicBezTo>
                  <a:cubicBezTo>
                    <a:pt x="11" y="37"/>
                    <a:pt x="15" y="47"/>
                    <a:pt x="26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24"/>
            <p:cNvSpPr>
              <a:spLocks/>
            </p:cNvSpPr>
            <p:nvPr/>
          </p:nvSpPr>
          <p:spPr bwMode="gray">
            <a:xfrm>
              <a:off x="4422775" y="3386138"/>
              <a:ext cx="79375" cy="146050"/>
            </a:xfrm>
            <a:custGeom>
              <a:avLst/>
              <a:gdLst>
                <a:gd name="T0" fmla="*/ 0 w 50"/>
                <a:gd name="T1" fmla="*/ 0 h 92"/>
                <a:gd name="T2" fmla="*/ 50 w 50"/>
                <a:gd name="T3" fmla="*/ 0 h 92"/>
                <a:gd name="T4" fmla="*/ 50 w 50"/>
                <a:gd name="T5" fmla="*/ 15 h 92"/>
                <a:gd name="T6" fmla="*/ 18 w 50"/>
                <a:gd name="T7" fmla="*/ 15 h 92"/>
                <a:gd name="T8" fmla="*/ 18 w 50"/>
                <a:gd name="T9" fmla="*/ 37 h 92"/>
                <a:gd name="T10" fmla="*/ 49 w 50"/>
                <a:gd name="T11" fmla="*/ 37 h 92"/>
                <a:gd name="T12" fmla="*/ 49 w 50"/>
                <a:gd name="T13" fmla="*/ 51 h 92"/>
                <a:gd name="T14" fmla="*/ 18 w 50"/>
                <a:gd name="T15" fmla="*/ 51 h 92"/>
                <a:gd name="T16" fmla="*/ 18 w 50"/>
                <a:gd name="T17" fmla="*/ 92 h 92"/>
                <a:gd name="T18" fmla="*/ 0 w 50"/>
                <a:gd name="T19" fmla="*/ 92 h 92"/>
                <a:gd name="T20" fmla="*/ 0 w 50"/>
                <a:gd name="T2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2">
                  <a:moveTo>
                    <a:pt x="0" y="0"/>
                  </a:moveTo>
                  <a:lnTo>
                    <a:pt x="50" y="0"/>
                  </a:lnTo>
                  <a:lnTo>
                    <a:pt x="50" y="15"/>
                  </a:lnTo>
                  <a:lnTo>
                    <a:pt x="18" y="15"/>
                  </a:lnTo>
                  <a:lnTo>
                    <a:pt x="18" y="37"/>
                  </a:lnTo>
                  <a:lnTo>
                    <a:pt x="49" y="37"/>
                  </a:lnTo>
                  <a:lnTo>
                    <a:pt x="49" y="51"/>
                  </a:lnTo>
                  <a:lnTo>
                    <a:pt x="18" y="51"/>
                  </a:lnTo>
                  <a:lnTo>
                    <a:pt x="18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25"/>
            <p:cNvSpPr>
              <a:spLocks/>
            </p:cNvSpPr>
            <p:nvPr/>
          </p:nvSpPr>
          <p:spPr bwMode="gray">
            <a:xfrm>
              <a:off x="4592638" y="3384550"/>
              <a:ext cx="92075" cy="149225"/>
            </a:xfrm>
            <a:custGeom>
              <a:avLst/>
              <a:gdLst>
                <a:gd name="T0" fmla="*/ 30 w 34"/>
                <a:gd name="T1" fmla="*/ 11 h 56"/>
                <a:gd name="T2" fmla="*/ 19 w 34"/>
                <a:gd name="T3" fmla="*/ 9 h 56"/>
                <a:gd name="T4" fmla="*/ 11 w 34"/>
                <a:gd name="T5" fmla="*/ 16 h 56"/>
                <a:gd name="T6" fmla="*/ 34 w 34"/>
                <a:gd name="T7" fmla="*/ 39 h 56"/>
                <a:gd name="T8" fmla="*/ 14 w 34"/>
                <a:gd name="T9" fmla="*/ 56 h 56"/>
                <a:gd name="T10" fmla="*/ 1 w 34"/>
                <a:gd name="T11" fmla="*/ 54 h 56"/>
                <a:gd name="T12" fmla="*/ 2 w 34"/>
                <a:gd name="T13" fmla="*/ 44 h 56"/>
                <a:gd name="T14" fmla="*/ 14 w 34"/>
                <a:gd name="T15" fmla="*/ 47 h 56"/>
                <a:gd name="T16" fmla="*/ 23 w 34"/>
                <a:gd name="T17" fmla="*/ 40 h 56"/>
                <a:gd name="T18" fmla="*/ 0 w 34"/>
                <a:gd name="T19" fmla="*/ 17 h 56"/>
                <a:gd name="T20" fmla="*/ 18 w 34"/>
                <a:gd name="T21" fmla="*/ 0 h 56"/>
                <a:gd name="T22" fmla="*/ 31 w 34"/>
                <a:gd name="T23" fmla="*/ 2 h 56"/>
                <a:gd name="T24" fmla="*/ 30 w 34"/>
                <a:gd name="T25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6">
                  <a:moveTo>
                    <a:pt x="30" y="11"/>
                  </a:moveTo>
                  <a:cubicBezTo>
                    <a:pt x="27" y="10"/>
                    <a:pt x="23" y="9"/>
                    <a:pt x="19" y="9"/>
                  </a:cubicBezTo>
                  <a:cubicBezTo>
                    <a:pt x="16" y="9"/>
                    <a:pt x="11" y="10"/>
                    <a:pt x="11" y="16"/>
                  </a:cubicBezTo>
                  <a:cubicBezTo>
                    <a:pt x="11" y="25"/>
                    <a:pt x="34" y="22"/>
                    <a:pt x="34" y="39"/>
                  </a:cubicBezTo>
                  <a:cubicBezTo>
                    <a:pt x="34" y="51"/>
                    <a:pt x="25" y="56"/>
                    <a:pt x="14" y="56"/>
                  </a:cubicBezTo>
                  <a:cubicBezTo>
                    <a:pt x="9" y="56"/>
                    <a:pt x="6" y="55"/>
                    <a:pt x="1" y="5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6"/>
                    <a:pt x="9" y="47"/>
                    <a:pt x="14" y="47"/>
                  </a:cubicBezTo>
                  <a:cubicBezTo>
                    <a:pt x="18" y="47"/>
                    <a:pt x="23" y="45"/>
                    <a:pt x="23" y="40"/>
                  </a:cubicBezTo>
                  <a:cubicBezTo>
                    <a:pt x="23" y="30"/>
                    <a:pt x="0" y="34"/>
                    <a:pt x="0" y="17"/>
                  </a:cubicBezTo>
                  <a:cubicBezTo>
                    <a:pt x="0" y="5"/>
                    <a:pt x="9" y="0"/>
                    <a:pt x="18" y="0"/>
                  </a:cubicBezTo>
                  <a:cubicBezTo>
                    <a:pt x="23" y="0"/>
                    <a:pt x="27" y="1"/>
                    <a:pt x="31" y="2"/>
                  </a:cubicBezTo>
                  <a:lnTo>
                    <a:pt x="3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26"/>
            <p:cNvSpPr>
              <a:spLocks/>
            </p:cNvSpPr>
            <p:nvPr/>
          </p:nvSpPr>
          <p:spPr bwMode="gray">
            <a:xfrm>
              <a:off x="4705350" y="3384550"/>
              <a:ext cx="109537" cy="149225"/>
            </a:xfrm>
            <a:custGeom>
              <a:avLst/>
              <a:gdLst>
                <a:gd name="T0" fmla="*/ 41 w 41"/>
                <a:gd name="T1" fmla="*/ 54 h 56"/>
                <a:gd name="T2" fmla="*/ 29 w 41"/>
                <a:gd name="T3" fmla="*/ 56 h 56"/>
                <a:gd name="T4" fmla="*/ 0 w 41"/>
                <a:gd name="T5" fmla="*/ 29 h 56"/>
                <a:gd name="T6" fmla="*/ 29 w 41"/>
                <a:gd name="T7" fmla="*/ 0 h 56"/>
                <a:gd name="T8" fmla="*/ 41 w 41"/>
                <a:gd name="T9" fmla="*/ 3 h 56"/>
                <a:gd name="T10" fmla="*/ 40 w 41"/>
                <a:gd name="T11" fmla="*/ 12 h 56"/>
                <a:gd name="T12" fmla="*/ 29 w 41"/>
                <a:gd name="T13" fmla="*/ 9 h 56"/>
                <a:gd name="T14" fmla="*/ 11 w 41"/>
                <a:gd name="T15" fmla="*/ 28 h 56"/>
                <a:gd name="T16" fmla="*/ 29 w 41"/>
                <a:gd name="T17" fmla="*/ 47 h 56"/>
                <a:gd name="T18" fmla="*/ 41 w 41"/>
                <a:gd name="T19" fmla="*/ 45 h 56"/>
                <a:gd name="T20" fmla="*/ 41 w 41"/>
                <a:gd name="T21" fmla="*/ 5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56">
                  <a:moveTo>
                    <a:pt x="41" y="54"/>
                  </a:moveTo>
                  <a:cubicBezTo>
                    <a:pt x="37" y="55"/>
                    <a:pt x="33" y="56"/>
                    <a:pt x="29" y="56"/>
                  </a:cubicBezTo>
                  <a:cubicBezTo>
                    <a:pt x="12" y="56"/>
                    <a:pt x="0" y="47"/>
                    <a:pt x="0" y="29"/>
                  </a:cubicBezTo>
                  <a:cubicBezTo>
                    <a:pt x="0" y="11"/>
                    <a:pt x="11" y="0"/>
                    <a:pt x="29" y="0"/>
                  </a:cubicBezTo>
                  <a:cubicBezTo>
                    <a:pt x="32" y="0"/>
                    <a:pt x="37" y="1"/>
                    <a:pt x="41" y="3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6" y="9"/>
                    <a:pt x="32" y="9"/>
                    <a:pt x="29" y="9"/>
                  </a:cubicBezTo>
                  <a:cubicBezTo>
                    <a:pt x="18" y="9"/>
                    <a:pt x="11" y="17"/>
                    <a:pt x="11" y="28"/>
                  </a:cubicBezTo>
                  <a:cubicBezTo>
                    <a:pt x="11" y="39"/>
                    <a:pt x="17" y="47"/>
                    <a:pt x="29" y="47"/>
                  </a:cubicBezTo>
                  <a:cubicBezTo>
                    <a:pt x="33" y="47"/>
                    <a:pt x="38" y="46"/>
                    <a:pt x="41" y="45"/>
                  </a:cubicBezTo>
                  <a:lnTo>
                    <a:pt x="4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127"/>
            <p:cNvSpPr>
              <a:spLocks noChangeArrowheads="1"/>
            </p:cNvSpPr>
            <p:nvPr/>
          </p:nvSpPr>
          <p:spPr bwMode="gray">
            <a:xfrm>
              <a:off x="4849813" y="3386138"/>
              <a:ext cx="28575" cy="146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28"/>
            <p:cNvSpPr>
              <a:spLocks/>
            </p:cNvSpPr>
            <p:nvPr/>
          </p:nvSpPr>
          <p:spPr bwMode="gray">
            <a:xfrm>
              <a:off x="4916488" y="3386138"/>
              <a:ext cx="85725" cy="146050"/>
            </a:xfrm>
            <a:custGeom>
              <a:avLst/>
              <a:gdLst>
                <a:gd name="T0" fmla="*/ 0 w 54"/>
                <a:gd name="T1" fmla="*/ 0 h 92"/>
                <a:gd name="T2" fmla="*/ 54 w 54"/>
                <a:gd name="T3" fmla="*/ 0 h 92"/>
                <a:gd name="T4" fmla="*/ 54 w 54"/>
                <a:gd name="T5" fmla="*/ 15 h 92"/>
                <a:gd name="T6" fmla="*/ 18 w 54"/>
                <a:gd name="T7" fmla="*/ 15 h 92"/>
                <a:gd name="T8" fmla="*/ 18 w 54"/>
                <a:gd name="T9" fmla="*/ 37 h 92"/>
                <a:gd name="T10" fmla="*/ 50 w 54"/>
                <a:gd name="T11" fmla="*/ 37 h 92"/>
                <a:gd name="T12" fmla="*/ 50 w 54"/>
                <a:gd name="T13" fmla="*/ 51 h 92"/>
                <a:gd name="T14" fmla="*/ 18 w 54"/>
                <a:gd name="T15" fmla="*/ 51 h 92"/>
                <a:gd name="T16" fmla="*/ 18 w 54"/>
                <a:gd name="T17" fmla="*/ 76 h 92"/>
                <a:gd name="T18" fmla="*/ 54 w 54"/>
                <a:gd name="T19" fmla="*/ 76 h 92"/>
                <a:gd name="T20" fmla="*/ 54 w 54"/>
                <a:gd name="T21" fmla="*/ 92 h 92"/>
                <a:gd name="T22" fmla="*/ 0 w 54"/>
                <a:gd name="T23" fmla="*/ 92 h 92"/>
                <a:gd name="T24" fmla="*/ 0 w 54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2">
                  <a:moveTo>
                    <a:pt x="0" y="0"/>
                  </a:moveTo>
                  <a:lnTo>
                    <a:pt x="54" y="0"/>
                  </a:lnTo>
                  <a:lnTo>
                    <a:pt x="54" y="15"/>
                  </a:lnTo>
                  <a:lnTo>
                    <a:pt x="18" y="15"/>
                  </a:lnTo>
                  <a:lnTo>
                    <a:pt x="18" y="37"/>
                  </a:lnTo>
                  <a:lnTo>
                    <a:pt x="50" y="37"/>
                  </a:lnTo>
                  <a:lnTo>
                    <a:pt x="50" y="51"/>
                  </a:lnTo>
                  <a:lnTo>
                    <a:pt x="18" y="51"/>
                  </a:lnTo>
                  <a:lnTo>
                    <a:pt x="18" y="76"/>
                  </a:lnTo>
                  <a:lnTo>
                    <a:pt x="54" y="76"/>
                  </a:lnTo>
                  <a:lnTo>
                    <a:pt x="54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29"/>
            <p:cNvSpPr>
              <a:spLocks/>
            </p:cNvSpPr>
            <p:nvPr/>
          </p:nvSpPr>
          <p:spPr bwMode="gray">
            <a:xfrm>
              <a:off x="5037138" y="3386138"/>
              <a:ext cx="117475" cy="146050"/>
            </a:xfrm>
            <a:custGeom>
              <a:avLst/>
              <a:gdLst>
                <a:gd name="T0" fmla="*/ 0 w 74"/>
                <a:gd name="T1" fmla="*/ 0 h 92"/>
                <a:gd name="T2" fmla="*/ 23 w 74"/>
                <a:gd name="T3" fmla="*/ 0 h 92"/>
                <a:gd name="T4" fmla="*/ 57 w 74"/>
                <a:gd name="T5" fmla="*/ 68 h 92"/>
                <a:gd name="T6" fmla="*/ 57 w 74"/>
                <a:gd name="T7" fmla="*/ 68 h 92"/>
                <a:gd name="T8" fmla="*/ 57 w 74"/>
                <a:gd name="T9" fmla="*/ 0 h 92"/>
                <a:gd name="T10" fmla="*/ 74 w 74"/>
                <a:gd name="T11" fmla="*/ 0 h 92"/>
                <a:gd name="T12" fmla="*/ 74 w 74"/>
                <a:gd name="T13" fmla="*/ 92 h 92"/>
                <a:gd name="T14" fmla="*/ 52 w 74"/>
                <a:gd name="T15" fmla="*/ 92 h 92"/>
                <a:gd name="T16" fmla="*/ 18 w 74"/>
                <a:gd name="T17" fmla="*/ 24 h 92"/>
                <a:gd name="T18" fmla="*/ 18 w 74"/>
                <a:gd name="T19" fmla="*/ 24 h 92"/>
                <a:gd name="T20" fmla="*/ 18 w 74"/>
                <a:gd name="T21" fmla="*/ 92 h 92"/>
                <a:gd name="T22" fmla="*/ 0 w 74"/>
                <a:gd name="T23" fmla="*/ 92 h 92"/>
                <a:gd name="T24" fmla="*/ 0 w 74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92">
                  <a:moveTo>
                    <a:pt x="0" y="0"/>
                  </a:moveTo>
                  <a:lnTo>
                    <a:pt x="23" y="0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7" y="0"/>
                  </a:lnTo>
                  <a:lnTo>
                    <a:pt x="74" y="0"/>
                  </a:lnTo>
                  <a:lnTo>
                    <a:pt x="74" y="92"/>
                  </a:lnTo>
                  <a:lnTo>
                    <a:pt x="52" y="92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30"/>
            <p:cNvSpPr>
              <a:spLocks/>
            </p:cNvSpPr>
            <p:nvPr/>
          </p:nvSpPr>
          <p:spPr bwMode="gray">
            <a:xfrm>
              <a:off x="5183188" y="3384550"/>
              <a:ext cx="112712" cy="149225"/>
            </a:xfrm>
            <a:custGeom>
              <a:avLst/>
              <a:gdLst>
                <a:gd name="T0" fmla="*/ 42 w 42"/>
                <a:gd name="T1" fmla="*/ 54 h 56"/>
                <a:gd name="T2" fmla="*/ 30 w 42"/>
                <a:gd name="T3" fmla="*/ 56 h 56"/>
                <a:gd name="T4" fmla="*/ 0 w 42"/>
                <a:gd name="T5" fmla="*/ 29 h 56"/>
                <a:gd name="T6" fmla="*/ 30 w 42"/>
                <a:gd name="T7" fmla="*/ 0 h 56"/>
                <a:gd name="T8" fmla="*/ 42 w 42"/>
                <a:gd name="T9" fmla="*/ 3 h 56"/>
                <a:gd name="T10" fmla="*/ 41 w 42"/>
                <a:gd name="T11" fmla="*/ 12 h 56"/>
                <a:gd name="T12" fmla="*/ 29 w 42"/>
                <a:gd name="T13" fmla="*/ 9 h 56"/>
                <a:gd name="T14" fmla="*/ 11 w 42"/>
                <a:gd name="T15" fmla="*/ 28 h 56"/>
                <a:gd name="T16" fmla="*/ 30 w 42"/>
                <a:gd name="T17" fmla="*/ 47 h 56"/>
                <a:gd name="T18" fmla="*/ 41 w 42"/>
                <a:gd name="T19" fmla="*/ 45 h 56"/>
                <a:gd name="T20" fmla="*/ 42 w 42"/>
                <a:gd name="T21" fmla="*/ 5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56">
                  <a:moveTo>
                    <a:pt x="42" y="54"/>
                  </a:moveTo>
                  <a:cubicBezTo>
                    <a:pt x="38" y="55"/>
                    <a:pt x="34" y="56"/>
                    <a:pt x="30" y="56"/>
                  </a:cubicBezTo>
                  <a:cubicBezTo>
                    <a:pt x="12" y="56"/>
                    <a:pt x="0" y="47"/>
                    <a:pt x="0" y="29"/>
                  </a:cubicBezTo>
                  <a:cubicBezTo>
                    <a:pt x="0" y="11"/>
                    <a:pt x="11" y="0"/>
                    <a:pt x="30" y="0"/>
                  </a:cubicBezTo>
                  <a:cubicBezTo>
                    <a:pt x="33" y="0"/>
                    <a:pt x="38" y="1"/>
                    <a:pt x="42" y="3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37" y="9"/>
                    <a:pt x="33" y="9"/>
                    <a:pt x="29" y="9"/>
                  </a:cubicBezTo>
                  <a:cubicBezTo>
                    <a:pt x="18" y="9"/>
                    <a:pt x="11" y="17"/>
                    <a:pt x="11" y="28"/>
                  </a:cubicBezTo>
                  <a:cubicBezTo>
                    <a:pt x="11" y="39"/>
                    <a:pt x="18" y="47"/>
                    <a:pt x="30" y="47"/>
                  </a:cubicBezTo>
                  <a:cubicBezTo>
                    <a:pt x="34" y="47"/>
                    <a:pt x="39" y="46"/>
                    <a:pt x="41" y="45"/>
                  </a:cubicBezTo>
                  <a:lnTo>
                    <a:pt x="42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31"/>
            <p:cNvSpPr>
              <a:spLocks/>
            </p:cNvSpPr>
            <p:nvPr/>
          </p:nvSpPr>
          <p:spPr bwMode="gray">
            <a:xfrm>
              <a:off x="5327650" y="3386138"/>
              <a:ext cx="85725" cy="146050"/>
            </a:xfrm>
            <a:custGeom>
              <a:avLst/>
              <a:gdLst>
                <a:gd name="T0" fmla="*/ 0 w 54"/>
                <a:gd name="T1" fmla="*/ 0 h 92"/>
                <a:gd name="T2" fmla="*/ 54 w 54"/>
                <a:gd name="T3" fmla="*/ 0 h 92"/>
                <a:gd name="T4" fmla="*/ 54 w 54"/>
                <a:gd name="T5" fmla="*/ 15 h 92"/>
                <a:gd name="T6" fmla="*/ 18 w 54"/>
                <a:gd name="T7" fmla="*/ 15 h 92"/>
                <a:gd name="T8" fmla="*/ 18 w 54"/>
                <a:gd name="T9" fmla="*/ 37 h 92"/>
                <a:gd name="T10" fmla="*/ 50 w 54"/>
                <a:gd name="T11" fmla="*/ 37 h 92"/>
                <a:gd name="T12" fmla="*/ 50 w 54"/>
                <a:gd name="T13" fmla="*/ 51 h 92"/>
                <a:gd name="T14" fmla="*/ 18 w 54"/>
                <a:gd name="T15" fmla="*/ 51 h 92"/>
                <a:gd name="T16" fmla="*/ 18 w 54"/>
                <a:gd name="T17" fmla="*/ 76 h 92"/>
                <a:gd name="T18" fmla="*/ 54 w 54"/>
                <a:gd name="T19" fmla="*/ 76 h 92"/>
                <a:gd name="T20" fmla="*/ 54 w 54"/>
                <a:gd name="T21" fmla="*/ 92 h 92"/>
                <a:gd name="T22" fmla="*/ 0 w 54"/>
                <a:gd name="T23" fmla="*/ 92 h 92"/>
                <a:gd name="T24" fmla="*/ 0 w 54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2">
                  <a:moveTo>
                    <a:pt x="0" y="0"/>
                  </a:moveTo>
                  <a:lnTo>
                    <a:pt x="54" y="0"/>
                  </a:lnTo>
                  <a:lnTo>
                    <a:pt x="54" y="15"/>
                  </a:lnTo>
                  <a:lnTo>
                    <a:pt x="18" y="15"/>
                  </a:lnTo>
                  <a:lnTo>
                    <a:pt x="18" y="37"/>
                  </a:lnTo>
                  <a:lnTo>
                    <a:pt x="50" y="37"/>
                  </a:lnTo>
                  <a:lnTo>
                    <a:pt x="50" y="51"/>
                  </a:lnTo>
                  <a:lnTo>
                    <a:pt x="18" y="51"/>
                  </a:lnTo>
                  <a:lnTo>
                    <a:pt x="18" y="76"/>
                  </a:lnTo>
                  <a:lnTo>
                    <a:pt x="54" y="76"/>
                  </a:lnTo>
                  <a:lnTo>
                    <a:pt x="54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32"/>
            <p:cNvSpPr>
              <a:spLocks noEditPoints="1"/>
            </p:cNvSpPr>
            <p:nvPr/>
          </p:nvSpPr>
          <p:spPr bwMode="gray">
            <a:xfrm>
              <a:off x="5481638" y="3384550"/>
              <a:ext cx="134937" cy="149225"/>
            </a:xfrm>
            <a:custGeom>
              <a:avLst/>
              <a:gdLst>
                <a:gd name="T0" fmla="*/ 35 w 50"/>
                <a:gd name="T1" fmla="*/ 37 h 56"/>
                <a:gd name="T2" fmla="*/ 38 w 50"/>
                <a:gd name="T3" fmla="*/ 26 h 56"/>
                <a:gd name="T4" fmla="*/ 47 w 50"/>
                <a:gd name="T5" fmla="*/ 26 h 56"/>
                <a:gd name="T6" fmla="*/ 41 w 50"/>
                <a:gd name="T7" fmla="*/ 44 h 56"/>
                <a:gd name="T8" fmla="*/ 50 w 50"/>
                <a:gd name="T9" fmla="*/ 55 h 56"/>
                <a:gd name="T10" fmla="*/ 37 w 50"/>
                <a:gd name="T11" fmla="*/ 55 h 56"/>
                <a:gd name="T12" fmla="*/ 33 w 50"/>
                <a:gd name="T13" fmla="*/ 50 h 56"/>
                <a:gd name="T14" fmla="*/ 19 w 50"/>
                <a:gd name="T15" fmla="*/ 56 h 56"/>
                <a:gd name="T16" fmla="*/ 0 w 50"/>
                <a:gd name="T17" fmla="*/ 40 h 56"/>
                <a:gd name="T18" fmla="*/ 11 w 50"/>
                <a:gd name="T19" fmla="*/ 25 h 56"/>
                <a:gd name="T20" fmla="*/ 4 w 50"/>
                <a:gd name="T21" fmla="*/ 12 h 56"/>
                <a:gd name="T22" fmla="*/ 20 w 50"/>
                <a:gd name="T23" fmla="*/ 0 h 56"/>
                <a:gd name="T24" fmla="*/ 35 w 50"/>
                <a:gd name="T25" fmla="*/ 12 h 56"/>
                <a:gd name="T26" fmla="*/ 25 w 50"/>
                <a:gd name="T27" fmla="*/ 27 h 56"/>
                <a:gd name="T28" fmla="*/ 35 w 50"/>
                <a:gd name="T29" fmla="*/ 37 h 56"/>
                <a:gd name="T30" fmla="*/ 17 w 50"/>
                <a:gd name="T31" fmla="*/ 31 h 56"/>
                <a:gd name="T32" fmla="*/ 10 w 50"/>
                <a:gd name="T33" fmla="*/ 40 h 56"/>
                <a:gd name="T34" fmla="*/ 19 w 50"/>
                <a:gd name="T35" fmla="*/ 48 h 56"/>
                <a:gd name="T36" fmla="*/ 28 w 50"/>
                <a:gd name="T37" fmla="*/ 44 h 56"/>
                <a:gd name="T38" fmla="*/ 17 w 50"/>
                <a:gd name="T39" fmla="*/ 31 h 56"/>
                <a:gd name="T40" fmla="*/ 26 w 50"/>
                <a:gd name="T41" fmla="*/ 13 h 56"/>
                <a:gd name="T42" fmla="*/ 20 w 50"/>
                <a:gd name="T43" fmla="*/ 8 h 56"/>
                <a:gd name="T44" fmla="*/ 14 w 50"/>
                <a:gd name="T45" fmla="*/ 13 h 56"/>
                <a:gd name="T46" fmla="*/ 19 w 50"/>
                <a:gd name="T47" fmla="*/ 21 h 56"/>
                <a:gd name="T48" fmla="*/ 26 w 50"/>
                <a:gd name="T49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56">
                  <a:moveTo>
                    <a:pt x="35" y="37"/>
                  </a:moveTo>
                  <a:cubicBezTo>
                    <a:pt x="37" y="34"/>
                    <a:pt x="38" y="30"/>
                    <a:pt x="38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32"/>
                    <a:pt x="45" y="39"/>
                    <a:pt x="41" y="44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0" y="54"/>
                    <a:pt x="24" y="56"/>
                    <a:pt x="19" y="56"/>
                  </a:cubicBezTo>
                  <a:cubicBezTo>
                    <a:pt x="8" y="56"/>
                    <a:pt x="0" y="50"/>
                    <a:pt x="0" y="40"/>
                  </a:cubicBezTo>
                  <a:cubicBezTo>
                    <a:pt x="0" y="34"/>
                    <a:pt x="3" y="29"/>
                    <a:pt x="11" y="25"/>
                  </a:cubicBezTo>
                  <a:cubicBezTo>
                    <a:pt x="7" y="21"/>
                    <a:pt x="4" y="19"/>
                    <a:pt x="4" y="12"/>
                  </a:cubicBezTo>
                  <a:cubicBezTo>
                    <a:pt x="4" y="4"/>
                    <a:pt x="12" y="0"/>
                    <a:pt x="20" y="0"/>
                  </a:cubicBezTo>
                  <a:cubicBezTo>
                    <a:pt x="27" y="0"/>
                    <a:pt x="35" y="4"/>
                    <a:pt x="35" y="12"/>
                  </a:cubicBezTo>
                  <a:cubicBezTo>
                    <a:pt x="35" y="20"/>
                    <a:pt x="31" y="23"/>
                    <a:pt x="25" y="27"/>
                  </a:cubicBezTo>
                  <a:lnTo>
                    <a:pt x="35" y="37"/>
                  </a:lnTo>
                  <a:close/>
                  <a:moveTo>
                    <a:pt x="17" y="31"/>
                  </a:moveTo>
                  <a:cubicBezTo>
                    <a:pt x="13" y="33"/>
                    <a:pt x="10" y="35"/>
                    <a:pt x="10" y="40"/>
                  </a:cubicBezTo>
                  <a:cubicBezTo>
                    <a:pt x="10" y="44"/>
                    <a:pt x="14" y="48"/>
                    <a:pt x="19" y="48"/>
                  </a:cubicBezTo>
                  <a:cubicBezTo>
                    <a:pt x="23" y="48"/>
                    <a:pt x="26" y="47"/>
                    <a:pt x="28" y="44"/>
                  </a:cubicBezTo>
                  <a:lnTo>
                    <a:pt x="17" y="31"/>
                  </a:lnTo>
                  <a:close/>
                  <a:moveTo>
                    <a:pt x="26" y="13"/>
                  </a:moveTo>
                  <a:cubicBezTo>
                    <a:pt x="26" y="10"/>
                    <a:pt x="23" y="8"/>
                    <a:pt x="20" y="8"/>
                  </a:cubicBezTo>
                  <a:cubicBezTo>
                    <a:pt x="17" y="8"/>
                    <a:pt x="14" y="10"/>
                    <a:pt x="14" y="13"/>
                  </a:cubicBezTo>
                  <a:cubicBezTo>
                    <a:pt x="14" y="16"/>
                    <a:pt x="17" y="19"/>
                    <a:pt x="19" y="21"/>
                  </a:cubicBezTo>
                  <a:cubicBezTo>
                    <a:pt x="22" y="20"/>
                    <a:pt x="26" y="16"/>
                    <a:pt x="2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33"/>
            <p:cNvSpPr>
              <a:spLocks/>
            </p:cNvSpPr>
            <p:nvPr/>
          </p:nvSpPr>
          <p:spPr bwMode="gray">
            <a:xfrm>
              <a:off x="5667375" y="3386138"/>
              <a:ext cx="107950" cy="146050"/>
            </a:xfrm>
            <a:custGeom>
              <a:avLst/>
              <a:gdLst>
                <a:gd name="T0" fmla="*/ 25 w 68"/>
                <a:gd name="T1" fmla="*/ 15 h 92"/>
                <a:gd name="T2" fmla="*/ 0 w 68"/>
                <a:gd name="T3" fmla="*/ 15 h 92"/>
                <a:gd name="T4" fmla="*/ 0 w 68"/>
                <a:gd name="T5" fmla="*/ 0 h 92"/>
                <a:gd name="T6" fmla="*/ 68 w 68"/>
                <a:gd name="T7" fmla="*/ 0 h 92"/>
                <a:gd name="T8" fmla="*/ 68 w 68"/>
                <a:gd name="T9" fmla="*/ 15 h 92"/>
                <a:gd name="T10" fmla="*/ 43 w 68"/>
                <a:gd name="T11" fmla="*/ 15 h 92"/>
                <a:gd name="T12" fmla="*/ 43 w 68"/>
                <a:gd name="T13" fmla="*/ 92 h 92"/>
                <a:gd name="T14" fmla="*/ 25 w 68"/>
                <a:gd name="T15" fmla="*/ 92 h 92"/>
                <a:gd name="T16" fmla="*/ 25 w 68"/>
                <a:gd name="T17" fmla="*/ 1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92">
                  <a:moveTo>
                    <a:pt x="25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68" y="0"/>
                  </a:lnTo>
                  <a:lnTo>
                    <a:pt x="68" y="15"/>
                  </a:lnTo>
                  <a:lnTo>
                    <a:pt x="43" y="15"/>
                  </a:lnTo>
                  <a:lnTo>
                    <a:pt x="43" y="92"/>
                  </a:lnTo>
                  <a:lnTo>
                    <a:pt x="25" y="92"/>
                  </a:lnTo>
                  <a:lnTo>
                    <a:pt x="25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34"/>
            <p:cNvSpPr>
              <a:spLocks/>
            </p:cNvSpPr>
            <p:nvPr/>
          </p:nvSpPr>
          <p:spPr bwMode="gray">
            <a:xfrm>
              <a:off x="5802313" y="3386138"/>
              <a:ext cx="85725" cy="146050"/>
            </a:xfrm>
            <a:custGeom>
              <a:avLst/>
              <a:gdLst>
                <a:gd name="T0" fmla="*/ 0 w 54"/>
                <a:gd name="T1" fmla="*/ 0 h 92"/>
                <a:gd name="T2" fmla="*/ 54 w 54"/>
                <a:gd name="T3" fmla="*/ 0 h 92"/>
                <a:gd name="T4" fmla="*/ 54 w 54"/>
                <a:gd name="T5" fmla="*/ 15 h 92"/>
                <a:gd name="T6" fmla="*/ 19 w 54"/>
                <a:gd name="T7" fmla="*/ 15 h 92"/>
                <a:gd name="T8" fmla="*/ 19 w 54"/>
                <a:gd name="T9" fmla="*/ 37 h 92"/>
                <a:gd name="T10" fmla="*/ 51 w 54"/>
                <a:gd name="T11" fmla="*/ 37 h 92"/>
                <a:gd name="T12" fmla="*/ 51 w 54"/>
                <a:gd name="T13" fmla="*/ 51 h 92"/>
                <a:gd name="T14" fmla="*/ 19 w 54"/>
                <a:gd name="T15" fmla="*/ 51 h 92"/>
                <a:gd name="T16" fmla="*/ 19 w 54"/>
                <a:gd name="T17" fmla="*/ 76 h 92"/>
                <a:gd name="T18" fmla="*/ 54 w 54"/>
                <a:gd name="T19" fmla="*/ 76 h 92"/>
                <a:gd name="T20" fmla="*/ 54 w 54"/>
                <a:gd name="T21" fmla="*/ 92 h 92"/>
                <a:gd name="T22" fmla="*/ 0 w 54"/>
                <a:gd name="T23" fmla="*/ 92 h 92"/>
                <a:gd name="T24" fmla="*/ 0 w 54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2">
                  <a:moveTo>
                    <a:pt x="0" y="0"/>
                  </a:moveTo>
                  <a:lnTo>
                    <a:pt x="54" y="0"/>
                  </a:lnTo>
                  <a:lnTo>
                    <a:pt x="54" y="15"/>
                  </a:lnTo>
                  <a:lnTo>
                    <a:pt x="19" y="15"/>
                  </a:lnTo>
                  <a:lnTo>
                    <a:pt x="19" y="37"/>
                  </a:lnTo>
                  <a:lnTo>
                    <a:pt x="51" y="37"/>
                  </a:lnTo>
                  <a:lnTo>
                    <a:pt x="51" y="51"/>
                  </a:lnTo>
                  <a:lnTo>
                    <a:pt x="19" y="51"/>
                  </a:lnTo>
                  <a:lnTo>
                    <a:pt x="19" y="76"/>
                  </a:lnTo>
                  <a:lnTo>
                    <a:pt x="54" y="76"/>
                  </a:lnTo>
                  <a:lnTo>
                    <a:pt x="54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35"/>
            <p:cNvSpPr>
              <a:spLocks/>
            </p:cNvSpPr>
            <p:nvPr/>
          </p:nvSpPr>
          <p:spPr bwMode="gray">
            <a:xfrm>
              <a:off x="5918200" y="3384550"/>
              <a:ext cx="109537" cy="149225"/>
            </a:xfrm>
            <a:custGeom>
              <a:avLst/>
              <a:gdLst>
                <a:gd name="T0" fmla="*/ 41 w 41"/>
                <a:gd name="T1" fmla="*/ 54 h 56"/>
                <a:gd name="T2" fmla="*/ 29 w 41"/>
                <a:gd name="T3" fmla="*/ 56 h 56"/>
                <a:gd name="T4" fmla="*/ 0 w 41"/>
                <a:gd name="T5" fmla="*/ 29 h 56"/>
                <a:gd name="T6" fmla="*/ 29 w 41"/>
                <a:gd name="T7" fmla="*/ 0 h 56"/>
                <a:gd name="T8" fmla="*/ 41 w 41"/>
                <a:gd name="T9" fmla="*/ 3 h 56"/>
                <a:gd name="T10" fmla="*/ 41 w 41"/>
                <a:gd name="T11" fmla="*/ 12 h 56"/>
                <a:gd name="T12" fmla="*/ 29 w 41"/>
                <a:gd name="T13" fmla="*/ 9 h 56"/>
                <a:gd name="T14" fmla="*/ 11 w 41"/>
                <a:gd name="T15" fmla="*/ 28 h 56"/>
                <a:gd name="T16" fmla="*/ 29 w 41"/>
                <a:gd name="T17" fmla="*/ 47 h 56"/>
                <a:gd name="T18" fmla="*/ 41 w 41"/>
                <a:gd name="T19" fmla="*/ 45 h 56"/>
                <a:gd name="T20" fmla="*/ 41 w 41"/>
                <a:gd name="T21" fmla="*/ 5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56">
                  <a:moveTo>
                    <a:pt x="41" y="54"/>
                  </a:moveTo>
                  <a:cubicBezTo>
                    <a:pt x="38" y="55"/>
                    <a:pt x="33" y="56"/>
                    <a:pt x="29" y="56"/>
                  </a:cubicBezTo>
                  <a:cubicBezTo>
                    <a:pt x="12" y="56"/>
                    <a:pt x="0" y="47"/>
                    <a:pt x="0" y="29"/>
                  </a:cubicBezTo>
                  <a:cubicBezTo>
                    <a:pt x="0" y="11"/>
                    <a:pt x="11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37" y="9"/>
                    <a:pt x="33" y="9"/>
                    <a:pt x="29" y="9"/>
                  </a:cubicBezTo>
                  <a:cubicBezTo>
                    <a:pt x="18" y="9"/>
                    <a:pt x="11" y="17"/>
                    <a:pt x="11" y="28"/>
                  </a:cubicBezTo>
                  <a:cubicBezTo>
                    <a:pt x="11" y="39"/>
                    <a:pt x="18" y="47"/>
                    <a:pt x="29" y="47"/>
                  </a:cubicBezTo>
                  <a:cubicBezTo>
                    <a:pt x="34" y="47"/>
                    <a:pt x="38" y="46"/>
                    <a:pt x="41" y="45"/>
                  </a:cubicBezTo>
                  <a:lnTo>
                    <a:pt x="4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36"/>
            <p:cNvSpPr>
              <a:spLocks/>
            </p:cNvSpPr>
            <p:nvPr/>
          </p:nvSpPr>
          <p:spPr bwMode="gray">
            <a:xfrm>
              <a:off x="6056313" y="3386138"/>
              <a:ext cx="114300" cy="146050"/>
            </a:xfrm>
            <a:custGeom>
              <a:avLst/>
              <a:gdLst>
                <a:gd name="T0" fmla="*/ 0 w 72"/>
                <a:gd name="T1" fmla="*/ 0 h 92"/>
                <a:gd name="T2" fmla="*/ 19 w 72"/>
                <a:gd name="T3" fmla="*/ 0 h 92"/>
                <a:gd name="T4" fmla="*/ 19 w 72"/>
                <a:gd name="T5" fmla="*/ 37 h 92"/>
                <a:gd name="T6" fmla="*/ 56 w 72"/>
                <a:gd name="T7" fmla="*/ 37 h 92"/>
                <a:gd name="T8" fmla="*/ 56 w 72"/>
                <a:gd name="T9" fmla="*/ 0 h 92"/>
                <a:gd name="T10" fmla="*/ 72 w 72"/>
                <a:gd name="T11" fmla="*/ 0 h 92"/>
                <a:gd name="T12" fmla="*/ 72 w 72"/>
                <a:gd name="T13" fmla="*/ 92 h 92"/>
                <a:gd name="T14" fmla="*/ 56 w 72"/>
                <a:gd name="T15" fmla="*/ 92 h 92"/>
                <a:gd name="T16" fmla="*/ 56 w 72"/>
                <a:gd name="T17" fmla="*/ 51 h 92"/>
                <a:gd name="T18" fmla="*/ 19 w 72"/>
                <a:gd name="T19" fmla="*/ 51 h 92"/>
                <a:gd name="T20" fmla="*/ 19 w 72"/>
                <a:gd name="T21" fmla="*/ 92 h 92"/>
                <a:gd name="T22" fmla="*/ 0 w 72"/>
                <a:gd name="T23" fmla="*/ 92 h 92"/>
                <a:gd name="T24" fmla="*/ 0 w 72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92">
                  <a:moveTo>
                    <a:pt x="0" y="0"/>
                  </a:moveTo>
                  <a:lnTo>
                    <a:pt x="19" y="0"/>
                  </a:lnTo>
                  <a:lnTo>
                    <a:pt x="19" y="37"/>
                  </a:lnTo>
                  <a:lnTo>
                    <a:pt x="56" y="37"/>
                  </a:lnTo>
                  <a:lnTo>
                    <a:pt x="56" y="0"/>
                  </a:lnTo>
                  <a:lnTo>
                    <a:pt x="72" y="0"/>
                  </a:lnTo>
                  <a:lnTo>
                    <a:pt x="72" y="92"/>
                  </a:lnTo>
                  <a:lnTo>
                    <a:pt x="56" y="92"/>
                  </a:lnTo>
                  <a:lnTo>
                    <a:pt x="56" y="51"/>
                  </a:lnTo>
                  <a:lnTo>
                    <a:pt x="19" y="51"/>
                  </a:lnTo>
                  <a:lnTo>
                    <a:pt x="19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7"/>
            <p:cNvSpPr>
              <a:spLocks/>
            </p:cNvSpPr>
            <p:nvPr/>
          </p:nvSpPr>
          <p:spPr bwMode="gray">
            <a:xfrm>
              <a:off x="6211888" y="3386138"/>
              <a:ext cx="117475" cy="146050"/>
            </a:xfrm>
            <a:custGeom>
              <a:avLst/>
              <a:gdLst>
                <a:gd name="T0" fmla="*/ 0 w 74"/>
                <a:gd name="T1" fmla="*/ 0 h 92"/>
                <a:gd name="T2" fmla="*/ 21 w 74"/>
                <a:gd name="T3" fmla="*/ 0 h 92"/>
                <a:gd name="T4" fmla="*/ 57 w 74"/>
                <a:gd name="T5" fmla="*/ 68 h 92"/>
                <a:gd name="T6" fmla="*/ 57 w 74"/>
                <a:gd name="T7" fmla="*/ 68 h 92"/>
                <a:gd name="T8" fmla="*/ 57 w 74"/>
                <a:gd name="T9" fmla="*/ 0 h 92"/>
                <a:gd name="T10" fmla="*/ 74 w 74"/>
                <a:gd name="T11" fmla="*/ 0 h 92"/>
                <a:gd name="T12" fmla="*/ 74 w 74"/>
                <a:gd name="T13" fmla="*/ 92 h 92"/>
                <a:gd name="T14" fmla="*/ 52 w 74"/>
                <a:gd name="T15" fmla="*/ 92 h 92"/>
                <a:gd name="T16" fmla="*/ 18 w 74"/>
                <a:gd name="T17" fmla="*/ 24 h 92"/>
                <a:gd name="T18" fmla="*/ 16 w 74"/>
                <a:gd name="T19" fmla="*/ 24 h 92"/>
                <a:gd name="T20" fmla="*/ 16 w 74"/>
                <a:gd name="T21" fmla="*/ 92 h 92"/>
                <a:gd name="T22" fmla="*/ 0 w 74"/>
                <a:gd name="T23" fmla="*/ 92 h 92"/>
                <a:gd name="T24" fmla="*/ 0 w 74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92">
                  <a:moveTo>
                    <a:pt x="0" y="0"/>
                  </a:moveTo>
                  <a:lnTo>
                    <a:pt x="21" y="0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7" y="0"/>
                  </a:lnTo>
                  <a:lnTo>
                    <a:pt x="74" y="0"/>
                  </a:lnTo>
                  <a:lnTo>
                    <a:pt x="74" y="92"/>
                  </a:lnTo>
                  <a:lnTo>
                    <a:pt x="52" y="92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6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38"/>
            <p:cNvSpPr>
              <a:spLocks noEditPoints="1"/>
            </p:cNvSpPr>
            <p:nvPr/>
          </p:nvSpPr>
          <p:spPr bwMode="gray">
            <a:xfrm>
              <a:off x="6357938" y="3384550"/>
              <a:ext cx="139700" cy="149225"/>
            </a:xfrm>
            <a:custGeom>
              <a:avLst/>
              <a:gdLst>
                <a:gd name="T0" fmla="*/ 26 w 52"/>
                <a:gd name="T1" fmla="*/ 0 h 56"/>
                <a:gd name="T2" fmla="*/ 52 w 52"/>
                <a:gd name="T3" fmla="*/ 28 h 56"/>
                <a:gd name="T4" fmla="*/ 26 w 52"/>
                <a:gd name="T5" fmla="*/ 56 h 56"/>
                <a:gd name="T6" fmla="*/ 0 w 52"/>
                <a:gd name="T7" fmla="*/ 28 h 56"/>
                <a:gd name="T8" fmla="*/ 26 w 52"/>
                <a:gd name="T9" fmla="*/ 0 h 56"/>
                <a:gd name="T10" fmla="*/ 26 w 52"/>
                <a:gd name="T11" fmla="*/ 47 h 56"/>
                <a:gd name="T12" fmla="*/ 41 w 52"/>
                <a:gd name="T13" fmla="*/ 28 h 56"/>
                <a:gd name="T14" fmla="*/ 26 w 52"/>
                <a:gd name="T15" fmla="*/ 9 h 56"/>
                <a:gd name="T16" fmla="*/ 11 w 52"/>
                <a:gd name="T17" fmla="*/ 28 h 56"/>
                <a:gd name="T18" fmla="*/ 26 w 52"/>
                <a:gd name="T19" fmla="*/ 4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6">
                  <a:moveTo>
                    <a:pt x="26" y="0"/>
                  </a:moveTo>
                  <a:cubicBezTo>
                    <a:pt x="43" y="0"/>
                    <a:pt x="52" y="12"/>
                    <a:pt x="52" y="28"/>
                  </a:cubicBezTo>
                  <a:cubicBezTo>
                    <a:pt x="52" y="44"/>
                    <a:pt x="43" y="56"/>
                    <a:pt x="26" y="56"/>
                  </a:cubicBezTo>
                  <a:cubicBezTo>
                    <a:pt x="9" y="56"/>
                    <a:pt x="0" y="44"/>
                    <a:pt x="0" y="28"/>
                  </a:cubicBezTo>
                  <a:cubicBezTo>
                    <a:pt x="0" y="11"/>
                    <a:pt x="9" y="0"/>
                    <a:pt x="26" y="0"/>
                  </a:cubicBezTo>
                  <a:close/>
                  <a:moveTo>
                    <a:pt x="26" y="47"/>
                  </a:moveTo>
                  <a:cubicBezTo>
                    <a:pt x="37" y="47"/>
                    <a:pt x="41" y="37"/>
                    <a:pt x="41" y="28"/>
                  </a:cubicBezTo>
                  <a:cubicBezTo>
                    <a:pt x="41" y="18"/>
                    <a:pt x="37" y="9"/>
                    <a:pt x="26" y="9"/>
                  </a:cubicBezTo>
                  <a:cubicBezTo>
                    <a:pt x="15" y="9"/>
                    <a:pt x="11" y="18"/>
                    <a:pt x="11" y="28"/>
                  </a:cubicBezTo>
                  <a:cubicBezTo>
                    <a:pt x="11" y="37"/>
                    <a:pt x="15" y="47"/>
                    <a:pt x="26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139"/>
            <p:cNvSpPr>
              <a:spLocks/>
            </p:cNvSpPr>
            <p:nvPr/>
          </p:nvSpPr>
          <p:spPr bwMode="gray">
            <a:xfrm>
              <a:off x="6523038" y="3386138"/>
              <a:ext cx="85725" cy="146050"/>
            </a:xfrm>
            <a:custGeom>
              <a:avLst/>
              <a:gdLst>
                <a:gd name="T0" fmla="*/ 0 w 54"/>
                <a:gd name="T1" fmla="*/ 0 h 92"/>
                <a:gd name="T2" fmla="*/ 19 w 54"/>
                <a:gd name="T3" fmla="*/ 0 h 92"/>
                <a:gd name="T4" fmla="*/ 19 w 54"/>
                <a:gd name="T5" fmla="*/ 76 h 92"/>
                <a:gd name="T6" fmla="*/ 54 w 54"/>
                <a:gd name="T7" fmla="*/ 76 h 92"/>
                <a:gd name="T8" fmla="*/ 54 w 54"/>
                <a:gd name="T9" fmla="*/ 92 h 92"/>
                <a:gd name="T10" fmla="*/ 0 w 54"/>
                <a:gd name="T11" fmla="*/ 92 h 92"/>
                <a:gd name="T12" fmla="*/ 0 w 54"/>
                <a:gd name="T1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92">
                  <a:moveTo>
                    <a:pt x="0" y="0"/>
                  </a:moveTo>
                  <a:lnTo>
                    <a:pt x="19" y="0"/>
                  </a:lnTo>
                  <a:lnTo>
                    <a:pt x="19" y="76"/>
                  </a:lnTo>
                  <a:lnTo>
                    <a:pt x="54" y="76"/>
                  </a:lnTo>
                  <a:lnTo>
                    <a:pt x="54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140"/>
            <p:cNvSpPr>
              <a:spLocks noEditPoints="1"/>
            </p:cNvSpPr>
            <p:nvPr/>
          </p:nvSpPr>
          <p:spPr bwMode="gray">
            <a:xfrm>
              <a:off x="6623050" y="3384550"/>
              <a:ext cx="141287" cy="149225"/>
            </a:xfrm>
            <a:custGeom>
              <a:avLst/>
              <a:gdLst>
                <a:gd name="T0" fmla="*/ 27 w 53"/>
                <a:gd name="T1" fmla="*/ 0 h 56"/>
                <a:gd name="T2" fmla="*/ 53 w 53"/>
                <a:gd name="T3" fmla="*/ 28 h 56"/>
                <a:gd name="T4" fmla="*/ 27 w 53"/>
                <a:gd name="T5" fmla="*/ 56 h 56"/>
                <a:gd name="T6" fmla="*/ 0 w 53"/>
                <a:gd name="T7" fmla="*/ 28 h 56"/>
                <a:gd name="T8" fmla="*/ 27 w 53"/>
                <a:gd name="T9" fmla="*/ 0 h 56"/>
                <a:gd name="T10" fmla="*/ 27 w 53"/>
                <a:gd name="T11" fmla="*/ 47 h 56"/>
                <a:gd name="T12" fmla="*/ 42 w 53"/>
                <a:gd name="T13" fmla="*/ 28 h 56"/>
                <a:gd name="T14" fmla="*/ 27 w 53"/>
                <a:gd name="T15" fmla="*/ 9 h 56"/>
                <a:gd name="T16" fmla="*/ 12 w 53"/>
                <a:gd name="T17" fmla="*/ 28 h 56"/>
                <a:gd name="T18" fmla="*/ 27 w 53"/>
                <a:gd name="T19" fmla="*/ 4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6">
                  <a:moveTo>
                    <a:pt x="27" y="0"/>
                  </a:moveTo>
                  <a:cubicBezTo>
                    <a:pt x="43" y="0"/>
                    <a:pt x="53" y="12"/>
                    <a:pt x="53" y="28"/>
                  </a:cubicBezTo>
                  <a:cubicBezTo>
                    <a:pt x="53" y="44"/>
                    <a:pt x="43" y="56"/>
                    <a:pt x="27" y="56"/>
                  </a:cubicBezTo>
                  <a:cubicBezTo>
                    <a:pt x="9" y="56"/>
                    <a:pt x="0" y="44"/>
                    <a:pt x="0" y="28"/>
                  </a:cubicBezTo>
                  <a:cubicBezTo>
                    <a:pt x="0" y="11"/>
                    <a:pt x="10" y="0"/>
                    <a:pt x="27" y="0"/>
                  </a:cubicBezTo>
                  <a:close/>
                  <a:moveTo>
                    <a:pt x="27" y="47"/>
                  </a:moveTo>
                  <a:cubicBezTo>
                    <a:pt x="37" y="47"/>
                    <a:pt x="42" y="37"/>
                    <a:pt x="42" y="28"/>
                  </a:cubicBezTo>
                  <a:cubicBezTo>
                    <a:pt x="42" y="18"/>
                    <a:pt x="37" y="9"/>
                    <a:pt x="27" y="9"/>
                  </a:cubicBezTo>
                  <a:cubicBezTo>
                    <a:pt x="16" y="9"/>
                    <a:pt x="12" y="18"/>
                    <a:pt x="12" y="28"/>
                  </a:cubicBezTo>
                  <a:cubicBezTo>
                    <a:pt x="12" y="37"/>
                    <a:pt x="16" y="47"/>
                    <a:pt x="2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141"/>
            <p:cNvSpPr>
              <a:spLocks/>
            </p:cNvSpPr>
            <p:nvPr/>
          </p:nvSpPr>
          <p:spPr bwMode="gray">
            <a:xfrm>
              <a:off x="6784975" y="3384550"/>
              <a:ext cx="125412" cy="149225"/>
            </a:xfrm>
            <a:custGeom>
              <a:avLst/>
              <a:gdLst>
                <a:gd name="T0" fmla="*/ 45 w 47"/>
                <a:gd name="T1" fmla="*/ 12 h 56"/>
                <a:gd name="T2" fmla="*/ 31 w 47"/>
                <a:gd name="T3" fmla="*/ 9 h 56"/>
                <a:gd name="T4" fmla="*/ 12 w 47"/>
                <a:gd name="T5" fmla="*/ 28 h 56"/>
                <a:gd name="T6" fmla="*/ 30 w 47"/>
                <a:gd name="T7" fmla="*/ 47 h 56"/>
                <a:gd name="T8" fmla="*/ 37 w 47"/>
                <a:gd name="T9" fmla="*/ 46 h 56"/>
                <a:gd name="T10" fmla="*/ 37 w 47"/>
                <a:gd name="T11" fmla="*/ 32 h 56"/>
                <a:gd name="T12" fmla="*/ 25 w 47"/>
                <a:gd name="T13" fmla="*/ 32 h 56"/>
                <a:gd name="T14" fmla="*/ 25 w 47"/>
                <a:gd name="T15" fmla="*/ 24 h 56"/>
                <a:gd name="T16" fmla="*/ 47 w 47"/>
                <a:gd name="T17" fmla="*/ 24 h 56"/>
                <a:gd name="T18" fmla="*/ 47 w 47"/>
                <a:gd name="T19" fmla="*/ 53 h 56"/>
                <a:gd name="T20" fmla="*/ 30 w 47"/>
                <a:gd name="T21" fmla="*/ 56 h 56"/>
                <a:gd name="T22" fmla="*/ 0 w 47"/>
                <a:gd name="T23" fmla="*/ 29 h 56"/>
                <a:gd name="T24" fmla="*/ 30 w 47"/>
                <a:gd name="T25" fmla="*/ 0 h 56"/>
                <a:gd name="T26" fmla="*/ 45 w 47"/>
                <a:gd name="T27" fmla="*/ 3 h 56"/>
                <a:gd name="T28" fmla="*/ 45 w 47"/>
                <a:gd name="T29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56">
                  <a:moveTo>
                    <a:pt x="45" y="12"/>
                  </a:moveTo>
                  <a:cubicBezTo>
                    <a:pt x="41" y="10"/>
                    <a:pt x="35" y="9"/>
                    <a:pt x="31" y="9"/>
                  </a:cubicBezTo>
                  <a:cubicBezTo>
                    <a:pt x="19" y="9"/>
                    <a:pt x="12" y="17"/>
                    <a:pt x="12" y="28"/>
                  </a:cubicBezTo>
                  <a:cubicBezTo>
                    <a:pt x="12" y="39"/>
                    <a:pt x="18" y="47"/>
                    <a:pt x="30" y="47"/>
                  </a:cubicBezTo>
                  <a:cubicBezTo>
                    <a:pt x="33" y="47"/>
                    <a:pt x="35" y="47"/>
                    <a:pt x="37" y="46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1" y="54"/>
                    <a:pt x="36" y="56"/>
                    <a:pt x="30" y="56"/>
                  </a:cubicBezTo>
                  <a:cubicBezTo>
                    <a:pt x="12" y="56"/>
                    <a:pt x="0" y="47"/>
                    <a:pt x="0" y="29"/>
                  </a:cubicBezTo>
                  <a:cubicBezTo>
                    <a:pt x="0" y="11"/>
                    <a:pt x="12" y="0"/>
                    <a:pt x="30" y="0"/>
                  </a:cubicBezTo>
                  <a:cubicBezTo>
                    <a:pt x="36" y="0"/>
                    <a:pt x="41" y="1"/>
                    <a:pt x="45" y="3"/>
                  </a:cubicBezTo>
                  <a:lnTo>
                    <a:pt x="45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142"/>
            <p:cNvSpPr>
              <a:spLocks/>
            </p:cNvSpPr>
            <p:nvPr/>
          </p:nvSpPr>
          <p:spPr bwMode="gray">
            <a:xfrm>
              <a:off x="6918325" y="3386138"/>
              <a:ext cx="131762" cy="146050"/>
            </a:xfrm>
            <a:custGeom>
              <a:avLst/>
              <a:gdLst>
                <a:gd name="T0" fmla="*/ 32 w 83"/>
                <a:gd name="T1" fmla="*/ 56 h 92"/>
                <a:gd name="T2" fmla="*/ 0 w 83"/>
                <a:gd name="T3" fmla="*/ 0 h 92"/>
                <a:gd name="T4" fmla="*/ 20 w 83"/>
                <a:gd name="T5" fmla="*/ 0 h 92"/>
                <a:gd name="T6" fmla="*/ 42 w 83"/>
                <a:gd name="T7" fmla="*/ 39 h 92"/>
                <a:gd name="T8" fmla="*/ 64 w 83"/>
                <a:gd name="T9" fmla="*/ 0 h 92"/>
                <a:gd name="T10" fmla="*/ 83 w 83"/>
                <a:gd name="T11" fmla="*/ 0 h 92"/>
                <a:gd name="T12" fmla="*/ 51 w 83"/>
                <a:gd name="T13" fmla="*/ 56 h 92"/>
                <a:gd name="T14" fmla="*/ 51 w 83"/>
                <a:gd name="T15" fmla="*/ 92 h 92"/>
                <a:gd name="T16" fmla="*/ 32 w 83"/>
                <a:gd name="T17" fmla="*/ 92 h 92"/>
                <a:gd name="T18" fmla="*/ 32 w 83"/>
                <a:gd name="T19" fmla="*/ 5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92">
                  <a:moveTo>
                    <a:pt x="32" y="56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42" y="39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51" y="56"/>
                  </a:lnTo>
                  <a:lnTo>
                    <a:pt x="51" y="92"/>
                  </a:lnTo>
                  <a:lnTo>
                    <a:pt x="32" y="92"/>
                  </a:lnTo>
                  <a:lnTo>
                    <a:pt x="32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143"/>
            <p:cNvSpPr>
              <a:spLocks/>
            </p:cNvSpPr>
            <p:nvPr/>
          </p:nvSpPr>
          <p:spPr bwMode="gray">
            <a:xfrm>
              <a:off x="2974975" y="2970213"/>
              <a:ext cx="331787" cy="303213"/>
            </a:xfrm>
            <a:custGeom>
              <a:avLst/>
              <a:gdLst>
                <a:gd name="T0" fmla="*/ 157 w 209"/>
                <a:gd name="T1" fmla="*/ 139 h 191"/>
                <a:gd name="T2" fmla="*/ 157 w 209"/>
                <a:gd name="T3" fmla="*/ 0 h 191"/>
                <a:gd name="T4" fmla="*/ 184 w 209"/>
                <a:gd name="T5" fmla="*/ 0 h 191"/>
                <a:gd name="T6" fmla="*/ 184 w 209"/>
                <a:gd name="T7" fmla="*/ 59 h 191"/>
                <a:gd name="T8" fmla="*/ 209 w 209"/>
                <a:gd name="T9" fmla="*/ 59 h 191"/>
                <a:gd name="T10" fmla="*/ 209 w 209"/>
                <a:gd name="T11" fmla="*/ 81 h 191"/>
                <a:gd name="T12" fmla="*/ 184 w 209"/>
                <a:gd name="T13" fmla="*/ 81 h 191"/>
                <a:gd name="T14" fmla="*/ 184 w 209"/>
                <a:gd name="T15" fmla="*/ 191 h 191"/>
                <a:gd name="T16" fmla="*/ 157 w 209"/>
                <a:gd name="T17" fmla="*/ 191 h 191"/>
                <a:gd name="T18" fmla="*/ 157 w 209"/>
                <a:gd name="T19" fmla="*/ 162 h 191"/>
                <a:gd name="T20" fmla="*/ 0 w 209"/>
                <a:gd name="T21" fmla="*/ 162 h 191"/>
                <a:gd name="T22" fmla="*/ 0 w 209"/>
                <a:gd name="T23" fmla="*/ 139 h 191"/>
                <a:gd name="T24" fmla="*/ 32 w 209"/>
                <a:gd name="T25" fmla="*/ 139 h 191"/>
                <a:gd name="T26" fmla="*/ 32 w 209"/>
                <a:gd name="T27" fmla="*/ 73 h 191"/>
                <a:gd name="T28" fmla="*/ 59 w 209"/>
                <a:gd name="T29" fmla="*/ 73 h 191"/>
                <a:gd name="T30" fmla="*/ 59 w 209"/>
                <a:gd name="T31" fmla="*/ 139 h 191"/>
                <a:gd name="T32" fmla="*/ 93 w 209"/>
                <a:gd name="T33" fmla="*/ 139 h 191"/>
                <a:gd name="T34" fmla="*/ 93 w 209"/>
                <a:gd name="T35" fmla="*/ 24 h 191"/>
                <a:gd name="T36" fmla="*/ 9 w 209"/>
                <a:gd name="T37" fmla="*/ 24 h 191"/>
                <a:gd name="T38" fmla="*/ 9 w 209"/>
                <a:gd name="T39" fmla="*/ 0 h 191"/>
                <a:gd name="T40" fmla="*/ 118 w 209"/>
                <a:gd name="T41" fmla="*/ 0 h 191"/>
                <a:gd name="T42" fmla="*/ 118 w 209"/>
                <a:gd name="T43" fmla="*/ 139 h 191"/>
                <a:gd name="T44" fmla="*/ 157 w 209"/>
                <a:gd name="T45" fmla="*/ 13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9" h="191">
                  <a:moveTo>
                    <a:pt x="157" y="139"/>
                  </a:moveTo>
                  <a:lnTo>
                    <a:pt x="157" y="0"/>
                  </a:lnTo>
                  <a:lnTo>
                    <a:pt x="184" y="0"/>
                  </a:lnTo>
                  <a:lnTo>
                    <a:pt x="184" y="59"/>
                  </a:lnTo>
                  <a:lnTo>
                    <a:pt x="209" y="59"/>
                  </a:lnTo>
                  <a:lnTo>
                    <a:pt x="209" y="81"/>
                  </a:lnTo>
                  <a:lnTo>
                    <a:pt x="184" y="81"/>
                  </a:lnTo>
                  <a:lnTo>
                    <a:pt x="184" y="191"/>
                  </a:lnTo>
                  <a:lnTo>
                    <a:pt x="157" y="191"/>
                  </a:lnTo>
                  <a:lnTo>
                    <a:pt x="157" y="162"/>
                  </a:lnTo>
                  <a:lnTo>
                    <a:pt x="0" y="162"/>
                  </a:lnTo>
                  <a:lnTo>
                    <a:pt x="0" y="139"/>
                  </a:lnTo>
                  <a:lnTo>
                    <a:pt x="32" y="139"/>
                  </a:lnTo>
                  <a:lnTo>
                    <a:pt x="32" y="73"/>
                  </a:lnTo>
                  <a:lnTo>
                    <a:pt x="59" y="73"/>
                  </a:lnTo>
                  <a:lnTo>
                    <a:pt x="59" y="139"/>
                  </a:lnTo>
                  <a:lnTo>
                    <a:pt x="93" y="139"/>
                  </a:lnTo>
                  <a:lnTo>
                    <a:pt x="93" y="24"/>
                  </a:lnTo>
                  <a:lnTo>
                    <a:pt x="9" y="24"/>
                  </a:lnTo>
                  <a:lnTo>
                    <a:pt x="9" y="0"/>
                  </a:lnTo>
                  <a:lnTo>
                    <a:pt x="118" y="0"/>
                  </a:lnTo>
                  <a:lnTo>
                    <a:pt x="118" y="139"/>
                  </a:lnTo>
                  <a:lnTo>
                    <a:pt x="157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144"/>
            <p:cNvSpPr>
              <a:spLocks noEditPoints="1"/>
            </p:cNvSpPr>
            <p:nvPr/>
          </p:nvSpPr>
          <p:spPr bwMode="gray">
            <a:xfrm>
              <a:off x="3330575" y="2954338"/>
              <a:ext cx="325437" cy="319088"/>
            </a:xfrm>
            <a:custGeom>
              <a:avLst/>
              <a:gdLst>
                <a:gd name="T0" fmla="*/ 60 w 122"/>
                <a:gd name="T1" fmla="*/ 24 h 119"/>
                <a:gd name="T2" fmla="*/ 63 w 122"/>
                <a:gd name="T3" fmla="*/ 30 h 119"/>
                <a:gd name="T4" fmla="*/ 65 w 122"/>
                <a:gd name="T5" fmla="*/ 37 h 119"/>
                <a:gd name="T6" fmla="*/ 56 w 122"/>
                <a:gd name="T7" fmla="*/ 58 h 119"/>
                <a:gd name="T8" fmla="*/ 35 w 122"/>
                <a:gd name="T9" fmla="*/ 65 h 119"/>
                <a:gd name="T10" fmla="*/ 13 w 122"/>
                <a:gd name="T11" fmla="*/ 58 h 119"/>
                <a:gd name="T12" fmla="*/ 4 w 122"/>
                <a:gd name="T13" fmla="*/ 37 h 119"/>
                <a:gd name="T14" fmla="*/ 5 w 122"/>
                <a:gd name="T15" fmla="*/ 30 h 119"/>
                <a:gd name="T16" fmla="*/ 9 w 122"/>
                <a:gd name="T17" fmla="*/ 24 h 119"/>
                <a:gd name="T18" fmla="*/ 0 w 122"/>
                <a:gd name="T19" fmla="*/ 24 h 119"/>
                <a:gd name="T20" fmla="*/ 0 w 122"/>
                <a:gd name="T21" fmla="*/ 11 h 119"/>
                <a:gd name="T22" fmla="*/ 27 w 122"/>
                <a:gd name="T23" fmla="*/ 11 h 119"/>
                <a:gd name="T24" fmla="*/ 27 w 122"/>
                <a:gd name="T25" fmla="*/ 0 h 119"/>
                <a:gd name="T26" fmla="*/ 43 w 122"/>
                <a:gd name="T27" fmla="*/ 0 h 119"/>
                <a:gd name="T28" fmla="*/ 43 w 122"/>
                <a:gd name="T29" fmla="*/ 11 h 119"/>
                <a:gd name="T30" fmla="*/ 69 w 122"/>
                <a:gd name="T31" fmla="*/ 11 h 119"/>
                <a:gd name="T32" fmla="*/ 69 w 122"/>
                <a:gd name="T33" fmla="*/ 24 h 119"/>
                <a:gd name="T34" fmla="*/ 60 w 122"/>
                <a:gd name="T35" fmla="*/ 24 h 119"/>
                <a:gd name="T36" fmla="*/ 106 w 122"/>
                <a:gd name="T37" fmla="*/ 119 h 119"/>
                <a:gd name="T38" fmla="*/ 90 w 122"/>
                <a:gd name="T39" fmla="*/ 119 h 119"/>
                <a:gd name="T40" fmla="*/ 90 w 122"/>
                <a:gd name="T41" fmla="*/ 87 h 119"/>
                <a:gd name="T42" fmla="*/ 6 w 122"/>
                <a:gd name="T43" fmla="*/ 87 h 119"/>
                <a:gd name="T44" fmla="*/ 6 w 122"/>
                <a:gd name="T45" fmla="*/ 73 h 119"/>
                <a:gd name="T46" fmla="*/ 106 w 122"/>
                <a:gd name="T47" fmla="*/ 73 h 119"/>
                <a:gd name="T48" fmla="*/ 106 w 122"/>
                <a:gd name="T49" fmla="*/ 119 h 119"/>
                <a:gd name="T50" fmla="*/ 24 w 122"/>
                <a:gd name="T51" fmla="*/ 28 h 119"/>
                <a:gd name="T52" fmla="*/ 19 w 122"/>
                <a:gd name="T53" fmla="*/ 38 h 119"/>
                <a:gd name="T54" fmla="*/ 24 w 122"/>
                <a:gd name="T55" fmla="*/ 48 h 119"/>
                <a:gd name="T56" fmla="*/ 34 w 122"/>
                <a:gd name="T57" fmla="*/ 52 h 119"/>
                <a:gd name="T58" fmla="*/ 45 w 122"/>
                <a:gd name="T59" fmla="*/ 48 h 119"/>
                <a:gd name="T60" fmla="*/ 49 w 122"/>
                <a:gd name="T61" fmla="*/ 38 h 119"/>
                <a:gd name="T62" fmla="*/ 45 w 122"/>
                <a:gd name="T63" fmla="*/ 28 h 119"/>
                <a:gd name="T64" fmla="*/ 34 w 122"/>
                <a:gd name="T65" fmla="*/ 24 h 119"/>
                <a:gd name="T66" fmla="*/ 24 w 122"/>
                <a:gd name="T67" fmla="*/ 28 h 119"/>
                <a:gd name="T68" fmla="*/ 106 w 122"/>
                <a:gd name="T69" fmla="*/ 38 h 119"/>
                <a:gd name="T70" fmla="*/ 106 w 122"/>
                <a:gd name="T71" fmla="*/ 61 h 119"/>
                <a:gd name="T72" fmla="*/ 90 w 122"/>
                <a:gd name="T73" fmla="*/ 61 h 119"/>
                <a:gd name="T74" fmla="*/ 90 w 122"/>
                <a:gd name="T75" fmla="*/ 6 h 119"/>
                <a:gd name="T76" fmla="*/ 106 w 122"/>
                <a:gd name="T77" fmla="*/ 6 h 119"/>
                <a:gd name="T78" fmla="*/ 106 w 122"/>
                <a:gd name="T79" fmla="*/ 25 h 119"/>
                <a:gd name="T80" fmla="*/ 122 w 122"/>
                <a:gd name="T81" fmla="*/ 25 h 119"/>
                <a:gd name="T82" fmla="*/ 122 w 122"/>
                <a:gd name="T83" fmla="*/ 38 h 119"/>
                <a:gd name="T84" fmla="*/ 106 w 122"/>
                <a:gd name="T85" fmla="*/ 3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2" h="119">
                  <a:moveTo>
                    <a:pt x="60" y="24"/>
                  </a:moveTo>
                  <a:cubicBezTo>
                    <a:pt x="61" y="26"/>
                    <a:pt x="62" y="28"/>
                    <a:pt x="63" y="30"/>
                  </a:cubicBezTo>
                  <a:cubicBezTo>
                    <a:pt x="64" y="33"/>
                    <a:pt x="65" y="35"/>
                    <a:pt x="65" y="37"/>
                  </a:cubicBezTo>
                  <a:cubicBezTo>
                    <a:pt x="65" y="46"/>
                    <a:pt x="62" y="52"/>
                    <a:pt x="56" y="58"/>
                  </a:cubicBezTo>
                  <a:cubicBezTo>
                    <a:pt x="50" y="63"/>
                    <a:pt x="43" y="65"/>
                    <a:pt x="35" y="65"/>
                  </a:cubicBezTo>
                  <a:cubicBezTo>
                    <a:pt x="26" y="65"/>
                    <a:pt x="19" y="63"/>
                    <a:pt x="13" y="58"/>
                  </a:cubicBezTo>
                  <a:cubicBezTo>
                    <a:pt x="7" y="52"/>
                    <a:pt x="4" y="46"/>
                    <a:pt x="4" y="37"/>
                  </a:cubicBezTo>
                  <a:cubicBezTo>
                    <a:pt x="4" y="35"/>
                    <a:pt x="4" y="33"/>
                    <a:pt x="5" y="30"/>
                  </a:cubicBezTo>
                  <a:cubicBezTo>
                    <a:pt x="6" y="28"/>
                    <a:pt x="7" y="26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24"/>
                    <a:pt x="69" y="24"/>
                    <a:pt x="69" y="24"/>
                  </a:cubicBezTo>
                  <a:lnTo>
                    <a:pt x="60" y="24"/>
                  </a:lnTo>
                  <a:close/>
                  <a:moveTo>
                    <a:pt x="106" y="119"/>
                  </a:moveTo>
                  <a:cubicBezTo>
                    <a:pt x="90" y="119"/>
                    <a:pt x="90" y="119"/>
                    <a:pt x="90" y="119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6" y="73"/>
                    <a:pt x="106" y="73"/>
                    <a:pt x="106" y="73"/>
                  </a:cubicBezTo>
                  <a:lnTo>
                    <a:pt x="106" y="119"/>
                  </a:lnTo>
                  <a:close/>
                  <a:moveTo>
                    <a:pt x="24" y="28"/>
                  </a:moveTo>
                  <a:cubicBezTo>
                    <a:pt x="21" y="31"/>
                    <a:pt x="19" y="34"/>
                    <a:pt x="19" y="38"/>
                  </a:cubicBezTo>
                  <a:cubicBezTo>
                    <a:pt x="19" y="42"/>
                    <a:pt x="21" y="45"/>
                    <a:pt x="24" y="48"/>
                  </a:cubicBezTo>
                  <a:cubicBezTo>
                    <a:pt x="27" y="50"/>
                    <a:pt x="30" y="52"/>
                    <a:pt x="34" y="52"/>
                  </a:cubicBezTo>
                  <a:cubicBezTo>
                    <a:pt x="38" y="52"/>
                    <a:pt x="42" y="50"/>
                    <a:pt x="45" y="48"/>
                  </a:cubicBezTo>
                  <a:cubicBezTo>
                    <a:pt x="48" y="45"/>
                    <a:pt x="49" y="42"/>
                    <a:pt x="49" y="38"/>
                  </a:cubicBezTo>
                  <a:cubicBezTo>
                    <a:pt x="49" y="34"/>
                    <a:pt x="48" y="31"/>
                    <a:pt x="45" y="28"/>
                  </a:cubicBezTo>
                  <a:cubicBezTo>
                    <a:pt x="42" y="25"/>
                    <a:pt x="38" y="24"/>
                    <a:pt x="34" y="24"/>
                  </a:cubicBezTo>
                  <a:cubicBezTo>
                    <a:pt x="30" y="24"/>
                    <a:pt x="27" y="25"/>
                    <a:pt x="24" y="28"/>
                  </a:cubicBezTo>
                  <a:close/>
                  <a:moveTo>
                    <a:pt x="106" y="38"/>
                  </a:moveTo>
                  <a:cubicBezTo>
                    <a:pt x="106" y="61"/>
                    <a:pt x="106" y="61"/>
                    <a:pt x="106" y="61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2" y="38"/>
                    <a:pt x="122" y="38"/>
                    <a:pt x="122" y="38"/>
                  </a:cubicBezTo>
                  <a:lnTo>
                    <a:pt x="10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45"/>
            <p:cNvSpPr>
              <a:spLocks noEditPoints="1"/>
            </p:cNvSpPr>
            <p:nvPr/>
          </p:nvSpPr>
          <p:spPr bwMode="gray">
            <a:xfrm>
              <a:off x="3670300" y="2970213"/>
              <a:ext cx="279400" cy="306388"/>
            </a:xfrm>
            <a:custGeom>
              <a:avLst/>
              <a:gdLst>
                <a:gd name="T0" fmla="*/ 64 w 105"/>
                <a:gd name="T1" fmla="*/ 0 h 114"/>
                <a:gd name="T2" fmla="*/ 64 w 105"/>
                <a:gd name="T3" fmla="*/ 12 h 114"/>
                <a:gd name="T4" fmla="*/ 41 w 105"/>
                <a:gd name="T5" fmla="*/ 74 h 114"/>
                <a:gd name="T6" fmla="*/ 0 w 105"/>
                <a:gd name="T7" fmla="*/ 90 h 114"/>
                <a:gd name="T8" fmla="*/ 0 w 105"/>
                <a:gd name="T9" fmla="*/ 74 h 114"/>
                <a:gd name="T10" fmla="*/ 36 w 105"/>
                <a:gd name="T11" fmla="*/ 57 h 114"/>
                <a:gd name="T12" fmla="*/ 48 w 105"/>
                <a:gd name="T13" fmla="*/ 14 h 114"/>
                <a:gd name="T14" fmla="*/ 2 w 105"/>
                <a:gd name="T15" fmla="*/ 14 h 114"/>
                <a:gd name="T16" fmla="*/ 2 w 105"/>
                <a:gd name="T17" fmla="*/ 0 h 114"/>
                <a:gd name="T18" fmla="*/ 64 w 105"/>
                <a:gd name="T19" fmla="*/ 0 h 114"/>
                <a:gd name="T20" fmla="*/ 89 w 105"/>
                <a:gd name="T21" fmla="*/ 0 h 114"/>
                <a:gd name="T22" fmla="*/ 105 w 105"/>
                <a:gd name="T23" fmla="*/ 0 h 114"/>
                <a:gd name="T24" fmla="*/ 105 w 105"/>
                <a:gd name="T25" fmla="*/ 114 h 114"/>
                <a:gd name="T26" fmla="*/ 89 w 105"/>
                <a:gd name="T27" fmla="*/ 114 h 114"/>
                <a:gd name="T28" fmla="*/ 89 w 105"/>
                <a:gd name="T2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14">
                  <a:moveTo>
                    <a:pt x="64" y="0"/>
                  </a:moveTo>
                  <a:cubicBezTo>
                    <a:pt x="64" y="12"/>
                    <a:pt x="64" y="12"/>
                    <a:pt x="64" y="12"/>
                  </a:cubicBezTo>
                  <a:cubicBezTo>
                    <a:pt x="64" y="40"/>
                    <a:pt x="56" y="61"/>
                    <a:pt x="41" y="74"/>
                  </a:cubicBezTo>
                  <a:cubicBezTo>
                    <a:pt x="30" y="84"/>
                    <a:pt x="17" y="89"/>
                    <a:pt x="0" y="9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6" y="74"/>
                    <a:pt x="28" y="68"/>
                    <a:pt x="36" y="57"/>
                  </a:cubicBezTo>
                  <a:cubicBezTo>
                    <a:pt x="44" y="47"/>
                    <a:pt x="48" y="32"/>
                    <a:pt x="48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64" y="0"/>
                  </a:lnTo>
                  <a:close/>
                  <a:moveTo>
                    <a:pt x="89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89" y="114"/>
                    <a:pt x="89" y="114"/>
                    <a:pt x="89" y="114"/>
                  </a:cubicBezTo>
                  <a:lnTo>
                    <a:pt x="8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46"/>
            <p:cNvSpPr>
              <a:spLocks noEditPoints="1"/>
            </p:cNvSpPr>
            <p:nvPr/>
          </p:nvSpPr>
          <p:spPr bwMode="gray">
            <a:xfrm>
              <a:off x="4006850" y="2965450"/>
              <a:ext cx="301625" cy="307975"/>
            </a:xfrm>
            <a:custGeom>
              <a:avLst/>
              <a:gdLst>
                <a:gd name="T0" fmla="*/ 109 w 113"/>
                <a:gd name="T1" fmla="*/ 62 h 115"/>
                <a:gd name="T2" fmla="*/ 109 w 113"/>
                <a:gd name="T3" fmla="*/ 95 h 115"/>
                <a:gd name="T4" fmla="*/ 20 w 113"/>
                <a:gd name="T5" fmla="*/ 95 h 115"/>
                <a:gd name="T6" fmla="*/ 20 w 113"/>
                <a:gd name="T7" fmla="*/ 101 h 115"/>
                <a:gd name="T8" fmla="*/ 109 w 113"/>
                <a:gd name="T9" fmla="*/ 101 h 115"/>
                <a:gd name="T10" fmla="*/ 109 w 113"/>
                <a:gd name="T11" fmla="*/ 115 h 115"/>
                <a:gd name="T12" fmla="*/ 14 w 113"/>
                <a:gd name="T13" fmla="*/ 115 h 115"/>
                <a:gd name="T14" fmla="*/ 7 w 113"/>
                <a:gd name="T15" fmla="*/ 113 h 115"/>
                <a:gd name="T16" fmla="*/ 4 w 113"/>
                <a:gd name="T17" fmla="*/ 105 h 115"/>
                <a:gd name="T18" fmla="*/ 4 w 113"/>
                <a:gd name="T19" fmla="*/ 82 h 115"/>
                <a:gd name="T20" fmla="*/ 94 w 113"/>
                <a:gd name="T21" fmla="*/ 82 h 115"/>
                <a:gd name="T22" fmla="*/ 94 w 113"/>
                <a:gd name="T23" fmla="*/ 75 h 115"/>
                <a:gd name="T24" fmla="*/ 4 w 113"/>
                <a:gd name="T25" fmla="*/ 75 h 115"/>
                <a:gd name="T26" fmla="*/ 4 w 113"/>
                <a:gd name="T27" fmla="*/ 62 h 115"/>
                <a:gd name="T28" fmla="*/ 49 w 113"/>
                <a:gd name="T29" fmla="*/ 62 h 115"/>
                <a:gd name="T30" fmla="*/ 49 w 113"/>
                <a:gd name="T31" fmla="*/ 56 h 115"/>
                <a:gd name="T32" fmla="*/ 0 w 113"/>
                <a:gd name="T33" fmla="*/ 56 h 115"/>
                <a:gd name="T34" fmla="*/ 0 w 113"/>
                <a:gd name="T35" fmla="*/ 43 h 115"/>
                <a:gd name="T36" fmla="*/ 113 w 113"/>
                <a:gd name="T37" fmla="*/ 43 h 115"/>
                <a:gd name="T38" fmla="*/ 113 w 113"/>
                <a:gd name="T39" fmla="*/ 56 h 115"/>
                <a:gd name="T40" fmla="*/ 64 w 113"/>
                <a:gd name="T41" fmla="*/ 56 h 115"/>
                <a:gd name="T42" fmla="*/ 64 w 113"/>
                <a:gd name="T43" fmla="*/ 62 h 115"/>
                <a:gd name="T44" fmla="*/ 109 w 113"/>
                <a:gd name="T45" fmla="*/ 62 h 115"/>
                <a:gd name="T46" fmla="*/ 65 w 113"/>
                <a:gd name="T47" fmla="*/ 0 h 115"/>
                <a:gd name="T48" fmla="*/ 79 w 113"/>
                <a:gd name="T49" fmla="*/ 17 h 115"/>
                <a:gd name="T50" fmla="*/ 109 w 113"/>
                <a:gd name="T51" fmla="*/ 22 h 115"/>
                <a:gd name="T52" fmla="*/ 109 w 113"/>
                <a:gd name="T53" fmla="*/ 35 h 115"/>
                <a:gd name="T54" fmla="*/ 80 w 113"/>
                <a:gd name="T55" fmla="*/ 31 h 115"/>
                <a:gd name="T56" fmla="*/ 57 w 113"/>
                <a:gd name="T57" fmla="*/ 19 h 115"/>
                <a:gd name="T58" fmla="*/ 33 w 113"/>
                <a:gd name="T59" fmla="*/ 31 h 115"/>
                <a:gd name="T60" fmla="*/ 4 w 113"/>
                <a:gd name="T61" fmla="*/ 35 h 115"/>
                <a:gd name="T62" fmla="*/ 4 w 113"/>
                <a:gd name="T63" fmla="*/ 22 h 115"/>
                <a:gd name="T64" fmla="*/ 35 w 113"/>
                <a:gd name="T65" fmla="*/ 17 h 115"/>
                <a:gd name="T66" fmla="*/ 48 w 113"/>
                <a:gd name="T67" fmla="*/ 0 h 115"/>
                <a:gd name="T68" fmla="*/ 65 w 113"/>
                <a:gd name="T6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3" h="115">
                  <a:moveTo>
                    <a:pt x="109" y="62"/>
                  </a:moveTo>
                  <a:cubicBezTo>
                    <a:pt x="109" y="95"/>
                    <a:pt x="109" y="95"/>
                    <a:pt x="109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0" y="115"/>
                    <a:pt x="8" y="114"/>
                    <a:pt x="7" y="113"/>
                  </a:cubicBezTo>
                  <a:cubicBezTo>
                    <a:pt x="5" y="111"/>
                    <a:pt x="4" y="108"/>
                    <a:pt x="4" y="105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94" y="82"/>
                    <a:pt x="94" y="82"/>
                    <a:pt x="94" y="82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56"/>
                    <a:pt x="113" y="56"/>
                    <a:pt x="113" y="56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62"/>
                    <a:pt x="64" y="62"/>
                    <a:pt x="64" y="62"/>
                  </a:cubicBezTo>
                  <a:lnTo>
                    <a:pt x="109" y="62"/>
                  </a:lnTo>
                  <a:close/>
                  <a:moveTo>
                    <a:pt x="65" y="0"/>
                  </a:moveTo>
                  <a:cubicBezTo>
                    <a:pt x="65" y="7"/>
                    <a:pt x="70" y="13"/>
                    <a:pt x="79" y="17"/>
                  </a:cubicBezTo>
                  <a:cubicBezTo>
                    <a:pt x="86" y="20"/>
                    <a:pt x="96" y="22"/>
                    <a:pt x="109" y="22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98" y="35"/>
                    <a:pt x="89" y="34"/>
                    <a:pt x="80" y="31"/>
                  </a:cubicBezTo>
                  <a:cubicBezTo>
                    <a:pt x="69" y="28"/>
                    <a:pt x="61" y="24"/>
                    <a:pt x="57" y="19"/>
                  </a:cubicBezTo>
                  <a:cubicBezTo>
                    <a:pt x="52" y="24"/>
                    <a:pt x="44" y="28"/>
                    <a:pt x="33" y="31"/>
                  </a:cubicBezTo>
                  <a:cubicBezTo>
                    <a:pt x="24" y="34"/>
                    <a:pt x="15" y="35"/>
                    <a:pt x="4" y="35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17" y="22"/>
                    <a:pt x="27" y="20"/>
                    <a:pt x="35" y="17"/>
                  </a:cubicBezTo>
                  <a:cubicBezTo>
                    <a:pt x="43" y="13"/>
                    <a:pt x="48" y="7"/>
                    <a:pt x="48" y="0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147"/>
            <p:cNvSpPr>
              <a:spLocks noEditPoints="1"/>
            </p:cNvSpPr>
            <p:nvPr/>
          </p:nvSpPr>
          <p:spPr bwMode="gray">
            <a:xfrm>
              <a:off x="4349750" y="2957513"/>
              <a:ext cx="300037" cy="315913"/>
            </a:xfrm>
            <a:custGeom>
              <a:avLst/>
              <a:gdLst>
                <a:gd name="T0" fmla="*/ 59 w 112"/>
                <a:gd name="T1" fmla="*/ 9 h 118"/>
                <a:gd name="T2" fmla="*/ 70 w 112"/>
                <a:gd name="T3" fmla="*/ 33 h 118"/>
                <a:gd name="T4" fmla="*/ 59 w 112"/>
                <a:gd name="T5" fmla="*/ 56 h 118"/>
                <a:gd name="T6" fmla="*/ 35 w 112"/>
                <a:gd name="T7" fmla="*/ 65 h 118"/>
                <a:gd name="T8" fmla="*/ 11 w 112"/>
                <a:gd name="T9" fmla="*/ 56 h 118"/>
                <a:gd name="T10" fmla="*/ 0 w 112"/>
                <a:gd name="T11" fmla="*/ 33 h 118"/>
                <a:gd name="T12" fmla="*/ 11 w 112"/>
                <a:gd name="T13" fmla="*/ 9 h 118"/>
                <a:gd name="T14" fmla="*/ 35 w 112"/>
                <a:gd name="T15" fmla="*/ 0 h 118"/>
                <a:gd name="T16" fmla="*/ 59 w 112"/>
                <a:gd name="T17" fmla="*/ 9 h 118"/>
                <a:gd name="T18" fmla="*/ 11 w 112"/>
                <a:gd name="T19" fmla="*/ 78 h 118"/>
                <a:gd name="T20" fmla="*/ 26 w 112"/>
                <a:gd name="T21" fmla="*/ 78 h 118"/>
                <a:gd name="T22" fmla="*/ 26 w 112"/>
                <a:gd name="T23" fmla="*/ 104 h 118"/>
                <a:gd name="T24" fmla="*/ 112 w 112"/>
                <a:gd name="T25" fmla="*/ 104 h 118"/>
                <a:gd name="T26" fmla="*/ 112 w 112"/>
                <a:gd name="T27" fmla="*/ 118 h 118"/>
                <a:gd name="T28" fmla="*/ 20 w 112"/>
                <a:gd name="T29" fmla="*/ 118 h 118"/>
                <a:gd name="T30" fmla="*/ 13 w 112"/>
                <a:gd name="T31" fmla="*/ 116 h 118"/>
                <a:gd name="T32" fmla="*/ 11 w 112"/>
                <a:gd name="T33" fmla="*/ 108 h 118"/>
                <a:gd name="T34" fmla="*/ 11 w 112"/>
                <a:gd name="T35" fmla="*/ 78 h 118"/>
                <a:gd name="T36" fmla="*/ 22 w 112"/>
                <a:gd name="T37" fmla="*/ 20 h 118"/>
                <a:gd name="T38" fmla="*/ 16 w 112"/>
                <a:gd name="T39" fmla="*/ 33 h 118"/>
                <a:gd name="T40" fmla="*/ 22 w 112"/>
                <a:gd name="T41" fmla="*/ 45 h 118"/>
                <a:gd name="T42" fmla="*/ 35 w 112"/>
                <a:gd name="T43" fmla="*/ 50 h 118"/>
                <a:gd name="T44" fmla="*/ 48 w 112"/>
                <a:gd name="T45" fmla="*/ 45 h 118"/>
                <a:gd name="T46" fmla="*/ 54 w 112"/>
                <a:gd name="T47" fmla="*/ 33 h 118"/>
                <a:gd name="T48" fmla="*/ 48 w 112"/>
                <a:gd name="T49" fmla="*/ 20 h 118"/>
                <a:gd name="T50" fmla="*/ 35 w 112"/>
                <a:gd name="T51" fmla="*/ 15 h 118"/>
                <a:gd name="T52" fmla="*/ 22 w 112"/>
                <a:gd name="T53" fmla="*/ 20 h 118"/>
                <a:gd name="T54" fmla="*/ 95 w 112"/>
                <a:gd name="T55" fmla="*/ 18 h 118"/>
                <a:gd name="T56" fmla="*/ 95 w 112"/>
                <a:gd name="T57" fmla="*/ 5 h 118"/>
                <a:gd name="T58" fmla="*/ 111 w 112"/>
                <a:gd name="T59" fmla="*/ 5 h 118"/>
                <a:gd name="T60" fmla="*/ 111 w 112"/>
                <a:gd name="T61" fmla="*/ 82 h 118"/>
                <a:gd name="T62" fmla="*/ 95 w 112"/>
                <a:gd name="T63" fmla="*/ 82 h 118"/>
                <a:gd name="T64" fmla="*/ 95 w 112"/>
                <a:gd name="T65" fmla="*/ 55 h 118"/>
                <a:gd name="T66" fmla="*/ 75 w 112"/>
                <a:gd name="T67" fmla="*/ 55 h 118"/>
                <a:gd name="T68" fmla="*/ 75 w 112"/>
                <a:gd name="T69" fmla="*/ 42 h 118"/>
                <a:gd name="T70" fmla="*/ 95 w 112"/>
                <a:gd name="T71" fmla="*/ 42 h 118"/>
                <a:gd name="T72" fmla="*/ 95 w 112"/>
                <a:gd name="T73" fmla="*/ 31 h 118"/>
                <a:gd name="T74" fmla="*/ 75 w 112"/>
                <a:gd name="T75" fmla="*/ 31 h 118"/>
                <a:gd name="T76" fmla="*/ 75 w 112"/>
                <a:gd name="T77" fmla="*/ 18 h 118"/>
                <a:gd name="T78" fmla="*/ 95 w 112"/>
                <a:gd name="T79" fmla="*/ 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" h="118">
                  <a:moveTo>
                    <a:pt x="59" y="9"/>
                  </a:moveTo>
                  <a:cubicBezTo>
                    <a:pt x="66" y="15"/>
                    <a:pt x="70" y="23"/>
                    <a:pt x="70" y="33"/>
                  </a:cubicBezTo>
                  <a:cubicBezTo>
                    <a:pt x="70" y="42"/>
                    <a:pt x="66" y="50"/>
                    <a:pt x="59" y="56"/>
                  </a:cubicBezTo>
                  <a:cubicBezTo>
                    <a:pt x="52" y="62"/>
                    <a:pt x="44" y="65"/>
                    <a:pt x="35" y="65"/>
                  </a:cubicBezTo>
                  <a:cubicBezTo>
                    <a:pt x="26" y="65"/>
                    <a:pt x="17" y="62"/>
                    <a:pt x="11" y="56"/>
                  </a:cubicBezTo>
                  <a:cubicBezTo>
                    <a:pt x="3" y="50"/>
                    <a:pt x="0" y="42"/>
                    <a:pt x="0" y="33"/>
                  </a:cubicBezTo>
                  <a:cubicBezTo>
                    <a:pt x="0" y="23"/>
                    <a:pt x="3" y="15"/>
                    <a:pt x="11" y="9"/>
                  </a:cubicBezTo>
                  <a:cubicBezTo>
                    <a:pt x="17" y="3"/>
                    <a:pt x="26" y="0"/>
                    <a:pt x="35" y="0"/>
                  </a:cubicBezTo>
                  <a:cubicBezTo>
                    <a:pt x="44" y="0"/>
                    <a:pt x="52" y="3"/>
                    <a:pt x="59" y="9"/>
                  </a:cubicBezTo>
                  <a:close/>
                  <a:moveTo>
                    <a:pt x="11" y="78"/>
                  </a:moveTo>
                  <a:cubicBezTo>
                    <a:pt x="26" y="78"/>
                    <a:pt x="26" y="78"/>
                    <a:pt x="26" y="78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112" y="104"/>
                    <a:pt x="112" y="104"/>
                    <a:pt x="112" y="104"/>
                  </a:cubicBezTo>
                  <a:cubicBezTo>
                    <a:pt x="112" y="118"/>
                    <a:pt x="112" y="118"/>
                    <a:pt x="112" y="118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17" y="118"/>
                    <a:pt x="14" y="117"/>
                    <a:pt x="13" y="116"/>
                  </a:cubicBezTo>
                  <a:cubicBezTo>
                    <a:pt x="11" y="114"/>
                    <a:pt x="11" y="111"/>
                    <a:pt x="11" y="108"/>
                  </a:cubicBezTo>
                  <a:lnTo>
                    <a:pt x="11" y="78"/>
                  </a:lnTo>
                  <a:close/>
                  <a:moveTo>
                    <a:pt x="22" y="20"/>
                  </a:moveTo>
                  <a:cubicBezTo>
                    <a:pt x="18" y="23"/>
                    <a:pt x="16" y="28"/>
                    <a:pt x="16" y="33"/>
                  </a:cubicBezTo>
                  <a:cubicBezTo>
                    <a:pt x="16" y="38"/>
                    <a:pt x="18" y="42"/>
                    <a:pt x="22" y="45"/>
                  </a:cubicBezTo>
                  <a:cubicBezTo>
                    <a:pt x="26" y="49"/>
                    <a:pt x="30" y="50"/>
                    <a:pt x="35" y="50"/>
                  </a:cubicBezTo>
                  <a:cubicBezTo>
                    <a:pt x="40" y="50"/>
                    <a:pt x="44" y="49"/>
                    <a:pt x="48" y="45"/>
                  </a:cubicBezTo>
                  <a:cubicBezTo>
                    <a:pt x="52" y="42"/>
                    <a:pt x="54" y="38"/>
                    <a:pt x="54" y="33"/>
                  </a:cubicBezTo>
                  <a:cubicBezTo>
                    <a:pt x="54" y="28"/>
                    <a:pt x="52" y="23"/>
                    <a:pt x="48" y="20"/>
                  </a:cubicBezTo>
                  <a:cubicBezTo>
                    <a:pt x="44" y="16"/>
                    <a:pt x="40" y="15"/>
                    <a:pt x="35" y="15"/>
                  </a:cubicBezTo>
                  <a:cubicBezTo>
                    <a:pt x="30" y="15"/>
                    <a:pt x="26" y="16"/>
                    <a:pt x="22" y="20"/>
                  </a:cubicBezTo>
                  <a:close/>
                  <a:moveTo>
                    <a:pt x="95" y="18"/>
                  </a:moveTo>
                  <a:cubicBezTo>
                    <a:pt x="95" y="5"/>
                    <a:pt x="95" y="5"/>
                    <a:pt x="95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18"/>
                    <a:pt x="75" y="18"/>
                    <a:pt x="75" y="18"/>
                  </a:cubicBezTo>
                  <a:lnTo>
                    <a:pt x="95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48"/>
            <p:cNvSpPr>
              <a:spLocks noEditPoints="1"/>
            </p:cNvSpPr>
            <p:nvPr/>
          </p:nvSpPr>
          <p:spPr bwMode="gray">
            <a:xfrm>
              <a:off x="4700588" y="2954338"/>
              <a:ext cx="322262" cy="319088"/>
            </a:xfrm>
            <a:custGeom>
              <a:avLst/>
              <a:gdLst>
                <a:gd name="T0" fmla="*/ 59 w 121"/>
                <a:gd name="T1" fmla="*/ 24 h 119"/>
                <a:gd name="T2" fmla="*/ 62 w 121"/>
                <a:gd name="T3" fmla="*/ 29 h 119"/>
                <a:gd name="T4" fmla="*/ 64 w 121"/>
                <a:gd name="T5" fmla="*/ 36 h 119"/>
                <a:gd name="T6" fmla="*/ 55 w 121"/>
                <a:gd name="T7" fmla="*/ 56 h 119"/>
                <a:gd name="T8" fmla="*/ 34 w 121"/>
                <a:gd name="T9" fmla="*/ 63 h 119"/>
                <a:gd name="T10" fmla="*/ 13 w 121"/>
                <a:gd name="T11" fmla="*/ 56 h 119"/>
                <a:gd name="T12" fmla="*/ 4 w 121"/>
                <a:gd name="T13" fmla="*/ 36 h 119"/>
                <a:gd name="T14" fmla="*/ 6 w 121"/>
                <a:gd name="T15" fmla="*/ 29 h 119"/>
                <a:gd name="T16" fmla="*/ 9 w 121"/>
                <a:gd name="T17" fmla="*/ 24 h 119"/>
                <a:gd name="T18" fmla="*/ 0 w 121"/>
                <a:gd name="T19" fmla="*/ 24 h 119"/>
                <a:gd name="T20" fmla="*/ 0 w 121"/>
                <a:gd name="T21" fmla="*/ 11 h 119"/>
                <a:gd name="T22" fmla="*/ 26 w 121"/>
                <a:gd name="T23" fmla="*/ 11 h 119"/>
                <a:gd name="T24" fmla="*/ 26 w 121"/>
                <a:gd name="T25" fmla="*/ 0 h 119"/>
                <a:gd name="T26" fmla="*/ 43 w 121"/>
                <a:gd name="T27" fmla="*/ 0 h 119"/>
                <a:gd name="T28" fmla="*/ 43 w 121"/>
                <a:gd name="T29" fmla="*/ 11 h 119"/>
                <a:gd name="T30" fmla="*/ 68 w 121"/>
                <a:gd name="T31" fmla="*/ 11 h 119"/>
                <a:gd name="T32" fmla="*/ 68 w 121"/>
                <a:gd name="T33" fmla="*/ 24 h 119"/>
                <a:gd name="T34" fmla="*/ 59 w 121"/>
                <a:gd name="T35" fmla="*/ 24 h 119"/>
                <a:gd name="T36" fmla="*/ 6 w 121"/>
                <a:gd name="T37" fmla="*/ 70 h 119"/>
                <a:gd name="T38" fmla="*/ 21 w 121"/>
                <a:gd name="T39" fmla="*/ 70 h 119"/>
                <a:gd name="T40" fmla="*/ 21 w 121"/>
                <a:gd name="T41" fmla="*/ 81 h 119"/>
                <a:gd name="T42" fmla="*/ 90 w 121"/>
                <a:gd name="T43" fmla="*/ 81 h 119"/>
                <a:gd name="T44" fmla="*/ 90 w 121"/>
                <a:gd name="T45" fmla="*/ 70 h 119"/>
                <a:gd name="T46" fmla="*/ 106 w 121"/>
                <a:gd name="T47" fmla="*/ 70 h 119"/>
                <a:gd name="T48" fmla="*/ 106 w 121"/>
                <a:gd name="T49" fmla="*/ 109 h 119"/>
                <a:gd name="T50" fmla="*/ 103 w 121"/>
                <a:gd name="T51" fmla="*/ 116 h 119"/>
                <a:gd name="T52" fmla="*/ 96 w 121"/>
                <a:gd name="T53" fmla="*/ 119 h 119"/>
                <a:gd name="T54" fmla="*/ 15 w 121"/>
                <a:gd name="T55" fmla="*/ 119 h 119"/>
                <a:gd name="T56" fmla="*/ 8 w 121"/>
                <a:gd name="T57" fmla="*/ 116 h 119"/>
                <a:gd name="T58" fmla="*/ 6 w 121"/>
                <a:gd name="T59" fmla="*/ 109 h 119"/>
                <a:gd name="T60" fmla="*/ 6 w 121"/>
                <a:gd name="T61" fmla="*/ 70 h 119"/>
                <a:gd name="T62" fmla="*/ 24 w 121"/>
                <a:gd name="T63" fmla="*/ 28 h 119"/>
                <a:gd name="T64" fmla="*/ 20 w 121"/>
                <a:gd name="T65" fmla="*/ 37 h 119"/>
                <a:gd name="T66" fmla="*/ 24 w 121"/>
                <a:gd name="T67" fmla="*/ 46 h 119"/>
                <a:gd name="T68" fmla="*/ 34 w 121"/>
                <a:gd name="T69" fmla="*/ 50 h 119"/>
                <a:gd name="T70" fmla="*/ 44 w 121"/>
                <a:gd name="T71" fmla="*/ 46 h 119"/>
                <a:gd name="T72" fmla="*/ 49 w 121"/>
                <a:gd name="T73" fmla="*/ 37 h 119"/>
                <a:gd name="T74" fmla="*/ 44 w 121"/>
                <a:gd name="T75" fmla="*/ 28 h 119"/>
                <a:gd name="T76" fmla="*/ 34 w 121"/>
                <a:gd name="T77" fmla="*/ 24 h 119"/>
                <a:gd name="T78" fmla="*/ 24 w 121"/>
                <a:gd name="T79" fmla="*/ 28 h 119"/>
                <a:gd name="T80" fmla="*/ 90 w 121"/>
                <a:gd name="T81" fmla="*/ 93 h 119"/>
                <a:gd name="T82" fmla="*/ 21 w 121"/>
                <a:gd name="T83" fmla="*/ 93 h 119"/>
                <a:gd name="T84" fmla="*/ 21 w 121"/>
                <a:gd name="T85" fmla="*/ 105 h 119"/>
                <a:gd name="T86" fmla="*/ 90 w 121"/>
                <a:gd name="T87" fmla="*/ 105 h 119"/>
                <a:gd name="T88" fmla="*/ 90 w 121"/>
                <a:gd name="T89" fmla="*/ 93 h 119"/>
                <a:gd name="T90" fmla="*/ 106 w 121"/>
                <a:gd name="T91" fmla="*/ 39 h 119"/>
                <a:gd name="T92" fmla="*/ 106 w 121"/>
                <a:gd name="T93" fmla="*/ 60 h 119"/>
                <a:gd name="T94" fmla="*/ 90 w 121"/>
                <a:gd name="T95" fmla="*/ 60 h 119"/>
                <a:gd name="T96" fmla="*/ 90 w 121"/>
                <a:gd name="T97" fmla="*/ 6 h 119"/>
                <a:gd name="T98" fmla="*/ 106 w 121"/>
                <a:gd name="T99" fmla="*/ 6 h 119"/>
                <a:gd name="T100" fmla="*/ 106 w 121"/>
                <a:gd name="T101" fmla="*/ 26 h 119"/>
                <a:gd name="T102" fmla="*/ 121 w 121"/>
                <a:gd name="T103" fmla="*/ 26 h 119"/>
                <a:gd name="T104" fmla="*/ 121 w 121"/>
                <a:gd name="T105" fmla="*/ 39 h 119"/>
                <a:gd name="T106" fmla="*/ 106 w 121"/>
                <a:gd name="T107" fmla="*/ 3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1" h="119">
                  <a:moveTo>
                    <a:pt x="59" y="24"/>
                  </a:moveTo>
                  <a:cubicBezTo>
                    <a:pt x="60" y="26"/>
                    <a:pt x="61" y="27"/>
                    <a:pt x="62" y="29"/>
                  </a:cubicBezTo>
                  <a:cubicBezTo>
                    <a:pt x="63" y="32"/>
                    <a:pt x="64" y="34"/>
                    <a:pt x="64" y="36"/>
                  </a:cubicBezTo>
                  <a:cubicBezTo>
                    <a:pt x="64" y="44"/>
                    <a:pt x="61" y="51"/>
                    <a:pt x="55" y="56"/>
                  </a:cubicBezTo>
                  <a:cubicBezTo>
                    <a:pt x="49" y="61"/>
                    <a:pt x="42" y="63"/>
                    <a:pt x="34" y="63"/>
                  </a:cubicBezTo>
                  <a:cubicBezTo>
                    <a:pt x="26" y="63"/>
                    <a:pt x="19" y="61"/>
                    <a:pt x="13" y="56"/>
                  </a:cubicBezTo>
                  <a:cubicBezTo>
                    <a:pt x="7" y="51"/>
                    <a:pt x="4" y="44"/>
                    <a:pt x="4" y="36"/>
                  </a:cubicBezTo>
                  <a:cubicBezTo>
                    <a:pt x="4" y="34"/>
                    <a:pt x="5" y="32"/>
                    <a:pt x="6" y="29"/>
                  </a:cubicBezTo>
                  <a:cubicBezTo>
                    <a:pt x="6" y="27"/>
                    <a:pt x="8" y="26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24"/>
                    <a:pt x="68" y="24"/>
                    <a:pt x="68" y="24"/>
                  </a:cubicBezTo>
                  <a:lnTo>
                    <a:pt x="59" y="24"/>
                  </a:lnTo>
                  <a:close/>
                  <a:moveTo>
                    <a:pt x="6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109"/>
                    <a:pt x="106" y="109"/>
                    <a:pt x="106" y="109"/>
                  </a:cubicBezTo>
                  <a:cubicBezTo>
                    <a:pt x="106" y="112"/>
                    <a:pt x="105" y="115"/>
                    <a:pt x="103" y="116"/>
                  </a:cubicBezTo>
                  <a:cubicBezTo>
                    <a:pt x="102" y="118"/>
                    <a:pt x="99" y="119"/>
                    <a:pt x="96" y="119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2" y="119"/>
                    <a:pt x="10" y="118"/>
                    <a:pt x="8" y="116"/>
                  </a:cubicBezTo>
                  <a:cubicBezTo>
                    <a:pt x="6" y="115"/>
                    <a:pt x="6" y="112"/>
                    <a:pt x="6" y="109"/>
                  </a:cubicBezTo>
                  <a:lnTo>
                    <a:pt x="6" y="70"/>
                  </a:lnTo>
                  <a:close/>
                  <a:moveTo>
                    <a:pt x="24" y="28"/>
                  </a:moveTo>
                  <a:cubicBezTo>
                    <a:pt x="21" y="30"/>
                    <a:pt x="20" y="33"/>
                    <a:pt x="20" y="37"/>
                  </a:cubicBezTo>
                  <a:cubicBezTo>
                    <a:pt x="20" y="40"/>
                    <a:pt x="21" y="44"/>
                    <a:pt x="24" y="46"/>
                  </a:cubicBezTo>
                  <a:cubicBezTo>
                    <a:pt x="27" y="49"/>
                    <a:pt x="30" y="50"/>
                    <a:pt x="34" y="50"/>
                  </a:cubicBezTo>
                  <a:cubicBezTo>
                    <a:pt x="38" y="50"/>
                    <a:pt x="41" y="49"/>
                    <a:pt x="44" y="46"/>
                  </a:cubicBezTo>
                  <a:cubicBezTo>
                    <a:pt x="47" y="43"/>
                    <a:pt x="49" y="40"/>
                    <a:pt x="49" y="37"/>
                  </a:cubicBezTo>
                  <a:cubicBezTo>
                    <a:pt x="49" y="33"/>
                    <a:pt x="47" y="30"/>
                    <a:pt x="44" y="28"/>
                  </a:cubicBezTo>
                  <a:cubicBezTo>
                    <a:pt x="41" y="25"/>
                    <a:pt x="38" y="24"/>
                    <a:pt x="34" y="24"/>
                  </a:cubicBezTo>
                  <a:cubicBezTo>
                    <a:pt x="30" y="24"/>
                    <a:pt x="27" y="25"/>
                    <a:pt x="24" y="28"/>
                  </a:cubicBezTo>
                  <a:close/>
                  <a:moveTo>
                    <a:pt x="90" y="93"/>
                  </a:moveTo>
                  <a:cubicBezTo>
                    <a:pt x="21" y="93"/>
                    <a:pt x="21" y="93"/>
                    <a:pt x="21" y="93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90" y="105"/>
                    <a:pt x="90" y="105"/>
                    <a:pt x="90" y="105"/>
                  </a:cubicBezTo>
                  <a:lnTo>
                    <a:pt x="90" y="93"/>
                  </a:lnTo>
                  <a:close/>
                  <a:moveTo>
                    <a:pt x="106" y="39"/>
                  </a:moveTo>
                  <a:cubicBezTo>
                    <a:pt x="106" y="60"/>
                    <a:pt x="106" y="60"/>
                    <a:pt x="106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1" y="39"/>
                    <a:pt x="121" y="39"/>
                    <a:pt x="121" y="39"/>
                  </a:cubicBezTo>
                  <a:lnTo>
                    <a:pt x="10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149"/>
            <p:cNvSpPr>
              <a:spLocks/>
            </p:cNvSpPr>
            <p:nvPr/>
          </p:nvSpPr>
          <p:spPr bwMode="gray">
            <a:xfrm>
              <a:off x="5049838" y="2970213"/>
              <a:ext cx="280987" cy="303213"/>
            </a:xfrm>
            <a:custGeom>
              <a:avLst/>
              <a:gdLst>
                <a:gd name="T0" fmla="*/ 16 w 105"/>
                <a:gd name="T1" fmla="*/ 74 h 113"/>
                <a:gd name="T2" fmla="*/ 63 w 105"/>
                <a:gd name="T3" fmla="*/ 74 h 113"/>
                <a:gd name="T4" fmla="*/ 63 w 105"/>
                <a:gd name="T5" fmla="*/ 0 h 113"/>
                <a:gd name="T6" fmla="*/ 78 w 105"/>
                <a:gd name="T7" fmla="*/ 0 h 113"/>
                <a:gd name="T8" fmla="*/ 78 w 105"/>
                <a:gd name="T9" fmla="*/ 36 h 113"/>
                <a:gd name="T10" fmla="*/ 90 w 105"/>
                <a:gd name="T11" fmla="*/ 36 h 113"/>
                <a:gd name="T12" fmla="*/ 90 w 105"/>
                <a:gd name="T13" fmla="*/ 0 h 113"/>
                <a:gd name="T14" fmla="*/ 105 w 105"/>
                <a:gd name="T15" fmla="*/ 0 h 113"/>
                <a:gd name="T16" fmla="*/ 105 w 105"/>
                <a:gd name="T17" fmla="*/ 113 h 113"/>
                <a:gd name="T18" fmla="*/ 90 w 105"/>
                <a:gd name="T19" fmla="*/ 113 h 113"/>
                <a:gd name="T20" fmla="*/ 90 w 105"/>
                <a:gd name="T21" fmla="*/ 50 h 113"/>
                <a:gd name="T22" fmla="*/ 78 w 105"/>
                <a:gd name="T23" fmla="*/ 50 h 113"/>
                <a:gd name="T24" fmla="*/ 78 w 105"/>
                <a:gd name="T25" fmla="*/ 113 h 113"/>
                <a:gd name="T26" fmla="*/ 63 w 105"/>
                <a:gd name="T27" fmla="*/ 113 h 113"/>
                <a:gd name="T28" fmla="*/ 63 w 105"/>
                <a:gd name="T29" fmla="*/ 88 h 113"/>
                <a:gd name="T30" fmla="*/ 10 w 105"/>
                <a:gd name="T31" fmla="*/ 88 h 113"/>
                <a:gd name="T32" fmla="*/ 3 w 105"/>
                <a:gd name="T33" fmla="*/ 86 h 113"/>
                <a:gd name="T34" fmla="*/ 0 w 105"/>
                <a:gd name="T35" fmla="*/ 79 h 113"/>
                <a:gd name="T36" fmla="*/ 0 w 105"/>
                <a:gd name="T37" fmla="*/ 0 h 113"/>
                <a:gd name="T38" fmla="*/ 51 w 105"/>
                <a:gd name="T39" fmla="*/ 0 h 113"/>
                <a:gd name="T40" fmla="*/ 51 w 105"/>
                <a:gd name="T41" fmla="*/ 14 h 113"/>
                <a:gd name="T42" fmla="*/ 16 w 105"/>
                <a:gd name="T43" fmla="*/ 14 h 113"/>
                <a:gd name="T44" fmla="*/ 16 w 105"/>
                <a:gd name="T45" fmla="*/ 7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113">
                  <a:moveTo>
                    <a:pt x="16" y="74"/>
                  </a:move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113"/>
                    <a:pt x="105" y="113"/>
                    <a:pt x="105" y="113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7" y="88"/>
                    <a:pt x="4" y="87"/>
                    <a:pt x="3" y="86"/>
                  </a:cubicBezTo>
                  <a:cubicBezTo>
                    <a:pt x="1" y="85"/>
                    <a:pt x="0" y="83"/>
                    <a:pt x="0" y="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16" y="14"/>
                    <a:pt x="16" y="14"/>
                    <a:pt x="16" y="14"/>
                  </a:cubicBezTo>
                  <a:lnTo>
                    <a:pt x="16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150"/>
            <p:cNvSpPr>
              <a:spLocks noEditPoints="1"/>
            </p:cNvSpPr>
            <p:nvPr/>
          </p:nvSpPr>
          <p:spPr bwMode="gray">
            <a:xfrm>
              <a:off x="5383213" y="2954338"/>
              <a:ext cx="325437" cy="319088"/>
            </a:xfrm>
            <a:custGeom>
              <a:avLst/>
              <a:gdLst>
                <a:gd name="T0" fmla="*/ 59 w 122"/>
                <a:gd name="T1" fmla="*/ 24 h 119"/>
                <a:gd name="T2" fmla="*/ 63 w 122"/>
                <a:gd name="T3" fmla="*/ 30 h 119"/>
                <a:gd name="T4" fmla="*/ 65 w 122"/>
                <a:gd name="T5" fmla="*/ 37 h 119"/>
                <a:gd name="T6" fmla="*/ 55 w 122"/>
                <a:gd name="T7" fmla="*/ 58 h 119"/>
                <a:gd name="T8" fmla="*/ 34 w 122"/>
                <a:gd name="T9" fmla="*/ 65 h 119"/>
                <a:gd name="T10" fmla="*/ 13 w 122"/>
                <a:gd name="T11" fmla="*/ 58 h 119"/>
                <a:gd name="T12" fmla="*/ 4 w 122"/>
                <a:gd name="T13" fmla="*/ 37 h 119"/>
                <a:gd name="T14" fmla="*/ 5 w 122"/>
                <a:gd name="T15" fmla="*/ 30 h 119"/>
                <a:gd name="T16" fmla="*/ 9 w 122"/>
                <a:gd name="T17" fmla="*/ 24 h 119"/>
                <a:gd name="T18" fmla="*/ 0 w 122"/>
                <a:gd name="T19" fmla="*/ 24 h 119"/>
                <a:gd name="T20" fmla="*/ 0 w 122"/>
                <a:gd name="T21" fmla="*/ 11 h 119"/>
                <a:gd name="T22" fmla="*/ 26 w 122"/>
                <a:gd name="T23" fmla="*/ 11 h 119"/>
                <a:gd name="T24" fmla="*/ 26 w 122"/>
                <a:gd name="T25" fmla="*/ 0 h 119"/>
                <a:gd name="T26" fmla="*/ 43 w 122"/>
                <a:gd name="T27" fmla="*/ 0 h 119"/>
                <a:gd name="T28" fmla="*/ 43 w 122"/>
                <a:gd name="T29" fmla="*/ 11 h 119"/>
                <a:gd name="T30" fmla="*/ 68 w 122"/>
                <a:gd name="T31" fmla="*/ 11 h 119"/>
                <a:gd name="T32" fmla="*/ 68 w 122"/>
                <a:gd name="T33" fmla="*/ 24 h 119"/>
                <a:gd name="T34" fmla="*/ 59 w 122"/>
                <a:gd name="T35" fmla="*/ 24 h 119"/>
                <a:gd name="T36" fmla="*/ 106 w 122"/>
                <a:gd name="T37" fmla="*/ 119 h 119"/>
                <a:gd name="T38" fmla="*/ 90 w 122"/>
                <a:gd name="T39" fmla="*/ 119 h 119"/>
                <a:gd name="T40" fmla="*/ 90 w 122"/>
                <a:gd name="T41" fmla="*/ 87 h 119"/>
                <a:gd name="T42" fmla="*/ 6 w 122"/>
                <a:gd name="T43" fmla="*/ 87 h 119"/>
                <a:gd name="T44" fmla="*/ 6 w 122"/>
                <a:gd name="T45" fmla="*/ 73 h 119"/>
                <a:gd name="T46" fmla="*/ 106 w 122"/>
                <a:gd name="T47" fmla="*/ 73 h 119"/>
                <a:gd name="T48" fmla="*/ 106 w 122"/>
                <a:gd name="T49" fmla="*/ 119 h 119"/>
                <a:gd name="T50" fmla="*/ 24 w 122"/>
                <a:gd name="T51" fmla="*/ 28 h 119"/>
                <a:gd name="T52" fmla="*/ 19 w 122"/>
                <a:gd name="T53" fmla="*/ 38 h 119"/>
                <a:gd name="T54" fmla="*/ 24 w 122"/>
                <a:gd name="T55" fmla="*/ 48 h 119"/>
                <a:gd name="T56" fmla="*/ 34 w 122"/>
                <a:gd name="T57" fmla="*/ 52 h 119"/>
                <a:gd name="T58" fmla="*/ 45 w 122"/>
                <a:gd name="T59" fmla="*/ 48 h 119"/>
                <a:gd name="T60" fmla="*/ 49 w 122"/>
                <a:gd name="T61" fmla="*/ 38 h 119"/>
                <a:gd name="T62" fmla="*/ 45 w 122"/>
                <a:gd name="T63" fmla="*/ 28 h 119"/>
                <a:gd name="T64" fmla="*/ 34 w 122"/>
                <a:gd name="T65" fmla="*/ 24 h 119"/>
                <a:gd name="T66" fmla="*/ 24 w 122"/>
                <a:gd name="T67" fmla="*/ 28 h 119"/>
                <a:gd name="T68" fmla="*/ 106 w 122"/>
                <a:gd name="T69" fmla="*/ 38 h 119"/>
                <a:gd name="T70" fmla="*/ 106 w 122"/>
                <a:gd name="T71" fmla="*/ 61 h 119"/>
                <a:gd name="T72" fmla="*/ 90 w 122"/>
                <a:gd name="T73" fmla="*/ 61 h 119"/>
                <a:gd name="T74" fmla="*/ 90 w 122"/>
                <a:gd name="T75" fmla="*/ 6 h 119"/>
                <a:gd name="T76" fmla="*/ 106 w 122"/>
                <a:gd name="T77" fmla="*/ 6 h 119"/>
                <a:gd name="T78" fmla="*/ 106 w 122"/>
                <a:gd name="T79" fmla="*/ 25 h 119"/>
                <a:gd name="T80" fmla="*/ 122 w 122"/>
                <a:gd name="T81" fmla="*/ 25 h 119"/>
                <a:gd name="T82" fmla="*/ 122 w 122"/>
                <a:gd name="T83" fmla="*/ 38 h 119"/>
                <a:gd name="T84" fmla="*/ 106 w 122"/>
                <a:gd name="T85" fmla="*/ 3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2" h="119">
                  <a:moveTo>
                    <a:pt x="59" y="24"/>
                  </a:moveTo>
                  <a:cubicBezTo>
                    <a:pt x="61" y="26"/>
                    <a:pt x="62" y="28"/>
                    <a:pt x="63" y="30"/>
                  </a:cubicBezTo>
                  <a:cubicBezTo>
                    <a:pt x="64" y="33"/>
                    <a:pt x="65" y="35"/>
                    <a:pt x="65" y="37"/>
                  </a:cubicBezTo>
                  <a:cubicBezTo>
                    <a:pt x="65" y="46"/>
                    <a:pt x="62" y="52"/>
                    <a:pt x="55" y="58"/>
                  </a:cubicBezTo>
                  <a:cubicBezTo>
                    <a:pt x="50" y="63"/>
                    <a:pt x="43" y="65"/>
                    <a:pt x="34" y="65"/>
                  </a:cubicBezTo>
                  <a:cubicBezTo>
                    <a:pt x="26" y="65"/>
                    <a:pt x="19" y="63"/>
                    <a:pt x="13" y="58"/>
                  </a:cubicBezTo>
                  <a:cubicBezTo>
                    <a:pt x="7" y="52"/>
                    <a:pt x="4" y="46"/>
                    <a:pt x="4" y="37"/>
                  </a:cubicBezTo>
                  <a:cubicBezTo>
                    <a:pt x="4" y="35"/>
                    <a:pt x="4" y="33"/>
                    <a:pt x="5" y="30"/>
                  </a:cubicBezTo>
                  <a:cubicBezTo>
                    <a:pt x="6" y="28"/>
                    <a:pt x="7" y="26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24"/>
                    <a:pt x="68" y="24"/>
                    <a:pt x="68" y="24"/>
                  </a:cubicBezTo>
                  <a:lnTo>
                    <a:pt x="59" y="24"/>
                  </a:lnTo>
                  <a:close/>
                  <a:moveTo>
                    <a:pt x="106" y="119"/>
                  </a:moveTo>
                  <a:cubicBezTo>
                    <a:pt x="90" y="119"/>
                    <a:pt x="90" y="119"/>
                    <a:pt x="90" y="119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6" y="73"/>
                    <a:pt x="106" y="73"/>
                    <a:pt x="106" y="73"/>
                  </a:cubicBezTo>
                  <a:lnTo>
                    <a:pt x="106" y="119"/>
                  </a:lnTo>
                  <a:close/>
                  <a:moveTo>
                    <a:pt x="24" y="28"/>
                  </a:moveTo>
                  <a:cubicBezTo>
                    <a:pt x="21" y="31"/>
                    <a:pt x="19" y="34"/>
                    <a:pt x="19" y="38"/>
                  </a:cubicBezTo>
                  <a:cubicBezTo>
                    <a:pt x="19" y="42"/>
                    <a:pt x="21" y="45"/>
                    <a:pt x="24" y="48"/>
                  </a:cubicBezTo>
                  <a:cubicBezTo>
                    <a:pt x="27" y="50"/>
                    <a:pt x="30" y="52"/>
                    <a:pt x="34" y="52"/>
                  </a:cubicBezTo>
                  <a:cubicBezTo>
                    <a:pt x="38" y="52"/>
                    <a:pt x="42" y="50"/>
                    <a:pt x="45" y="48"/>
                  </a:cubicBezTo>
                  <a:cubicBezTo>
                    <a:pt x="48" y="45"/>
                    <a:pt x="49" y="42"/>
                    <a:pt x="49" y="38"/>
                  </a:cubicBezTo>
                  <a:cubicBezTo>
                    <a:pt x="49" y="34"/>
                    <a:pt x="48" y="31"/>
                    <a:pt x="45" y="28"/>
                  </a:cubicBezTo>
                  <a:cubicBezTo>
                    <a:pt x="42" y="25"/>
                    <a:pt x="38" y="24"/>
                    <a:pt x="34" y="24"/>
                  </a:cubicBezTo>
                  <a:cubicBezTo>
                    <a:pt x="30" y="24"/>
                    <a:pt x="27" y="25"/>
                    <a:pt x="24" y="28"/>
                  </a:cubicBezTo>
                  <a:close/>
                  <a:moveTo>
                    <a:pt x="106" y="38"/>
                  </a:moveTo>
                  <a:cubicBezTo>
                    <a:pt x="106" y="61"/>
                    <a:pt x="106" y="61"/>
                    <a:pt x="106" y="61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2" y="38"/>
                    <a:pt x="122" y="38"/>
                    <a:pt x="122" y="38"/>
                  </a:cubicBezTo>
                  <a:lnTo>
                    <a:pt x="10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51"/>
            <p:cNvSpPr>
              <a:spLocks noEditPoints="1"/>
            </p:cNvSpPr>
            <p:nvPr/>
          </p:nvSpPr>
          <p:spPr bwMode="gray">
            <a:xfrm>
              <a:off x="5727700" y="2957513"/>
              <a:ext cx="293687" cy="315913"/>
            </a:xfrm>
            <a:custGeom>
              <a:avLst/>
              <a:gdLst>
                <a:gd name="T0" fmla="*/ 37 w 110"/>
                <a:gd name="T1" fmla="*/ 61 h 118"/>
                <a:gd name="T2" fmla="*/ 0 w 110"/>
                <a:gd name="T3" fmla="*/ 61 h 118"/>
                <a:gd name="T4" fmla="*/ 0 w 110"/>
                <a:gd name="T5" fmla="*/ 48 h 118"/>
                <a:gd name="T6" fmla="*/ 16 w 110"/>
                <a:gd name="T7" fmla="*/ 48 h 118"/>
                <a:gd name="T8" fmla="*/ 9 w 110"/>
                <a:gd name="T9" fmla="*/ 39 h 118"/>
                <a:gd name="T10" fmla="*/ 6 w 110"/>
                <a:gd name="T11" fmla="*/ 28 h 118"/>
                <a:gd name="T12" fmla="*/ 16 w 110"/>
                <a:gd name="T13" fmla="*/ 8 h 118"/>
                <a:gd name="T14" fmla="*/ 39 w 110"/>
                <a:gd name="T15" fmla="*/ 0 h 118"/>
                <a:gd name="T16" fmla="*/ 61 w 110"/>
                <a:gd name="T17" fmla="*/ 8 h 118"/>
                <a:gd name="T18" fmla="*/ 71 w 110"/>
                <a:gd name="T19" fmla="*/ 28 h 118"/>
                <a:gd name="T20" fmla="*/ 68 w 110"/>
                <a:gd name="T21" fmla="*/ 39 h 118"/>
                <a:gd name="T22" fmla="*/ 61 w 110"/>
                <a:gd name="T23" fmla="*/ 48 h 118"/>
                <a:gd name="T24" fmla="*/ 80 w 110"/>
                <a:gd name="T25" fmla="*/ 48 h 118"/>
                <a:gd name="T26" fmla="*/ 80 w 110"/>
                <a:gd name="T27" fmla="*/ 61 h 118"/>
                <a:gd name="T28" fmla="*/ 53 w 110"/>
                <a:gd name="T29" fmla="*/ 61 h 118"/>
                <a:gd name="T30" fmla="*/ 53 w 110"/>
                <a:gd name="T31" fmla="*/ 88 h 118"/>
                <a:gd name="T32" fmla="*/ 37 w 110"/>
                <a:gd name="T33" fmla="*/ 88 h 118"/>
                <a:gd name="T34" fmla="*/ 37 w 110"/>
                <a:gd name="T35" fmla="*/ 61 h 118"/>
                <a:gd name="T36" fmla="*/ 9 w 110"/>
                <a:gd name="T37" fmla="*/ 75 h 118"/>
                <a:gd name="T38" fmla="*/ 25 w 110"/>
                <a:gd name="T39" fmla="*/ 75 h 118"/>
                <a:gd name="T40" fmla="*/ 25 w 110"/>
                <a:gd name="T41" fmla="*/ 104 h 118"/>
                <a:gd name="T42" fmla="*/ 110 w 110"/>
                <a:gd name="T43" fmla="*/ 104 h 118"/>
                <a:gd name="T44" fmla="*/ 110 w 110"/>
                <a:gd name="T45" fmla="*/ 118 h 118"/>
                <a:gd name="T46" fmla="*/ 19 w 110"/>
                <a:gd name="T47" fmla="*/ 118 h 118"/>
                <a:gd name="T48" fmla="*/ 12 w 110"/>
                <a:gd name="T49" fmla="*/ 116 h 118"/>
                <a:gd name="T50" fmla="*/ 9 w 110"/>
                <a:gd name="T51" fmla="*/ 108 h 118"/>
                <a:gd name="T52" fmla="*/ 9 w 110"/>
                <a:gd name="T53" fmla="*/ 75 h 118"/>
                <a:gd name="T54" fmla="*/ 26 w 110"/>
                <a:gd name="T55" fmla="*/ 17 h 118"/>
                <a:gd name="T56" fmla="*/ 21 w 110"/>
                <a:gd name="T57" fmla="*/ 29 h 118"/>
                <a:gd name="T58" fmla="*/ 26 w 110"/>
                <a:gd name="T59" fmla="*/ 40 h 118"/>
                <a:gd name="T60" fmla="*/ 38 w 110"/>
                <a:gd name="T61" fmla="*/ 45 h 118"/>
                <a:gd name="T62" fmla="*/ 50 w 110"/>
                <a:gd name="T63" fmla="*/ 40 h 118"/>
                <a:gd name="T64" fmla="*/ 55 w 110"/>
                <a:gd name="T65" fmla="*/ 29 h 118"/>
                <a:gd name="T66" fmla="*/ 50 w 110"/>
                <a:gd name="T67" fmla="*/ 17 h 118"/>
                <a:gd name="T68" fmla="*/ 38 w 110"/>
                <a:gd name="T69" fmla="*/ 12 h 118"/>
                <a:gd name="T70" fmla="*/ 26 w 110"/>
                <a:gd name="T71" fmla="*/ 17 h 118"/>
                <a:gd name="T72" fmla="*/ 94 w 110"/>
                <a:gd name="T73" fmla="*/ 71 h 118"/>
                <a:gd name="T74" fmla="*/ 94 w 110"/>
                <a:gd name="T75" fmla="*/ 5 h 118"/>
                <a:gd name="T76" fmla="*/ 109 w 110"/>
                <a:gd name="T77" fmla="*/ 5 h 118"/>
                <a:gd name="T78" fmla="*/ 109 w 110"/>
                <a:gd name="T79" fmla="*/ 94 h 118"/>
                <a:gd name="T80" fmla="*/ 94 w 110"/>
                <a:gd name="T81" fmla="*/ 94 h 118"/>
                <a:gd name="T82" fmla="*/ 94 w 110"/>
                <a:gd name="T83" fmla="*/ 84 h 118"/>
                <a:gd name="T84" fmla="*/ 67 w 110"/>
                <a:gd name="T85" fmla="*/ 84 h 118"/>
                <a:gd name="T86" fmla="*/ 67 w 110"/>
                <a:gd name="T87" fmla="*/ 71 h 118"/>
                <a:gd name="T88" fmla="*/ 94 w 110"/>
                <a:gd name="T89" fmla="*/ 7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18">
                  <a:moveTo>
                    <a:pt x="37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3" y="45"/>
                    <a:pt x="11" y="43"/>
                    <a:pt x="9" y="39"/>
                  </a:cubicBezTo>
                  <a:cubicBezTo>
                    <a:pt x="7" y="36"/>
                    <a:pt x="6" y="32"/>
                    <a:pt x="6" y="28"/>
                  </a:cubicBezTo>
                  <a:cubicBezTo>
                    <a:pt x="6" y="20"/>
                    <a:pt x="10" y="13"/>
                    <a:pt x="16" y="8"/>
                  </a:cubicBezTo>
                  <a:cubicBezTo>
                    <a:pt x="23" y="2"/>
                    <a:pt x="30" y="0"/>
                    <a:pt x="39" y="0"/>
                  </a:cubicBezTo>
                  <a:cubicBezTo>
                    <a:pt x="48" y="0"/>
                    <a:pt x="55" y="2"/>
                    <a:pt x="61" y="8"/>
                  </a:cubicBezTo>
                  <a:cubicBezTo>
                    <a:pt x="68" y="13"/>
                    <a:pt x="71" y="20"/>
                    <a:pt x="71" y="28"/>
                  </a:cubicBezTo>
                  <a:cubicBezTo>
                    <a:pt x="71" y="32"/>
                    <a:pt x="70" y="36"/>
                    <a:pt x="68" y="39"/>
                  </a:cubicBezTo>
                  <a:cubicBezTo>
                    <a:pt x="67" y="43"/>
                    <a:pt x="64" y="45"/>
                    <a:pt x="61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37" y="88"/>
                    <a:pt x="37" y="88"/>
                    <a:pt x="37" y="88"/>
                  </a:cubicBezTo>
                  <a:lnTo>
                    <a:pt x="37" y="61"/>
                  </a:lnTo>
                  <a:close/>
                  <a:moveTo>
                    <a:pt x="9" y="75"/>
                  </a:moveTo>
                  <a:cubicBezTo>
                    <a:pt x="25" y="75"/>
                    <a:pt x="25" y="75"/>
                    <a:pt x="25" y="75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110" y="104"/>
                    <a:pt x="110" y="104"/>
                    <a:pt x="110" y="104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6" y="118"/>
                    <a:pt x="13" y="117"/>
                    <a:pt x="12" y="116"/>
                  </a:cubicBezTo>
                  <a:cubicBezTo>
                    <a:pt x="10" y="114"/>
                    <a:pt x="9" y="111"/>
                    <a:pt x="9" y="108"/>
                  </a:cubicBezTo>
                  <a:lnTo>
                    <a:pt x="9" y="75"/>
                  </a:lnTo>
                  <a:close/>
                  <a:moveTo>
                    <a:pt x="26" y="17"/>
                  </a:moveTo>
                  <a:cubicBezTo>
                    <a:pt x="23" y="20"/>
                    <a:pt x="21" y="24"/>
                    <a:pt x="21" y="29"/>
                  </a:cubicBezTo>
                  <a:cubicBezTo>
                    <a:pt x="21" y="33"/>
                    <a:pt x="23" y="36"/>
                    <a:pt x="26" y="40"/>
                  </a:cubicBezTo>
                  <a:cubicBezTo>
                    <a:pt x="30" y="43"/>
                    <a:pt x="34" y="45"/>
                    <a:pt x="38" y="45"/>
                  </a:cubicBezTo>
                  <a:cubicBezTo>
                    <a:pt x="43" y="45"/>
                    <a:pt x="47" y="43"/>
                    <a:pt x="50" y="40"/>
                  </a:cubicBezTo>
                  <a:cubicBezTo>
                    <a:pt x="54" y="36"/>
                    <a:pt x="55" y="33"/>
                    <a:pt x="55" y="29"/>
                  </a:cubicBezTo>
                  <a:cubicBezTo>
                    <a:pt x="55" y="24"/>
                    <a:pt x="54" y="20"/>
                    <a:pt x="50" y="17"/>
                  </a:cubicBezTo>
                  <a:cubicBezTo>
                    <a:pt x="47" y="14"/>
                    <a:pt x="43" y="12"/>
                    <a:pt x="38" y="12"/>
                  </a:cubicBezTo>
                  <a:cubicBezTo>
                    <a:pt x="34" y="12"/>
                    <a:pt x="30" y="14"/>
                    <a:pt x="26" y="17"/>
                  </a:cubicBezTo>
                  <a:close/>
                  <a:moveTo>
                    <a:pt x="94" y="71"/>
                  </a:moveTo>
                  <a:cubicBezTo>
                    <a:pt x="94" y="5"/>
                    <a:pt x="94" y="5"/>
                    <a:pt x="94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4" y="84"/>
                    <a:pt x="94" y="84"/>
                    <a:pt x="94" y="84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7" y="71"/>
                    <a:pt x="67" y="71"/>
                    <a:pt x="67" y="71"/>
                  </a:cubicBezTo>
                  <a:lnTo>
                    <a:pt x="94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52"/>
            <p:cNvSpPr>
              <a:spLocks/>
            </p:cNvSpPr>
            <p:nvPr/>
          </p:nvSpPr>
          <p:spPr bwMode="gray">
            <a:xfrm>
              <a:off x="6075363" y="2970213"/>
              <a:ext cx="279400" cy="303213"/>
            </a:xfrm>
            <a:custGeom>
              <a:avLst/>
              <a:gdLst>
                <a:gd name="T0" fmla="*/ 16 w 105"/>
                <a:gd name="T1" fmla="*/ 74 h 113"/>
                <a:gd name="T2" fmla="*/ 64 w 105"/>
                <a:gd name="T3" fmla="*/ 74 h 113"/>
                <a:gd name="T4" fmla="*/ 64 w 105"/>
                <a:gd name="T5" fmla="*/ 0 h 113"/>
                <a:gd name="T6" fmla="*/ 78 w 105"/>
                <a:gd name="T7" fmla="*/ 0 h 113"/>
                <a:gd name="T8" fmla="*/ 78 w 105"/>
                <a:gd name="T9" fmla="*/ 36 h 113"/>
                <a:gd name="T10" fmla="*/ 90 w 105"/>
                <a:gd name="T11" fmla="*/ 36 h 113"/>
                <a:gd name="T12" fmla="*/ 90 w 105"/>
                <a:gd name="T13" fmla="*/ 0 h 113"/>
                <a:gd name="T14" fmla="*/ 105 w 105"/>
                <a:gd name="T15" fmla="*/ 0 h 113"/>
                <a:gd name="T16" fmla="*/ 105 w 105"/>
                <a:gd name="T17" fmla="*/ 113 h 113"/>
                <a:gd name="T18" fmla="*/ 90 w 105"/>
                <a:gd name="T19" fmla="*/ 113 h 113"/>
                <a:gd name="T20" fmla="*/ 90 w 105"/>
                <a:gd name="T21" fmla="*/ 50 h 113"/>
                <a:gd name="T22" fmla="*/ 78 w 105"/>
                <a:gd name="T23" fmla="*/ 50 h 113"/>
                <a:gd name="T24" fmla="*/ 78 w 105"/>
                <a:gd name="T25" fmla="*/ 113 h 113"/>
                <a:gd name="T26" fmla="*/ 64 w 105"/>
                <a:gd name="T27" fmla="*/ 113 h 113"/>
                <a:gd name="T28" fmla="*/ 64 w 105"/>
                <a:gd name="T29" fmla="*/ 88 h 113"/>
                <a:gd name="T30" fmla="*/ 10 w 105"/>
                <a:gd name="T31" fmla="*/ 88 h 113"/>
                <a:gd name="T32" fmla="*/ 3 w 105"/>
                <a:gd name="T33" fmla="*/ 86 h 113"/>
                <a:gd name="T34" fmla="*/ 0 w 105"/>
                <a:gd name="T35" fmla="*/ 79 h 113"/>
                <a:gd name="T36" fmla="*/ 0 w 105"/>
                <a:gd name="T37" fmla="*/ 0 h 113"/>
                <a:gd name="T38" fmla="*/ 51 w 105"/>
                <a:gd name="T39" fmla="*/ 0 h 113"/>
                <a:gd name="T40" fmla="*/ 51 w 105"/>
                <a:gd name="T41" fmla="*/ 14 h 113"/>
                <a:gd name="T42" fmla="*/ 16 w 105"/>
                <a:gd name="T43" fmla="*/ 14 h 113"/>
                <a:gd name="T44" fmla="*/ 16 w 105"/>
                <a:gd name="T45" fmla="*/ 7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113">
                  <a:moveTo>
                    <a:pt x="16" y="74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113"/>
                    <a:pt x="105" y="113"/>
                    <a:pt x="105" y="113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7" y="88"/>
                    <a:pt x="5" y="87"/>
                    <a:pt x="3" y="86"/>
                  </a:cubicBezTo>
                  <a:cubicBezTo>
                    <a:pt x="1" y="85"/>
                    <a:pt x="0" y="83"/>
                    <a:pt x="0" y="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16" y="14"/>
                    <a:pt x="16" y="14"/>
                    <a:pt x="16" y="14"/>
                  </a:cubicBezTo>
                  <a:lnTo>
                    <a:pt x="16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153"/>
            <p:cNvSpPr>
              <a:spLocks noEditPoints="1"/>
            </p:cNvSpPr>
            <p:nvPr/>
          </p:nvSpPr>
          <p:spPr bwMode="gray">
            <a:xfrm>
              <a:off x="6408738" y="2954338"/>
              <a:ext cx="325437" cy="319088"/>
            </a:xfrm>
            <a:custGeom>
              <a:avLst/>
              <a:gdLst>
                <a:gd name="T0" fmla="*/ 60 w 122"/>
                <a:gd name="T1" fmla="*/ 24 h 119"/>
                <a:gd name="T2" fmla="*/ 64 w 122"/>
                <a:gd name="T3" fmla="*/ 30 h 119"/>
                <a:gd name="T4" fmla="*/ 65 w 122"/>
                <a:gd name="T5" fmla="*/ 37 h 119"/>
                <a:gd name="T6" fmla="*/ 56 w 122"/>
                <a:gd name="T7" fmla="*/ 58 h 119"/>
                <a:gd name="T8" fmla="*/ 35 w 122"/>
                <a:gd name="T9" fmla="*/ 65 h 119"/>
                <a:gd name="T10" fmla="*/ 14 w 122"/>
                <a:gd name="T11" fmla="*/ 58 h 119"/>
                <a:gd name="T12" fmla="*/ 4 w 122"/>
                <a:gd name="T13" fmla="*/ 37 h 119"/>
                <a:gd name="T14" fmla="*/ 5 w 122"/>
                <a:gd name="T15" fmla="*/ 30 h 119"/>
                <a:gd name="T16" fmla="*/ 9 w 122"/>
                <a:gd name="T17" fmla="*/ 24 h 119"/>
                <a:gd name="T18" fmla="*/ 0 w 122"/>
                <a:gd name="T19" fmla="*/ 24 h 119"/>
                <a:gd name="T20" fmla="*/ 0 w 122"/>
                <a:gd name="T21" fmla="*/ 11 h 119"/>
                <a:gd name="T22" fmla="*/ 27 w 122"/>
                <a:gd name="T23" fmla="*/ 11 h 119"/>
                <a:gd name="T24" fmla="*/ 27 w 122"/>
                <a:gd name="T25" fmla="*/ 0 h 119"/>
                <a:gd name="T26" fmla="*/ 44 w 122"/>
                <a:gd name="T27" fmla="*/ 0 h 119"/>
                <a:gd name="T28" fmla="*/ 44 w 122"/>
                <a:gd name="T29" fmla="*/ 11 h 119"/>
                <a:gd name="T30" fmla="*/ 69 w 122"/>
                <a:gd name="T31" fmla="*/ 11 h 119"/>
                <a:gd name="T32" fmla="*/ 69 w 122"/>
                <a:gd name="T33" fmla="*/ 24 h 119"/>
                <a:gd name="T34" fmla="*/ 60 w 122"/>
                <a:gd name="T35" fmla="*/ 24 h 119"/>
                <a:gd name="T36" fmla="*/ 106 w 122"/>
                <a:gd name="T37" fmla="*/ 119 h 119"/>
                <a:gd name="T38" fmla="*/ 91 w 122"/>
                <a:gd name="T39" fmla="*/ 119 h 119"/>
                <a:gd name="T40" fmla="*/ 91 w 122"/>
                <a:gd name="T41" fmla="*/ 87 h 119"/>
                <a:gd name="T42" fmla="*/ 6 w 122"/>
                <a:gd name="T43" fmla="*/ 87 h 119"/>
                <a:gd name="T44" fmla="*/ 6 w 122"/>
                <a:gd name="T45" fmla="*/ 73 h 119"/>
                <a:gd name="T46" fmla="*/ 106 w 122"/>
                <a:gd name="T47" fmla="*/ 73 h 119"/>
                <a:gd name="T48" fmla="*/ 106 w 122"/>
                <a:gd name="T49" fmla="*/ 119 h 119"/>
                <a:gd name="T50" fmla="*/ 24 w 122"/>
                <a:gd name="T51" fmla="*/ 28 h 119"/>
                <a:gd name="T52" fmla="*/ 20 w 122"/>
                <a:gd name="T53" fmla="*/ 38 h 119"/>
                <a:gd name="T54" fmla="*/ 24 w 122"/>
                <a:gd name="T55" fmla="*/ 48 h 119"/>
                <a:gd name="T56" fmla="*/ 35 w 122"/>
                <a:gd name="T57" fmla="*/ 52 h 119"/>
                <a:gd name="T58" fmla="*/ 45 w 122"/>
                <a:gd name="T59" fmla="*/ 48 h 119"/>
                <a:gd name="T60" fmla="*/ 50 w 122"/>
                <a:gd name="T61" fmla="*/ 38 h 119"/>
                <a:gd name="T62" fmla="*/ 45 w 122"/>
                <a:gd name="T63" fmla="*/ 28 h 119"/>
                <a:gd name="T64" fmla="*/ 35 w 122"/>
                <a:gd name="T65" fmla="*/ 24 h 119"/>
                <a:gd name="T66" fmla="*/ 24 w 122"/>
                <a:gd name="T67" fmla="*/ 28 h 119"/>
                <a:gd name="T68" fmla="*/ 106 w 122"/>
                <a:gd name="T69" fmla="*/ 38 h 119"/>
                <a:gd name="T70" fmla="*/ 106 w 122"/>
                <a:gd name="T71" fmla="*/ 61 h 119"/>
                <a:gd name="T72" fmla="*/ 91 w 122"/>
                <a:gd name="T73" fmla="*/ 61 h 119"/>
                <a:gd name="T74" fmla="*/ 91 w 122"/>
                <a:gd name="T75" fmla="*/ 6 h 119"/>
                <a:gd name="T76" fmla="*/ 106 w 122"/>
                <a:gd name="T77" fmla="*/ 6 h 119"/>
                <a:gd name="T78" fmla="*/ 106 w 122"/>
                <a:gd name="T79" fmla="*/ 25 h 119"/>
                <a:gd name="T80" fmla="*/ 122 w 122"/>
                <a:gd name="T81" fmla="*/ 25 h 119"/>
                <a:gd name="T82" fmla="*/ 122 w 122"/>
                <a:gd name="T83" fmla="*/ 38 h 119"/>
                <a:gd name="T84" fmla="*/ 106 w 122"/>
                <a:gd name="T85" fmla="*/ 3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2" h="119">
                  <a:moveTo>
                    <a:pt x="60" y="24"/>
                  </a:moveTo>
                  <a:cubicBezTo>
                    <a:pt x="62" y="26"/>
                    <a:pt x="63" y="28"/>
                    <a:pt x="64" y="30"/>
                  </a:cubicBezTo>
                  <a:cubicBezTo>
                    <a:pt x="65" y="33"/>
                    <a:pt x="65" y="35"/>
                    <a:pt x="65" y="37"/>
                  </a:cubicBezTo>
                  <a:cubicBezTo>
                    <a:pt x="65" y="46"/>
                    <a:pt x="62" y="52"/>
                    <a:pt x="56" y="58"/>
                  </a:cubicBezTo>
                  <a:cubicBezTo>
                    <a:pt x="50" y="63"/>
                    <a:pt x="43" y="65"/>
                    <a:pt x="35" y="65"/>
                  </a:cubicBezTo>
                  <a:cubicBezTo>
                    <a:pt x="27" y="65"/>
                    <a:pt x="20" y="63"/>
                    <a:pt x="14" y="58"/>
                  </a:cubicBezTo>
                  <a:cubicBezTo>
                    <a:pt x="7" y="52"/>
                    <a:pt x="4" y="46"/>
                    <a:pt x="4" y="37"/>
                  </a:cubicBezTo>
                  <a:cubicBezTo>
                    <a:pt x="4" y="35"/>
                    <a:pt x="4" y="33"/>
                    <a:pt x="5" y="30"/>
                  </a:cubicBezTo>
                  <a:cubicBezTo>
                    <a:pt x="6" y="28"/>
                    <a:pt x="8" y="26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24"/>
                    <a:pt x="69" y="24"/>
                    <a:pt x="69" y="24"/>
                  </a:cubicBezTo>
                  <a:lnTo>
                    <a:pt x="60" y="24"/>
                  </a:lnTo>
                  <a:close/>
                  <a:moveTo>
                    <a:pt x="106" y="119"/>
                  </a:moveTo>
                  <a:cubicBezTo>
                    <a:pt x="91" y="119"/>
                    <a:pt x="91" y="119"/>
                    <a:pt x="91" y="119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6" y="73"/>
                    <a:pt x="106" y="73"/>
                    <a:pt x="106" y="73"/>
                  </a:cubicBezTo>
                  <a:lnTo>
                    <a:pt x="106" y="119"/>
                  </a:lnTo>
                  <a:close/>
                  <a:moveTo>
                    <a:pt x="24" y="28"/>
                  </a:moveTo>
                  <a:cubicBezTo>
                    <a:pt x="21" y="31"/>
                    <a:pt x="20" y="34"/>
                    <a:pt x="20" y="38"/>
                  </a:cubicBezTo>
                  <a:cubicBezTo>
                    <a:pt x="20" y="42"/>
                    <a:pt x="21" y="45"/>
                    <a:pt x="24" y="48"/>
                  </a:cubicBezTo>
                  <a:cubicBezTo>
                    <a:pt x="27" y="50"/>
                    <a:pt x="31" y="52"/>
                    <a:pt x="35" y="52"/>
                  </a:cubicBezTo>
                  <a:cubicBezTo>
                    <a:pt x="39" y="52"/>
                    <a:pt x="42" y="50"/>
                    <a:pt x="45" y="48"/>
                  </a:cubicBezTo>
                  <a:cubicBezTo>
                    <a:pt x="48" y="45"/>
                    <a:pt x="50" y="42"/>
                    <a:pt x="50" y="38"/>
                  </a:cubicBezTo>
                  <a:cubicBezTo>
                    <a:pt x="50" y="34"/>
                    <a:pt x="48" y="31"/>
                    <a:pt x="45" y="28"/>
                  </a:cubicBezTo>
                  <a:cubicBezTo>
                    <a:pt x="42" y="25"/>
                    <a:pt x="39" y="24"/>
                    <a:pt x="35" y="24"/>
                  </a:cubicBezTo>
                  <a:cubicBezTo>
                    <a:pt x="31" y="24"/>
                    <a:pt x="27" y="25"/>
                    <a:pt x="24" y="28"/>
                  </a:cubicBezTo>
                  <a:close/>
                  <a:moveTo>
                    <a:pt x="106" y="38"/>
                  </a:moveTo>
                  <a:cubicBezTo>
                    <a:pt x="106" y="61"/>
                    <a:pt x="106" y="61"/>
                    <a:pt x="106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2" y="38"/>
                    <a:pt x="122" y="38"/>
                    <a:pt x="122" y="38"/>
                  </a:cubicBezTo>
                  <a:lnTo>
                    <a:pt x="10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154"/>
            <p:cNvSpPr>
              <a:spLocks/>
            </p:cNvSpPr>
            <p:nvPr/>
          </p:nvSpPr>
          <p:spPr bwMode="gray">
            <a:xfrm>
              <a:off x="6750050" y="2970213"/>
              <a:ext cx="301625" cy="287338"/>
            </a:xfrm>
            <a:custGeom>
              <a:avLst/>
              <a:gdLst>
                <a:gd name="T0" fmla="*/ 190 w 190"/>
                <a:gd name="T1" fmla="*/ 157 h 181"/>
                <a:gd name="T2" fmla="*/ 190 w 190"/>
                <a:gd name="T3" fmla="*/ 181 h 181"/>
                <a:gd name="T4" fmla="*/ 0 w 190"/>
                <a:gd name="T5" fmla="*/ 181 h 181"/>
                <a:gd name="T6" fmla="*/ 0 w 190"/>
                <a:gd name="T7" fmla="*/ 157 h 181"/>
                <a:gd name="T8" fmla="*/ 31 w 190"/>
                <a:gd name="T9" fmla="*/ 157 h 181"/>
                <a:gd name="T10" fmla="*/ 31 w 190"/>
                <a:gd name="T11" fmla="*/ 78 h 181"/>
                <a:gd name="T12" fmla="*/ 57 w 190"/>
                <a:gd name="T13" fmla="*/ 78 h 181"/>
                <a:gd name="T14" fmla="*/ 57 w 190"/>
                <a:gd name="T15" fmla="*/ 157 h 181"/>
                <a:gd name="T16" fmla="*/ 86 w 190"/>
                <a:gd name="T17" fmla="*/ 157 h 181"/>
                <a:gd name="T18" fmla="*/ 86 w 190"/>
                <a:gd name="T19" fmla="*/ 78 h 181"/>
                <a:gd name="T20" fmla="*/ 111 w 190"/>
                <a:gd name="T21" fmla="*/ 78 h 181"/>
                <a:gd name="T22" fmla="*/ 111 w 190"/>
                <a:gd name="T23" fmla="*/ 157 h 181"/>
                <a:gd name="T24" fmla="*/ 148 w 190"/>
                <a:gd name="T25" fmla="*/ 157 h 181"/>
                <a:gd name="T26" fmla="*/ 148 w 190"/>
                <a:gd name="T27" fmla="*/ 24 h 181"/>
                <a:gd name="T28" fmla="*/ 10 w 190"/>
                <a:gd name="T29" fmla="*/ 24 h 181"/>
                <a:gd name="T30" fmla="*/ 10 w 190"/>
                <a:gd name="T31" fmla="*/ 0 h 181"/>
                <a:gd name="T32" fmla="*/ 174 w 190"/>
                <a:gd name="T33" fmla="*/ 0 h 181"/>
                <a:gd name="T34" fmla="*/ 174 w 190"/>
                <a:gd name="T35" fmla="*/ 157 h 181"/>
                <a:gd name="T36" fmla="*/ 190 w 190"/>
                <a:gd name="T37" fmla="*/ 15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" h="181">
                  <a:moveTo>
                    <a:pt x="190" y="157"/>
                  </a:moveTo>
                  <a:lnTo>
                    <a:pt x="190" y="181"/>
                  </a:lnTo>
                  <a:lnTo>
                    <a:pt x="0" y="181"/>
                  </a:lnTo>
                  <a:lnTo>
                    <a:pt x="0" y="157"/>
                  </a:lnTo>
                  <a:lnTo>
                    <a:pt x="31" y="157"/>
                  </a:lnTo>
                  <a:lnTo>
                    <a:pt x="31" y="78"/>
                  </a:lnTo>
                  <a:lnTo>
                    <a:pt x="57" y="78"/>
                  </a:lnTo>
                  <a:lnTo>
                    <a:pt x="57" y="157"/>
                  </a:lnTo>
                  <a:lnTo>
                    <a:pt x="86" y="157"/>
                  </a:lnTo>
                  <a:lnTo>
                    <a:pt x="86" y="78"/>
                  </a:lnTo>
                  <a:lnTo>
                    <a:pt x="111" y="78"/>
                  </a:lnTo>
                  <a:lnTo>
                    <a:pt x="111" y="157"/>
                  </a:lnTo>
                  <a:lnTo>
                    <a:pt x="148" y="157"/>
                  </a:lnTo>
                  <a:lnTo>
                    <a:pt x="148" y="24"/>
                  </a:lnTo>
                  <a:lnTo>
                    <a:pt x="10" y="24"/>
                  </a:lnTo>
                  <a:lnTo>
                    <a:pt x="10" y="0"/>
                  </a:lnTo>
                  <a:lnTo>
                    <a:pt x="174" y="0"/>
                  </a:lnTo>
                  <a:lnTo>
                    <a:pt x="174" y="157"/>
                  </a:lnTo>
                  <a:lnTo>
                    <a:pt x="190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155"/>
            <p:cNvSpPr>
              <a:spLocks/>
            </p:cNvSpPr>
            <p:nvPr/>
          </p:nvSpPr>
          <p:spPr bwMode="gray">
            <a:xfrm>
              <a:off x="995363" y="2959100"/>
              <a:ext cx="576262" cy="569913"/>
            </a:xfrm>
            <a:custGeom>
              <a:avLst/>
              <a:gdLst>
                <a:gd name="T0" fmla="*/ 164 w 216"/>
                <a:gd name="T1" fmla="*/ 0 h 212"/>
                <a:gd name="T2" fmla="*/ 164 w 216"/>
                <a:gd name="T3" fmla="*/ 145 h 212"/>
                <a:gd name="T4" fmla="*/ 139 w 216"/>
                <a:gd name="T5" fmla="*/ 168 h 212"/>
                <a:gd name="T6" fmla="*/ 77 w 216"/>
                <a:gd name="T7" fmla="*/ 168 h 212"/>
                <a:gd name="T8" fmla="*/ 52 w 216"/>
                <a:gd name="T9" fmla="*/ 145 h 212"/>
                <a:gd name="T10" fmla="*/ 52 w 216"/>
                <a:gd name="T11" fmla="*/ 0 h 212"/>
                <a:gd name="T12" fmla="*/ 0 w 216"/>
                <a:gd name="T13" fmla="*/ 0 h 212"/>
                <a:gd name="T14" fmla="*/ 0 w 216"/>
                <a:gd name="T15" fmla="*/ 142 h 212"/>
                <a:gd name="T16" fmla="*/ 66 w 216"/>
                <a:gd name="T17" fmla="*/ 212 h 212"/>
                <a:gd name="T18" fmla="*/ 150 w 216"/>
                <a:gd name="T19" fmla="*/ 212 h 212"/>
                <a:gd name="T20" fmla="*/ 216 w 216"/>
                <a:gd name="T21" fmla="*/ 142 h 212"/>
                <a:gd name="T22" fmla="*/ 216 w 216"/>
                <a:gd name="T23" fmla="*/ 0 h 212"/>
                <a:gd name="T24" fmla="*/ 164 w 216"/>
                <a:gd name="T2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212">
                  <a:moveTo>
                    <a:pt x="164" y="0"/>
                  </a:moveTo>
                  <a:cubicBezTo>
                    <a:pt x="164" y="145"/>
                    <a:pt x="164" y="145"/>
                    <a:pt x="164" y="145"/>
                  </a:cubicBezTo>
                  <a:cubicBezTo>
                    <a:pt x="164" y="165"/>
                    <a:pt x="150" y="168"/>
                    <a:pt x="139" y="168"/>
                  </a:cubicBezTo>
                  <a:cubicBezTo>
                    <a:pt x="77" y="168"/>
                    <a:pt x="77" y="168"/>
                    <a:pt x="77" y="168"/>
                  </a:cubicBezTo>
                  <a:cubicBezTo>
                    <a:pt x="66" y="168"/>
                    <a:pt x="52" y="165"/>
                    <a:pt x="52" y="145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89"/>
                    <a:pt x="26" y="212"/>
                    <a:pt x="66" y="212"/>
                  </a:cubicBezTo>
                  <a:cubicBezTo>
                    <a:pt x="150" y="212"/>
                    <a:pt x="150" y="212"/>
                    <a:pt x="150" y="212"/>
                  </a:cubicBezTo>
                  <a:cubicBezTo>
                    <a:pt x="190" y="212"/>
                    <a:pt x="216" y="189"/>
                    <a:pt x="216" y="142"/>
                  </a:cubicBezTo>
                  <a:cubicBezTo>
                    <a:pt x="216" y="0"/>
                    <a:pt x="216" y="0"/>
                    <a:pt x="216" y="0"/>
                  </a:cubicBez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156"/>
            <p:cNvSpPr>
              <a:spLocks/>
            </p:cNvSpPr>
            <p:nvPr/>
          </p:nvSpPr>
          <p:spPr bwMode="gray">
            <a:xfrm>
              <a:off x="1658938" y="2959100"/>
              <a:ext cx="552450" cy="569913"/>
            </a:xfrm>
            <a:custGeom>
              <a:avLst/>
              <a:gdLst>
                <a:gd name="T0" fmla="*/ 155 w 207"/>
                <a:gd name="T1" fmla="*/ 85 h 212"/>
                <a:gd name="T2" fmla="*/ 108 w 207"/>
                <a:gd name="T3" fmla="*/ 85 h 212"/>
                <a:gd name="T4" fmla="*/ 108 w 207"/>
                <a:gd name="T5" fmla="*/ 85 h 212"/>
                <a:gd name="T6" fmla="*/ 72 w 207"/>
                <a:gd name="T7" fmla="*/ 85 h 212"/>
                <a:gd name="T8" fmla="*/ 49 w 207"/>
                <a:gd name="T9" fmla="*/ 64 h 212"/>
                <a:gd name="T10" fmla="*/ 72 w 207"/>
                <a:gd name="T11" fmla="*/ 44 h 212"/>
                <a:gd name="T12" fmla="*/ 203 w 207"/>
                <a:gd name="T13" fmla="*/ 44 h 212"/>
                <a:gd name="T14" fmla="*/ 154 w 207"/>
                <a:gd name="T15" fmla="*/ 0 h 212"/>
                <a:gd name="T16" fmla="*/ 53 w 207"/>
                <a:gd name="T17" fmla="*/ 0 h 212"/>
                <a:gd name="T18" fmla="*/ 0 w 207"/>
                <a:gd name="T19" fmla="*/ 48 h 212"/>
                <a:gd name="T20" fmla="*/ 0 w 207"/>
                <a:gd name="T21" fmla="*/ 78 h 212"/>
                <a:gd name="T22" fmla="*/ 58 w 207"/>
                <a:gd name="T23" fmla="*/ 128 h 212"/>
                <a:gd name="T24" fmla="*/ 96 w 207"/>
                <a:gd name="T25" fmla="*/ 128 h 212"/>
                <a:gd name="T26" fmla="*/ 96 w 207"/>
                <a:gd name="T27" fmla="*/ 128 h 212"/>
                <a:gd name="T28" fmla="*/ 135 w 207"/>
                <a:gd name="T29" fmla="*/ 128 h 212"/>
                <a:gd name="T30" fmla="*/ 158 w 207"/>
                <a:gd name="T31" fmla="*/ 148 h 212"/>
                <a:gd name="T32" fmla="*/ 135 w 207"/>
                <a:gd name="T33" fmla="*/ 169 h 212"/>
                <a:gd name="T34" fmla="*/ 0 w 207"/>
                <a:gd name="T35" fmla="*/ 169 h 212"/>
                <a:gd name="T36" fmla="*/ 41 w 207"/>
                <a:gd name="T37" fmla="*/ 212 h 212"/>
                <a:gd name="T38" fmla="*/ 151 w 207"/>
                <a:gd name="T39" fmla="*/ 212 h 212"/>
                <a:gd name="T40" fmla="*/ 207 w 207"/>
                <a:gd name="T41" fmla="*/ 163 h 212"/>
                <a:gd name="T42" fmla="*/ 207 w 207"/>
                <a:gd name="T43" fmla="*/ 130 h 212"/>
                <a:gd name="T44" fmla="*/ 155 w 207"/>
                <a:gd name="T45" fmla="*/ 8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7" h="212">
                  <a:moveTo>
                    <a:pt x="155" y="85"/>
                  </a:moveTo>
                  <a:cubicBezTo>
                    <a:pt x="108" y="85"/>
                    <a:pt x="108" y="85"/>
                    <a:pt x="108" y="85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63" y="85"/>
                    <a:pt x="49" y="84"/>
                    <a:pt x="49" y="64"/>
                  </a:cubicBezTo>
                  <a:cubicBezTo>
                    <a:pt x="49" y="45"/>
                    <a:pt x="63" y="44"/>
                    <a:pt x="72" y="44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3" y="17"/>
                    <a:pt x="183" y="0"/>
                    <a:pt x="154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15"/>
                    <a:pt x="0" y="4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111"/>
                    <a:pt x="23" y="128"/>
                    <a:pt x="58" y="128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44" y="128"/>
                    <a:pt x="158" y="129"/>
                    <a:pt x="158" y="148"/>
                  </a:cubicBezTo>
                  <a:cubicBezTo>
                    <a:pt x="158" y="168"/>
                    <a:pt x="144" y="169"/>
                    <a:pt x="135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93"/>
                    <a:pt x="20" y="212"/>
                    <a:pt x="41" y="212"/>
                  </a:cubicBezTo>
                  <a:cubicBezTo>
                    <a:pt x="151" y="212"/>
                    <a:pt x="151" y="212"/>
                    <a:pt x="151" y="212"/>
                  </a:cubicBezTo>
                  <a:cubicBezTo>
                    <a:pt x="174" y="212"/>
                    <a:pt x="207" y="207"/>
                    <a:pt x="207" y="163"/>
                  </a:cubicBezTo>
                  <a:cubicBezTo>
                    <a:pt x="207" y="130"/>
                    <a:pt x="207" y="130"/>
                    <a:pt x="207" y="130"/>
                  </a:cubicBezTo>
                  <a:cubicBezTo>
                    <a:pt x="207" y="97"/>
                    <a:pt x="184" y="85"/>
                    <a:pt x="155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157"/>
            <p:cNvSpPr>
              <a:spLocks/>
            </p:cNvSpPr>
            <p:nvPr/>
          </p:nvSpPr>
          <p:spPr bwMode="gray">
            <a:xfrm>
              <a:off x="2257425" y="2959100"/>
              <a:ext cx="549275" cy="569913"/>
            </a:xfrm>
            <a:custGeom>
              <a:avLst/>
              <a:gdLst>
                <a:gd name="T0" fmla="*/ 346 w 346"/>
                <a:gd name="T1" fmla="*/ 0 h 359"/>
                <a:gd name="T2" fmla="*/ 0 w 346"/>
                <a:gd name="T3" fmla="*/ 0 h 359"/>
                <a:gd name="T4" fmla="*/ 0 w 346"/>
                <a:gd name="T5" fmla="*/ 75 h 359"/>
                <a:gd name="T6" fmla="*/ 133 w 346"/>
                <a:gd name="T7" fmla="*/ 75 h 359"/>
                <a:gd name="T8" fmla="*/ 133 w 346"/>
                <a:gd name="T9" fmla="*/ 359 h 359"/>
                <a:gd name="T10" fmla="*/ 224 w 346"/>
                <a:gd name="T11" fmla="*/ 359 h 359"/>
                <a:gd name="T12" fmla="*/ 224 w 346"/>
                <a:gd name="T13" fmla="*/ 75 h 359"/>
                <a:gd name="T14" fmla="*/ 346 w 346"/>
                <a:gd name="T15" fmla="*/ 75 h 359"/>
                <a:gd name="T16" fmla="*/ 346 w 346"/>
                <a:gd name="T1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359">
                  <a:moveTo>
                    <a:pt x="346" y="0"/>
                  </a:moveTo>
                  <a:lnTo>
                    <a:pt x="0" y="0"/>
                  </a:lnTo>
                  <a:lnTo>
                    <a:pt x="0" y="75"/>
                  </a:lnTo>
                  <a:lnTo>
                    <a:pt x="133" y="75"/>
                  </a:lnTo>
                  <a:lnTo>
                    <a:pt x="133" y="359"/>
                  </a:lnTo>
                  <a:lnTo>
                    <a:pt x="224" y="359"/>
                  </a:lnTo>
                  <a:lnTo>
                    <a:pt x="224" y="75"/>
                  </a:lnTo>
                  <a:lnTo>
                    <a:pt x="346" y="75"/>
                  </a:lnTo>
                  <a:lnTo>
                    <a:pt x="3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Oval 158"/>
            <p:cNvSpPr>
              <a:spLocks noChangeArrowheads="1"/>
            </p:cNvSpPr>
            <p:nvPr/>
          </p:nvSpPr>
          <p:spPr bwMode="gray">
            <a:xfrm>
              <a:off x="506413" y="2679700"/>
              <a:ext cx="157162" cy="158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Oval 159"/>
            <p:cNvSpPr>
              <a:spLocks noChangeArrowheads="1"/>
            </p:cNvSpPr>
            <p:nvPr/>
          </p:nvSpPr>
          <p:spPr bwMode="gray">
            <a:xfrm>
              <a:off x="954088" y="2460625"/>
              <a:ext cx="155575" cy="15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Oval 160"/>
            <p:cNvSpPr>
              <a:spLocks noChangeArrowheads="1"/>
            </p:cNvSpPr>
            <p:nvPr/>
          </p:nvSpPr>
          <p:spPr bwMode="gray">
            <a:xfrm>
              <a:off x="733425" y="2679700"/>
              <a:ext cx="153987" cy="158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Oval 161"/>
            <p:cNvSpPr>
              <a:spLocks noChangeArrowheads="1"/>
            </p:cNvSpPr>
            <p:nvPr/>
          </p:nvSpPr>
          <p:spPr bwMode="gray">
            <a:xfrm>
              <a:off x="954088" y="2679700"/>
              <a:ext cx="155575" cy="158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Oval 162"/>
            <p:cNvSpPr>
              <a:spLocks noChangeArrowheads="1"/>
            </p:cNvSpPr>
            <p:nvPr/>
          </p:nvSpPr>
          <p:spPr bwMode="gray">
            <a:xfrm>
              <a:off x="1171575" y="2679700"/>
              <a:ext cx="157162" cy="158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Oval 163"/>
            <p:cNvSpPr>
              <a:spLocks noChangeArrowheads="1"/>
            </p:cNvSpPr>
            <p:nvPr/>
          </p:nvSpPr>
          <p:spPr bwMode="gray">
            <a:xfrm>
              <a:off x="733425" y="2903538"/>
              <a:ext cx="153987" cy="158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4" name="Group 73"/>
          <p:cNvGrpSpPr/>
          <p:nvPr userDrawn="1"/>
        </p:nvGrpSpPr>
        <p:grpSpPr bwMode="gray">
          <a:xfrm>
            <a:off x="176892" y="6122020"/>
            <a:ext cx="1011865" cy="611849"/>
            <a:chOff x="86602" y="5955416"/>
            <a:chExt cx="1240505" cy="750102"/>
          </a:xfrm>
          <a:gradFill>
            <a:gsLst>
              <a:gs pos="0">
                <a:schemeClr val="bg1"/>
              </a:gs>
              <a:gs pos="44000">
                <a:schemeClr val="bg1">
                  <a:alpha val="74000"/>
                </a:schemeClr>
              </a:gs>
              <a:gs pos="67000">
                <a:schemeClr val="bg1">
                  <a:alpha val="34000"/>
                </a:schemeClr>
              </a:gs>
            </a:gsLst>
            <a:lin ang="0" scaled="1"/>
          </a:gradFill>
        </p:grpSpPr>
        <p:grpSp>
          <p:nvGrpSpPr>
            <p:cNvPr id="75" name="Group 69"/>
            <p:cNvGrpSpPr/>
            <p:nvPr/>
          </p:nvGrpSpPr>
          <p:grpSpPr bwMode="gray">
            <a:xfrm>
              <a:off x="90550" y="6273657"/>
              <a:ext cx="599603" cy="431861"/>
              <a:chOff x="7706351" y="5552251"/>
              <a:chExt cx="1390650" cy="1001608"/>
            </a:xfrm>
            <a:grpFill/>
          </p:grpSpPr>
          <p:sp useBgFill="1">
            <p:nvSpPr>
              <p:cNvPr id="97" name="Oval 224"/>
              <p:cNvSpPr>
                <a:spLocks noChangeArrowheads="1"/>
              </p:cNvSpPr>
              <p:nvPr/>
            </p:nvSpPr>
            <p:spPr bwMode="gray">
              <a:xfrm>
                <a:off x="7706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8" name="Oval 225"/>
              <p:cNvSpPr>
                <a:spLocks noChangeArrowheads="1"/>
              </p:cNvSpPr>
              <p:nvPr/>
            </p:nvSpPr>
            <p:spPr bwMode="gray">
              <a:xfrm>
                <a:off x="8463587" y="5552251"/>
                <a:ext cx="263524" cy="263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9" name="Oval 226"/>
              <p:cNvSpPr>
                <a:spLocks noChangeArrowheads="1"/>
              </p:cNvSpPr>
              <p:nvPr/>
            </p:nvSpPr>
            <p:spPr bwMode="gray">
              <a:xfrm>
                <a:off x="8087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100" name="Oval 227"/>
              <p:cNvSpPr>
                <a:spLocks noChangeArrowheads="1"/>
              </p:cNvSpPr>
              <p:nvPr/>
            </p:nvSpPr>
            <p:spPr bwMode="gray">
              <a:xfrm>
                <a:off x="8463588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101" name="Oval 228"/>
              <p:cNvSpPr>
                <a:spLocks noChangeArrowheads="1"/>
              </p:cNvSpPr>
              <p:nvPr/>
            </p:nvSpPr>
            <p:spPr bwMode="gray">
              <a:xfrm>
                <a:off x="8833476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102" name="Oval 229"/>
              <p:cNvSpPr>
                <a:spLocks noChangeArrowheads="1"/>
              </p:cNvSpPr>
              <p:nvPr/>
            </p:nvSpPr>
            <p:spPr bwMode="gray">
              <a:xfrm>
                <a:off x="8087351" y="6288746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76" name="Group 70"/>
            <p:cNvGrpSpPr/>
            <p:nvPr/>
          </p:nvGrpSpPr>
          <p:grpSpPr bwMode="gray">
            <a:xfrm>
              <a:off x="86602" y="5955416"/>
              <a:ext cx="599603" cy="432203"/>
              <a:chOff x="7706351" y="5537859"/>
              <a:chExt cx="1390650" cy="1002403"/>
            </a:xfrm>
            <a:grpFill/>
          </p:grpSpPr>
          <p:sp useBgFill="1">
            <p:nvSpPr>
              <p:cNvPr id="91" name="Oval 224"/>
              <p:cNvSpPr>
                <a:spLocks noChangeArrowheads="1"/>
              </p:cNvSpPr>
              <p:nvPr/>
            </p:nvSpPr>
            <p:spPr bwMode="gray">
              <a:xfrm>
                <a:off x="7706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2" name="Oval 225"/>
              <p:cNvSpPr>
                <a:spLocks noChangeArrowheads="1"/>
              </p:cNvSpPr>
              <p:nvPr/>
            </p:nvSpPr>
            <p:spPr bwMode="gray">
              <a:xfrm>
                <a:off x="8463588" y="5537859"/>
                <a:ext cx="263525" cy="263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3" name="Oval 226"/>
              <p:cNvSpPr>
                <a:spLocks noChangeArrowheads="1"/>
              </p:cNvSpPr>
              <p:nvPr/>
            </p:nvSpPr>
            <p:spPr bwMode="gray">
              <a:xfrm>
                <a:off x="8087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4" name="Oval 227"/>
              <p:cNvSpPr>
                <a:spLocks noChangeArrowheads="1"/>
              </p:cNvSpPr>
              <p:nvPr/>
            </p:nvSpPr>
            <p:spPr bwMode="gray">
              <a:xfrm>
                <a:off x="8463588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5" name="Oval 228"/>
              <p:cNvSpPr>
                <a:spLocks noChangeArrowheads="1"/>
              </p:cNvSpPr>
              <p:nvPr/>
            </p:nvSpPr>
            <p:spPr bwMode="gray">
              <a:xfrm>
                <a:off x="8833476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6" name="Oval 229"/>
              <p:cNvSpPr>
                <a:spLocks noChangeArrowheads="1"/>
              </p:cNvSpPr>
              <p:nvPr/>
            </p:nvSpPr>
            <p:spPr bwMode="gray">
              <a:xfrm>
                <a:off x="8087351" y="6275150"/>
                <a:ext cx="265114" cy="2651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77" name="Group 77"/>
            <p:cNvGrpSpPr/>
            <p:nvPr/>
          </p:nvGrpSpPr>
          <p:grpSpPr bwMode="gray">
            <a:xfrm>
              <a:off x="727504" y="6273657"/>
              <a:ext cx="599603" cy="431861"/>
              <a:chOff x="7706351" y="5552251"/>
              <a:chExt cx="1390650" cy="1001608"/>
            </a:xfrm>
            <a:grpFill/>
          </p:grpSpPr>
          <p:sp useBgFill="1">
            <p:nvSpPr>
              <p:cNvPr id="85" name="Oval 224"/>
              <p:cNvSpPr>
                <a:spLocks noChangeArrowheads="1"/>
              </p:cNvSpPr>
              <p:nvPr/>
            </p:nvSpPr>
            <p:spPr bwMode="gray">
              <a:xfrm>
                <a:off x="7706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6" name="Oval 225"/>
              <p:cNvSpPr>
                <a:spLocks noChangeArrowheads="1"/>
              </p:cNvSpPr>
              <p:nvPr/>
            </p:nvSpPr>
            <p:spPr bwMode="gray">
              <a:xfrm>
                <a:off x="8463587" y="5552251"/>
                <a:ext cx="263524" cy="263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7" name="Oval 226"/>
              <p:cNvSpPr>
                <a:spLocks noChangeArrowheads="1"/>
              </p:cNvSpPr>
              <p:nvPr/>
            </p:nvSpPr>
            <p:spPr bwMode="gray">
              <a:xfrm>
                <a:off x="8087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8" name="Oval 227"/>
              <p:cNvSpPr>
                <a:spLocks noChangeArrowheads="1"/>
              </p:cNvSpPr>
              <p:nvPr/>
            </p:nvSpPr>
            <p:spPr bwMode="gray">
              <a:xfrm>
                <a:off x="8463588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9" name="Oval 228"/>
              <p:cNvSpPr>
                <a:spLocks noChangeArrowheads="1"/>
              </p:cNvSpPr>
              <p:nvPr/>
            </p:nvSpPr>
            <p:spPr bwMode="gray">
              <a:xfrm>
                <a:off x="8833476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0" name="Oval 229"/>
              <p:cNvSpPr>
                <a:spLocks noChangeArrowheads="1"/>
              </p:cNvSpPr>
              <p:nvPr/>
            </p:nvSpPr>
            <p:spPr bwMode="gray">
              <a:xfrm>
                <a:off x="8087351" y="6288746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78" name="Group 84"/>
            <p:cNvGrpSpPr/>
            <p:nvPr/>
          </p:nvGrpSpPr>
          <p:grpSpPr bwMode="gray">
            <a:xfrm>
              <a:off x="723556" y="5955416"/>
              <a:ext cx="599603" cy="432203"/>
              <a:chOff x="7706351" y="5537859"/>
              <a:chExt cx="1390650" cy="1002403"/>
            </a:xfrm>
            <a:grpFill/>
          </p:grpSpPr>
          <p:sp useBgFill="1">
            <p:nvSpPr>
              <p:cNvPr id="79" name="Oval 224"/>
              <p:cNvSpPr>
                <a:spLocks noChangeArrowheads="1"/>
              </p:cNvSpPr>
              <p:nvPr/>
            </p:nvSpPr>
            <p:spPr bwMode="gray">
              <a:xfrm>
                <a:off x="7706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0" name="Oval 225"/>
              <p:cNvSpPr>
                <a:spLocks noChangeArrowheads="1"/>
              </p:cNvSpPr>
              <p:nvPr/>
            </p:nvSpPr>
            <p:spPr bwMode="gray">
              <a:xfrm>
                <a:off x="8463588" y="5537859"/>
                <a:ext cx="263525" cy="263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1" name="Oval 226"/>
              <p:cNvSpPr>
                <a:spLocks noChangeArrowheads="1"/>
              </p:cNvSpPr>
              <p:nvPr/>
            </p:nvSpPr>
            <p:spPr bwMode="gray">
              <a:xfrm>
                <a:off x="8087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2" name="Oval 227"/>
              <p:cNvSpPr>
                <a:spLocks noChangeArrowheads="1"/>
              </p:cNvSpPr>
              <p:nvPr/>
            </p:nvSpPr>
            <p:spPr bwMode="gray">
              <a:xfrm>
                <a:off x="8463588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3" name="Oval 228"/>
              <p:cNvSpPr>
                <a:spLocks noChangeArrowheads="1"/>
              </p:cNvSpPr>
              <p:nvPr/>
            </p:nvSpPr>
            <p:spPr bwMode="gray">
              <a:xfrm>
                <a:off x="8833476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4" name="Oval 229"/>
              <p:cNvSpPr>
                <a:spLocks noChangeArrowheads="1"/>
              </p:cNvSpPr>
              <p:nvPr/>
            </p:nvSpPr>
            <p:spPr bwMode="gray">
              <a:xfrm>
                <a:off x="8087351" y="6275150"/>
                <a:ext cx="265114" cy="2651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F5188-714F-4847-B50F-318A99F4146C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9768" y="274638"/>
            <a:ext cx="635508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817D7-9A04-4AB1-9E5B-19506C60513D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364"/>
          <p:cNvSpPr>
            <a:spLocks/>
          </p:cNvSpPr>
          <p:nvPr userDrawn="1"/>
        </p:nvSpPr>
        <p:spPr bwMode="gray">
          <a:xfrm rot="5400000">
            <a:off x="5011118" y="2795507"/>
            <a:ext cx="6932627" cy="133303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3684 w 10000"/>
              <a:gd name="connsiteY92" fmla="*/ 7774 h 10000"/>
              <a:gd name="connsiteX93" fmla="*/ 3673 w 10000"/>
              <a:gd name="connsiteY93" fmla="*/ 7774 h 10000"/>
              <a:gd name="connsiteX94" fmla="*/ 3673 w 10000"/>
              <a:gd name="connsiteY94" fmla="*/ 7884 h 10000"/>
              <a:gd name="connsiteX95" fmla="*/ 3700 w 10000"/>
              <a:gd name="connsiteY95" fmla="*/ 8056 h 10000"/>
              <a:gd name="connsiteX96" fmla="*/ 3657 w 10000"/>
              <a:gd name="connsiteY96" fmla="*/ 8009 h 10000"/>
              <a:gd name="connsiteX97" fmla="*/ 3615 w 10000"/>
              <a:gd name="connsiteY97" fmla="*/ 8009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3684 w 10000"/>
              <a:gd name="connsiteY92" fmla="*/ 7774 h 10000"/>
              <a:gd name="connsiteX93" fmla="*/ 3673 w 10000"/>
              <a:gd name="connsiteY93" fmla="*/ 7774 h 10000"/>
              <a:gd name="connsiteX94" fmla="*/ 3673 w 10000"/>
              <a:gd name="connsiteY94" fmla="*/ 7884 h 10000"/>
              <a:gd name="connsiteX95" fmla="*/ 3700 w 10000"/>
              <a:gd name="connsiteY95" fmla="*/ 8056 h 10000"/>
              <a:gd name="connsiteX96" fmla="*/ 3833 w 10000"/>
              <a:gd name="connsiteY96" fmla="*/ 6875 h 10000"/>
              <a:gd name="connsiteX97" fmla="*/ 3615 w 10000"/>
              <a:gd name="connsiteY97" fmla="*/ 8009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3684 w 10000"/>
              <a:gd name="connsiteY92" fmla="*/ 7774 h 10000"/>
              <a:gd name="connsiteX93" fmla="*/ 3673 w 10000"/>
              <a:gd name="connsiteY93" fmla="*/ 7774 h 10000"/>
              <a:gd name="connsiteX94" fmla="*/ 3673 w 10000"/>
              <a:gd name="connsiteY94" fmla="*/ 7884 h 10000"/>
              <a:gd name="connsiteX95" fmla="*/ 3700 w 10000"/>
              <a:gd name="connsiteY95" fmla="*/ 8056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3684 w 10000"/>
              <a:gd name="connsiteY92" fmla="*/ 7774 h 10000"/>
              <a:gd name="connsiteX93" fmla="*/ 3673 w 10000"/>
              <a:gd name="connsiteY93" fmla="*/ 7774 h 10000"/>
              <a:gd name="connsiteX94" fmla="*/ 3954 w 10000"/>
              <a:gd name="connsiteY94" fmla="*/ 6947 h 10000"/>
              <a:gd name="connsiteX95" fmla="*/ 3700 w 10000"/>
              <a:gd name="connsiteY95" fmla="*/ 8056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3684 w 10000"/>
              <a:gd name="connsiteY92" fmla="*/ 7774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3700 w 10000"/>
              <a:gd name="connsiteY95" fmla="*/ 8056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3684 w 10000"/>
              <a:gd name="connsiteY92" fmla="*/ 7774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597 w 10000"/>
              <a:gd name="connsiteY85" fmla="*/ 7786 h 10000"/>
              <a:gd name="connsiteX86" fmla="*/ 4239 w 10000"/>
              <a:gd name="connsiteY86" fmla="*/ 927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917 w 10000"/>
              <a:gd name="connsiteY84" fmla="*/ 7813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870 w 10000"/>
              <a:gd name="connsiteY83" fmla="*/ 7584 h 10000"/>
              <a:gd name="connsiteX84" fmla="*/ 4917 w 10000"/>
              <a:gd name="connsiteY84" fmla="*/ 7813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958 w 10000"/>
              <a:gd name="connsiteY82" fmla="*/ 7887 h 10000"/>
              <a:gd name="connsiteX83" fmla="*/ 4870 w 10000"/>
              <a:gd name="connsiteY83" fmla="*/ 7584 h 10000"/>
              <a:gd name="connsiteX84" fmla="*/ 4917 w 10000"/>
              <a:gd name="connsiteY84" fmla="*/ 7813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83 w 10000"/>
              <a:gd name="connsiteY81" fmla="*/ 8125 h 10000"/>
              <a:gd name="connsiteX82" fmla="*/ 4958 w 10000"/>
              <a:gd name="connsiteY82" fmla="*/ 7887 h 10000"/>
              <a:gd name="connsiteX83" fmla="*/ 4870 w 10000"/>
              <a:gd name="connsiteY83" fmla="*/ 7584 h 10000"/>
              <a:gd name="connsiteX84" fmla="*/ 4917 w 10000"/>
              <a:gd name="connsiteY84" fmla="*/ 7813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5083 w 10000"/>
              <a:gd name="connsiteY79" fmla="*/ 7813 h 10000"/>
              <a:gd name="connsiteX80" fmla="*/ 5029 w 10000"/>
              <a:gd name="connsiteY80" fmla="*/ 9436 h 10000"/>
              <a:gd name="connsiteX81" fmla="*/ 5083 w 10000"/>
              <a:gd name="connsiteY81" fmla="*/ 8125 h 10000"/>
              <a:gd name="connsiteX82" fmla="*/ 4958 w 10000"/>
              <a:gd name="connsiteY82" fmla="*/ 7887 h 10000"/>
              <a:gd name="connsiteX83" fmla="*/ 4870 w 10000"/>
              <a:gd name="connsiteY83" fmla="*/ 7584 h 10000"/>
              <a:gd name="connsiteX84" fmla="*/ 4917 w 10000"/>
              <a:gd name="connsiteY84" fmla="*/ 7813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29 w 10000"/>
              <a:gd name="connsiteY80" fmla="*/ 9436 h 10000"/>
              <a:gd name="connsiteX81" fmla="*/ 5083 w 10000"/>
              <a:gd name="connsiteY81" fmla="*/ 8125 h 10000"/>
              <a:gd name="connsiteX82" fmla="*/ 4958 w 10000"/>
              <a:gd name="connsiteY82" fmla="*/ 7887 h 10000"/>
              <a:gd name="connsiteX83" fmla="*/ 4870 w 10000"/>
              <a:gd name="connsiteY83" fmla="*/ 7584 h 10000"/>
              <a:gd name="connsiteX84" fmla="*/ 4917 w 10000"/>
              <a:gd name="connsiteY84" fmla="*/ 7813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108 w 10000"/>
              <a:gd name="connsiteY76" fmla="*/ 7990 h 10000"/>
              <a:gd name="connsiteX77" fmla="*/ 5003 w 10000"/>
              <a:gd name="connsiteY77" fmla="*/ 9154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182 w 10000"/>
              <a:gd name="connsiteY75" fmla="*/ 838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289 w 10000"/>
              <a:gd name="connsiteY74" fmla="*/ 7990 h 10000"/>
              <a:gd name="connsiteX75" fmla="*/ 5182 w 10000"/>
              <a:gd name="connsiteY75" fmla="*/ 838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335 w 10000"/>
              <a:gd name="connsiteY73" fmla="*/ 8186 h 10000"/>
              <a:gd name="connsiteX74" fmla="*/ 5289 w 10000"/>
              <a:gd name="connsiteY74" fmla="*/ 7990 h 10000"/>
              <a:gd name="connsiteX75" fmla="*/ 5182 w 10000"/>
              <a:gd name="connsiteY75" fmla="*/ 838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441 w 10000"/>
              <a:gd name="connsiteY72" fmla="*/ 8468 h 10000"/>
              <a:gd name="connsiteX73" fmla="*/ 5335 w 10000"/>
              <a:gd name="connsiteY73" fmla="*/ 8186 h 10000"/>
              <a:gd name="connsiteX74" fmla="*/ 5289 w 10000"/>
              <a:gd name="connsiteY74" fmla="*/ 7990 h 10000"/>
              <a:gd name="connsiteX75" fmla="*/ 5182 w 10000"/>
              <a:gd name="connsiteY75" fmla="*/ 838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569 w 10000"/>
              <a:gd name="connsiteY71" fmla="*/ 8381 h 10000"/>
              <a:gd name="connsiteX72" fmla="*/ 5441 w 10000"/>
              <a:gd name="connsiteY72" fmla="*/ 8468 h 10000"/>
              <a:gd name="connsiteX73" fmla="*/ 5335 w 10000"/>
              <a:gd name="connsiteY73" fmla="*/ 8186 h 10000"/>
              <a:gd name="connsiteX74" fmla="*/ 5289 w 10000"/>
              <a:gd name="connsiteY74" fmla="*/ 7990 h 10000"/>
              <a:gd name="connsiteX75" fmla="*/ 5182 w 10000"/>
              <a:gd name="connsiteY75" fmla="*/ 838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596 w 10000"/>
              <a:gd name="connsiteY70" fmla="*/ 8593 h 10000"/>
              <a:gd name="connsiteX71" fmla="*/ 5569 w 10000"/>
              <a:gd name="connsiteY71" fmla="*/ 8381 h 10000"/>
              <a:gd name="connsiteX72" fmla="*/ 5441 w 10000"/>
              <a:gd name="connsiteY72" fmla="*/ 8468 h 10000"/>
              <a:gd name="connsiteX73" fmla="*/ 5335 w 10000"/>
              <a:gd name="connsiteY73" fmla="*/ 8186 h 10000"/>
              <a:gd name="connsiteX74" fmla="*/ 5289 w 10000"/>
              <a:gd name="connsiteY74" fmla="*/ 7990 h 10000"/>
              <a:gd name="connsiteX75" fmla="*/ 5182 w 10000"/>
              <a:gd name="connsiteY75" fmla="*/ 838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9890"/>
              <a:gd name="connsiteX1" fmla="*/ 10000 w 10000"/>
              <a:gd name="connsiteY1" fmla="*/ 0 h 9890"/>
              <a:gd name="connsiteX2" fmla="*/ 10000 w 10000"/>
              <a:gd name="connsiteY2" fmla="*/ 5815 h 9890"/>
              <a:gd name="connsiteX3" fmla="*/ 9920 w 10000"/>
              <a:gd name="connsiteY3" fmla="*/ 5658 h 9890"/>
              <a:gd name="connsiteX4" fmla="*/ 9754 w 10000"/>
              <a:gd name="connsiteY4" fmla="*/ 6019 h 9890"/>
              <a:gd name="connsiteX5" fmla="*/ 9712 w 10000"/>
              <a:gd name="connsiteY5" fmla="*/ 6881 h 9890"/>
              <a:gd name="connsiteX6" fmla="*/ 9349 w 10000"/>
              <a:gd name="connsiteY6" fmla="*/ 7398 h 9890"/>
              <a:gd name="connsiteX7" fmla="*/ 9279 w 10000"/>
              <a:gd name="connsiteY7" fmla="*/ 7194 h 9890"/>
              <a:gd name="connsiteX8" fmla="*/ 9253 w 10000"/>
              <a:gd name="connsiteY8" fmla="*/ 7241 h 9890"/>
              <a:gd name="connsiteX9" fmla="*/ 9242 w 10000"/>
              <a:gd name="connsiteY9" fmla="*/ 7602 h 9890"/>
              <a:gd name="connsiteX10" fmla="*/ 9156 w 10000"/>
              <a:gd name="connsiteY10" fmla="*/ 7649 h 9890"/>
              <a:gd name="connsiteX11" fmla="*/ 9034 w 10000"/>
              <a:gd name="connsiteY11" fmla="*/ 7241 h 9890"/>
              <a:gd name="connsiteX12" fmla="*/ 9071 w 10000"/>
              <a:gd name="connsiteY12" fmla="*/ 7085 h 9890"/>
              <a:gd name="connsiteX13" fmla="*/ 9007 w 10000"/>
              <a:gd name="connsiteY13" fmla="*/ 6834 h 9890"/>
              <a:gd name="connsiteX14" fmla="*/ 8825 w 10000"/>
              <a:gd name="connsiteY14" fmla="*/ 7038 h 9890"/>
              <a:gd name="connsiteX15" fmla="*/ 8809 w 10000"/>
              <a:gd name="connsiteY15" fmla="*/ 6912 h 9890"/>
              <a:gd name="connsiteX16" fmla="*/ 8868 w 10000"/>
              <a:gd name="connsiteY16" fmla="*/ 6755 h 9890"/>
              <a:gd name="connsiteX17" fmla="*/ 8836 w 10000"/>
              <a:gd name="connsiteY17" fmla="*/ 6630 h 9890"/>
              <a:gd name="connsiteX18" fmla="*/ 8756 w 10000"/>
              <a:gd name="connsiteY18" fmla="*/ 6708 h 9890"/>
              <a:gd name="connsiteX19" fmla="*/ 8671 w 10000"/>
              <a:gd name="connsiteY19" fmla="*/ 6379 h 9890"/>
              <a:gd name="connsiteX20" fmla="*/ 8697 w 10000"/>
              <a:gd name="connsiteY20" fmla="*/ 6097 h 9890"/>
              <a:gd name="connsiteX21" fmla="*/ 8628 w 10000"/>
              <a:gd name="connsiteY21" fmla="*/ 6176 h 9890"/>
              <a:gd name="connsiteX22" fmla="*/ 8590 w 10000"/>
              <a:gd name="connsiteY22" fmla="*/ 6912 h 9890"/>
              <a:gd name="connsiteX23" fmla="*/ 8436 w 10000"/>
              <a:gd name="connsiteY23" fmla="*/ 6834 h 9890"/>
              <a:gd name="connsiteX24" fmla="*/ 8436 w 10000"/>
              <a:gd name="connsiteY24" fmla="*/ 6787 h 9890"/>
              <a:gd name="connsiteX25" fmla="*/ 8478 w 10000"/>
              <a:gd name="connsiteY25" fmla="*/ 6677 h 9890"/>
              <a:gd name="connsiteX26" fmla="*/ 8478 w 10000"/>
              <a:gd name="connsiteY26" fmla="*/ 6630 h 9890"/>
              <a:gd name="connsiteX27" fmla="*/ 8382 w 10000"/>
              <a:gd name="connsiteY27" fmla="*/ 6505 h 9890"/>
              <a:gd name="connsiteX28" fmla="*/ 8356 w 10000"/>
              <a:gd name="connsiteY28" fmla="*/ 6787 h 9890"/>
              <a:gd name="connsiteX29" fmla="*/ 8409 w 10000"/>
              <a:gd name="connsiteY29" fmla="*/ 7038 h 9890"/>
              <a:gd name="connsiteX30" fmla="*/ 8393 w 10000"/>
              <a:gd name="connsiteY30" fmla="*/ 7038 h 9890"/>
              <a:gd name="connsiteX31" fmla="*/ 8297 w 10000"/>
              <a:gd name="connsiteY31" fmla="*/ 6787 h 9890"/>
              <a:gd name="connsiteX32" fmla="*/ 8254 w 10000"/>
              <a:gd name="connsiteY32" fmla="*/ 6348 h 9890"/>
              <a:gd name="connsiteX33" fmla="*/ 8217 w 10000"/>
              <a:gd name="connsiteY33" fmla="*/ 6348 h 9890"/>
              <a:gd name="connsiteX34" fmla="*/ 8201 w 10000"/>
              <a:gd name="connsiteY34" fmla="*/ 6505 h 9890"/>
              <a:gd name="connsiteX35" fmla="*/ 8115 w 10000"/>
              <a:gd name="connsiteY35" fmla="*/ 6379 h 9890"/>
              <a:gd name="connsiteX36" fmla="*/ 8078 w 10000"/>
              <a:gd name="connsiteY36" fmla="*/ 6583 h 9890"/>
              <a:gd name="connsiteX37" fmla="*/ 8078 w 10000"/>
              <a:gd name="connsiteY37" fmla="*/ 6426 h 9890"/>
              <a:gd name="connsiteX38" fmla="*/ 7939 w 10000"/>
              <a:gd name="connsiteY38" fmla="*/ 6755 h 9890"/>
              <a:gd name="connsiteX39" fmla="*/ 7854 w 10000"/>
              <a:gd name="connsiteY39" fmla="*/ 6755 h 9890"/>
              <a:gd name="connsiteX40" fmla="*/ 7645 w 10000"/>
              <a:gd name="connsiteY40" fmla="*/ 7241 h 9890"/>
              <a:gd name="connsiteX41" fmla="*/ 7603 w 10000"/>
              <a:gd name="connsiteY41" fmla="*/ 7085 h 9890"/>
              <a:gd name="connsiteX42" fmla="*/ 7635 w 10000"/>
              <a:gd name="connsiteY42" fmla="*/ 7398 h 9890"/>
              <a:gd name="connsiteX43" fmla="*/ 7533 w 10000"/>
              <a:gd name="connsiteY43" fmla="*/ 7398 h 9890"/>
              <a:gd name="connsiteX44" fmla="*/ 7453 w 10000"/>
              <a:gd name="connsiteY44" fmla="*/ 8088 h 9890"/>
              <a:gd name="connsiteX45" fmla="*/ 7330 w 10000"/>
              <a:gd name="connsiteY45" fmla="*/ 8292 h 9890"/>
              <a:gd name="connsiteX46" fmla="*/ 7368 w 10000"/>
              <a:gd name="connsiteY46" fmla="*/ 8542 h 9890"/>
              <a:gd name="connsiteX47" fmla="*/ 7341 w 10000"/>
              <a:gd name="connsiteY47" fmla="*/ 8699 h 9890"/>
              <a:gd name="connsiteX48" fmla="*/ 7261 w 10000"/>
              <a:gd name="connsiteY48" fmla="*/ 8589 h 9890"/>
              <a:gd name="connsiteX49" fmla="*/ 7192 w 10000"/>
              <a:gd name="connsiteY49" fmla="*/ 9154 h 9890"/>
              <a:gd name="connsiteX50" fmla="*/ 7160 w 10000"/>
              <a:gd name="connsiteY50" fmla="*/ 9154 h 9890"/>
              <a:gd name="connsiteX51" fmla="*/ 7149 w 10000"/>
              <a:gd name="connsiteY51" fmla="*/ 8903 h 9890"/>
              <a:gd name="connsiteX52" fmla="*/ 7122 w 10000"/>
              <a:gd name="connsiteY52" fmla="*/ 9075 h 9890"/>
              <a:gd name="connsiteX53" fmla="*/ 7090 w 10000"/>
              <a:gd name="connsiteY53" fmla="*/ 9310 h 9890"/>
              <a:gd name="connsiteX54" fmla="*/ 6887 w 10000"/>
              <a:gd name="connsiteY54" fmla="*/ 9310 h 9890"/>
              <a:gd name="connsiteX55" fmla="*/ 6845 w 10000"/>
              <a:gd name="connsiteY55" fmla="*/ 9796 h 9890"/>
              <a:gd name="connsiteX56" fmla="*/ 6818 w 10000"/>
              <a:gd name="connsiteY56" fmla="*/ 9389 h 9890"/>
              <a:gd name="connsiteX57" fmla="*/ 6620 w 10000"/>
              <a:gd name="connsiteY57" fmla="*/ 9592 h 9890"/>
              <a:gd name="connsiteX58" fmla="*/ 6385 w 10000"/>
              <a:gd name="connsiteY58" fmla="*/ 8903 h 9890"/>
              <a:gd name="connsiteX59" fmla="*/ 6385 w 10000"/>
              <a:gd name="connsiteY59" fmla="*/ 9028 h 9890"/>
              <a:gd name="connsiteX60" fmla="*/ 6428 w 10000"/>
              <a:gd name="connsiteY60" fmla="*/ 9154 h 9890"/>
              <a:gd name="connsiteX61" fmla="*/ 6273 w 10000"/>
              <a:gd name="connsiteY61" fmla="*/ 9357 h 9890"/>
              <a:gd name="connsiteX62" fmla="*/ 6316 w 10000"/>
              <a:gd name="connsiteY62" fmla="*/ 9436 h 9890"/>
              <a:gd name="connsiteX63" fmla="*/ 6193 w 10000"/>
              <a:gd name="connsiteY63" fmla="*/ 9592 h 9890"/>
              <a:gd name="connsiteX64" fmla="*/ 6097 w 10000"/>
              <a:gd name="connsiteY64" fmla="*/ 9185 h 9890"/>
              <a:gd name="connsiteX65" fmla="*/ 6054 w 10000"/>
              <a:gd name="connsiteY65" fmla="*/ 9185 h 9890"/>
              <a:gd name="connsiteX66" fmla="*/ 6054 w 10000"/>
              <a:gd name="connsiteY66" fmla="*/ 9483 h 9890"/>
              <a:gd name="connsiteX67" fmla="*/ 5804 w 10000"/>
              <a:gd name="connsiteY67" fmla="*/ 9483 h 9890"/>
              <a:gd name="connsiteX68" fmla="*/ 5900 w 10000"/>
              <a:gd name="connsiteY68" fmla="*/ 9843 h 9890"/>
              <a:gd name="connsiteX69" fmla="*/ 5795 w 10000"/>
              <a:gd name="connsiteY69" fmla="*/ 8437 h 9890"/>
              <a:gd name="connsiteX70" fmla="*/ 5596 w 10000"/>
              <a:gd name="connsiteY70" fmla="*/ 8593 h 9890"/>
              <a:gd name="connsiteX71" fmla="*/ 5569 w 10000"/>
              <a:gd name="connsiteY71" fmla="*/ 8381 h 9890"/>
              <a:gd name="connsiteX72" fmla="*/ 5441 w 10000"/>
              <a:gd name="connsiteY72" fmla="*/ 8468 h 9890"/>
              <a:gd name="connsiteX73" fmla="*/ 5335 w 10000"/>
              <a:gd name="connsiteY73" fmla="*/ 8186 h 9890"/>
              <a:gd name="connsiteX74" fmla="*/ 5289 w 10000"/>
              <a:gd name="connsiteY74" fmla="*/ 7990 h 9890"/>
              <a:gd name="connsiteX75" fmla="*/ 5182 w 10000"/>
              <a:gd name="connsiteY75" fmla="*/ 8389 h 9890"/>
              <a:gd name="connsiteX76" fmla="*/ 5108 w 10000"/>
              <a:gd name="connsiteY76" fmla="*/ 7990 h 9890"/>
              <a:gd name="connsiteX77" fmla="*/ 5076 w 10000"/>
              <a:gd name="connsiteY77" fmla="*/ 7826 h 9890"/>
              <a:gd name="connsiteX78" fmla="*/ 5000 w 10000"/>
              <a:gd name="connsiteY78" fmla="*/ 7813 h 9890"/>
              <a:gd name="connsiteX79" fmla="*/ 5083 w 10000"/>
              <a:gd name="connsiteY79" fmla="*/ 7813 h 9890"/>
              <a:gd name="connsiteX80" fmla="*/ 5083 w 10000"/>
              <a:gd name="connsiteY80" fmla="*/ 8125 h 9890"/>
              <a:gd name="connsiteX81" fmla="*/ 4958 w 10000"/>
              <a:gd name="connsiteY81" fmla="*/ 7887 h 9890"/>
              <a:gd name="connsiteX82" fmla="*/ 4870 w 10000"/>
              <a:gd name="connsiteY82" fmla="*/ 7584 h 9890"/>
              <a:gd name="connsiteX83" fmla="*/ 4917 w 10000"/>
              <a:gd name="connsiteY83" fmla="*/ 7813 h 9890"/>
              <a:gd name="connsiteX84" fmla="*/ 4597 w 10000"/>
              <a:gd name="connsiteY84" fmla="*/ 7786 h 9890"/>
              <a:gd name="connsiteX85" fmla="*/ 4677 w 10000"/>
              <a:gd name="connsiteY85" fmla="*/ 7599 h 9890"/>
              <a:gd name="connsiteX86" fmla="*/ 4592 w 10000"/>
              <a:gd name="connsiteY86" fmla="*/ 7560 h 9890"/>
              <a:gd name="connsiteX87" fmla="*/ 4497 w 10000"/>
              <a:gd name="connsiteY87" fmla="*/ 7583 h 9890"/>
              <a:gd name="connsiteX88" fmla="*/ 4359 w 10000"/>
              <a:gd name="connsiteY88" fmla="*/ 7747 h 9890"/>
              <a:gd name="connsiteX89" fmla="*/ 4337 w 10000"/>
              <a:gd name="connsiteY89" fmla="*/ 7605 h 9890"/>
              <a:gd name="connsiteX90" fmla="*/ 4345 w 10000"/>
              <a:gd name="connsiteY90" fmla="*/ 6785 h 9890"/>
              <a:gd name="connsiteX91" fmla="*/ 4122 w 10000"/>
              <a:gd name="connsiteY91" fmla="*/ 7501 h 9890"/>
              <a:gd name="connsiteX92" fmla="*/ 4058 w 10000"/>
              <a:gd name="connsiteY92" fmla="*/ 7032 h 9890"/>
              <a:gd name="connsiteX93" fmla="*/ 3954 w 10000"/>
              <a:gd name="connsiteY93" fmla="*/ 6947 h 9890"/>
              <a:gd name="connsiteX94" fmla="*/ 4044 w 10000"/>
              <a:gd name="connsiteY94" fmla="*/ 7470 h 9890"/>
              <a:gd name="connsiteX95" fmla="*/ 3833 w 10000"/>
              <a:gd name="connsiteY95" fmla="*/ 6875 h 9890"/>
              <a:gd name="connsiteX96" fmla="*/ 3719 w 10000"/>
              <a:gd name="connsiteY96" fmla="*/ 6954 h 9890"/>
              <a:gd name="connsiteX97" fmla="*/ 3750 w 10000"/>
              <a:gd name="connsiteY97" fmla="*/ 6250 h 9890"/>
              <a:gd name="connsiteX98" fmla="*/ 3631 w 10000"/>
              <a:gd name="connsiteY98" fmla="*/ 6348 h 9890"/>
              <a:gd name="connsiteX99" fmla="*/ 3615 w 10000"/>
              <a:gd name="connsiteY99" fmla="*/ 6348 h 9890"/>
              <a:gd name="connsiteX100" fmla="*/ 3465 w 10000"/>
              <a:gd name="connsiteY100" fmla="*/ 6379 h 9890"/>
              <a:gd name="connsiteX101" fmla="*/ 3406 w 10000"/>
              <a:gd name="connsiteY101" fmla="*/ 5893 h 9890"/>
              <a:gd name="connsiteX102" fmla="*/ 3198 w 10000"/>
              <a:gd name="connsiteY102" fmla="*/ 5815 h 9890"/>
              <a:gd name="connsiteX103" fmla="*/ 3091 w 10000"/>
              <a:gd name="connsiteY103" fmla="*/ 5862 h 9890"/>
              <a:gd name="connsiteX104" fmla="*/ 3006 w 10000"/>
              <a:gd name="connsiteY104" fmla="*/ 5533 h 9890"/>
              <a:gd name="connsiteX105" fmla="*/ 2990 w 10000"/>
              <a:gd name="connsiteY105" fmla="*/ 5533 h 9890"/>
              <a:gd name="connsiteX106" fmla="*/ 2936 w 10000"/>
              <a:gd name="connsiteY106" fmla="*/ 5972 h 9890"/>
              <a:gd name="connsiteX107" fmla="*/ 2910 w 10000"/>
              <a:gd name="connsiteY107" fmla="*/ 5940 h 9890"/>
              <a:gd name="connsiteX108" fmla="*/ 2851 w 10000"/>
              <a:gd name="connsiteY108" fmla="*/ 5204 h 9890"/>
              <a:gd name="connsiteX109" fmla="*/ 2840 w 10000"/>
              <a:gd name="connsiteY109" fmla="*/ 5204 h 9890"/>
              <a:gd name="connsiteX110" fmla="*/ 2840 w 10000"/>
              <a:gd name="connsiteY110" fmla="*/ 5408 h 9890"/>
              <a:gd name="connsiteX111" fmla="*/ 2798 w 10000"/>
              <a:gd name="connsiteY111" fmla="*/ 5282 h 9890"/>
              <a:gd name="connsiteX112" fmla="*/ 2814 w 10000"/>
              <a:gd name="connsiteY112" fmla="*/ 4796 h 9890"/>
              <a:gd name="connsiteX113" fmla="*/ 2563 w 10000"/>
              <a:gd name="connsiteY113" fmla="*/ 4671 h 9890"/>
              <a:gd name="connsiteX114" fmla="*/ 2440 w 10000"/>
              <a:gd name="connsiteY114" fmla="*/ 4922 h 9890"/>
              <a:gd name="connsiteX115" fmla="*/ 2023 w 10000"/>
              <a:gd name="connsiteY115" fmla="*/ 3574 h 9890"/>
              <a:gd name="connsiteX116" fmla="*/ 2034 w 10000"/>
              <a:gd name="connsiteY116" fmla="*/ 3777 h 9890"/>
              <a:gd name="connsiteX117" fmla="*/ 1815 w 10000"/>
              <a:gd name="connsiteY117" fmla="*/ 3668 h 9890"/>
              <a:gd name="connsiteX118" fmla="*/ 1815 w 10000"/>
              <a:gd name="connsiteY118" fmla="*/ 3542 h 9890"/>
              <a:gd name="connsiteX119" fmla="*/ 1842 w 10000"/>
              <a:gd name="connsiteY119" fmla="*/ 3166 h 9890"/>
              <a:gd name="connsiteX120" fmla="*/ 1773 w 10000"/>
              <a:gd name="connsiteY120" fmla="*/ 2931 h 9890"/>
              <a:gd name="connsiteX121" fmla="*/ 1580 w 10000"/>
              <a:gd name="connsiteY121" fmla="*/ 2727 h 9890"/>
              <a:gd name="connsiteX122" fmla="*/ 1468 w 10000"/>
              <a:gd name="connsiteY122" fmla="*/ 2884 h 9890"/>
              <a:gd name="connsiteX123" fmla="*/ 1468 w 10000"/>
              <a:gd name="connsiteY123" fmla="*/ 3495 h 9890"/>
              <a:gd name="connsiteX124" fmla="*/ 1442 w 10000"/>
              <a:gd name="connsiteY124" fmla="*/ 3542 h 9890"/>
              <a:gd name="connsiteX125" fmla="*/ 1383 w 10000"/>
              <a:gd name="connsiteY125" fmla="*/ 3542 h 9890"/>
              <a:gd name="connsiteX126" fmla="*/ 1233 w 10000"/>
              <a:gd name="connsiteY126" fmla="*/ 3088 h 9890"/>
              <a:gd name="connsiteX127" fmla="*/ 1095 w 10000"/>
              <a:gd name="connsiteY127" fmla="*/ 3871 h 9890"/>
              <a:gd name="connsiteX128" fmla="*/ 1041 w 10000"/>
              <a:gd name="connsiteY128" fmla="*/ 3824 h 9890"/>
              <a:gd name="connsiteX129" fmla="*/ 886 w 10000"/>
              <a:gd name="connsiteY129" fmla="*/ 2806 h 9890"/>
              <a:gd name="connsiteX130" fmla="*/ 721 w 10000"/>
              <a:gd name="connsiteY130" fmla="*/ 2524 h 9890"/>
              <a:gd name="connsiteX131" fmla="*/ 625 w 10000"/>
              <a:gd name="connsiteY131" fmla="*/ 2602 h 9890"/>
              <a:gd name="connsiteX132" fmla="*/ 651 w 10000"/>
              <a:gd name="connsiteY132" fmla="*/ 2241 h 9890"/>
              <a:gd name="connsiteX133" fmla="*/ 358 w 10000"/>
              <a:gd name="connsiteY133" fmla="*/ 2069 h 9890"/>
              <a:gd name="connsiteX134" fmla="*/ 416 w 10000"/>
              <a:gd name="connsiteY134" fmla="*/ 1865 h 9890"/>
              <a:gd name="connsiteX135" fmla="*/ 374 w 10000"/>
              <a:gd name="connsiteY135" fmla="*/ 1865 h 9890"/>
              <a:gd name="connsiteX136" fmla="*/ 251 w 10000"/>
              <a:gd name="connsiteY136" fmla="*/ 2069 h 9890"/>
              <a:gd name="connsiteX137" fmla="*/ 304 w 10000"/>
              <a:gd name="connsiteY137" fmla="*/ 1865 h 9890"/>
              <a:gd name="connsiteX138" fmla="*/ 320 w 10000"/>
              <a:gd name="connsiteY138" fmla="*/ 1787 h 9890"/>
              <a:gd name="connsiteX139" fmla="*/ 155 w 10000"/>
              <a:gd name="connsiteY139" fmla="*/ 1959 h 9890"/>
              <a:gd name="connsiteX140" fmla="*/ 155 w 10000"/>
              <a:gd name="connsiteY140" fmla="*/ 940 h 9890"/>
              <a:gd name="connsiteX141" fmla="*/ 43 w 10000"/>
              <a:gd name="connsiteY141" fmla="*/ 862 h 9890"/>
              <a:gd name="connsiteX142" fmla="*/ 0 w 10000"/>
              <a:gd name="connsiteY142" fmla="*/ 1066 h 9890"/>
              <a:gd name="connsiteX143" fmla="*/ 0 w 10000"/>
              <a:gd name="connsiteY143" fmla="*/ 0 h 989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80 h 10000"/>
              <a:gd name="connsiteX3" fmla="*/ 9920 w 10000"/>
              <a:gd name="connsiteY3" fmla="*/ 5721 h 10000"/>
              <a:gd name="connsiteX4" fmla="*/ 9754 w 10000"/>
              <a:gd name="connsiteY4" fmla="*/ 6086 h 10000"/>
              <a:gd name="connsiteX5" fmla="*/ 9712 w 10000"/>
              <a:gd name="connsiteY5" fmla="*/ 6958 h 10000"/>
              <a:gd name="connsiteX6" fmla="*/ 9349 w 10000"/>
              <a:gd name="connsiteY6" fmla="*/ 7480 h 10000"/>
              <a:gd name="connsiteX7" fmla="*/ 9279 w 10000"/>
              <a:gd name="connsiteY7" fmla="*/ 7274 h 10000"/>
              <a:gd name="connsiteX8" fmla="*/ 9253 w 10000"/>
              <a:gd name="connsiteY8" fmla="*/ 7322 h 10000"/>
              <a:gd name="connsiteX9" fmla="*/ 9242 w 10000"/>
              <a:gd name="connsiteY9" fmla="*/ 7687 h 10000"/>
              <a:gd name="connsiteX10" fmla="*/ 9156 w 10000"/>
              <a:gd name="connsiteY10" fmla="*/ 7734 h 10000"/>
              <a:gd name="connsiteX11" fmla="*/ 9034 w 10000"/>
              <a:gd name="connsiteY11" fmla="*/ 7322 h 10000"/>
              <a:gd name="connsiteX12" fmla="*/ 9071 w 10000"/>
              <a:gd name="connsiteY12" fmla="*/ 7164 h 10000"/>
              <a:gd name="connsiteX13" fmla="*/ 9007 w 10000"/>
              <a:gd name="connsiteY13" fmla="*/ 6910 h 10000"/>
              <a:gd name="connsiteX14" fmla="*/ 8825 w 10000"/>
              <a:gd name="connsiteY14" fmla="*/ 7116 h 10000"/>
              <a:gd name="connsiteX15" fmla="*/ 8809 w 10000"/>
              <a:gd name="connsiteY15" fmla="*/ 6989 h 10000"/>
              <a:gd name="connsiteX16" fmla="*/ 8868 w 10000"/>
              <a:gd name="connsiteY16" fmla="*/ 6830 h 10000"/>
              <a:gd name="connsiteX17" fmla="*/ 8836 w 10000"/>
              <a:gd name="connsiteY17" fmla="*/ 6704 h 10000"/>
              <a:gd name="connsiteX18" fmla="*/ 8756 w 10000"/>
              <a:gd name="connsiteY18" fmla="*/ 6783 h 10000"/>
              <a:gd name="connsiteX19" fmla="*/ 8671 w 10000"/>
              <a:gd name="connsiteY19" fmla="*/ 6450 h 10000"/>
              <a:gd name="connsiteX20" fmla="*/ 8697 w 10000"/>
              <a:gd name="connsiteY20" fmla="*/ 6165 h 10000"/>
              <a:gd name="connsiteX21" fmla="*/ 8628 w 10000"/>
              <a:gd name="connsiteY21" fmla="*/ 6245 h 10000"/>
              <a:gd name="connsiteX22" fmla="*/ 8590 w 10000"/>
              <a:gd name="connsiteY22" fmla="*/ 6989 h 10000"/>
              <a:gd name="connsiteX23" fmla="*/ 8436 w 10000"/>
              <a:gd name="connsiteY23" fmla="*/ 6910 h 10000"/>
              <a:gd name="connsiteX24" fmla="*/ 8436 w 10000"/>
              <a:gd name="connsiteY24" fmla="*/ 6862 h 10000"/>
              <a:gd name="connsiteX25" fmla="*/ 8478 w 10000"/>
              <a:gd name="connsiteY25" fmla="*/ 6751 h 10000"/>
              <a:gd name="connsiteX26" fmla="*/ 8478 w 10000"/>
              <a:gd name="connsiteY26" fmla="*/ 6704 h 10000"/>
              <a:gd name="connsiteX27" fmla="*/ 8382 w 10000"/>
              <a:gd name="connsiteY27" fmla="*/ 6577 h 10000"/>
              <a:gd name="connsiteX28" fmla="*/ 8356 w 10000"/>
              <a:gd name="connsiteY28" fmla="*/ 6862 h 10000"/>
              <a:gd name="connsiteX29" fmla="*/ 8409 w 10000"/>
              <a:gd name="connsiteY29" fmla="*/ 7116 h 10000"/>
              <a:gd name="connsiteX30" fmla="*/ 8393 w 10000"/>
              <a:gd name="connsiteY30" fmla="*/ 7116 h 10000"/>
              <a:gd name="connsiteX31" fmla="*/ 8297 w 10000"/>
              <a:gd name="connsiteY31" fmla="*/ 6862 h 10000"/>
              <a:gd name="connsiteX32" fmla="*/ 8254 w 10000"/>
              <a:gd name="connsiteY32" fmla="*/ 6419 h 10000"/>
              <a:gd name="connsiteX33" fmla="*/ 8217 w 10000"/>
              <a:gd name="connsiteY33" fmla="*/ 6419 h 10000"/>
              <a:gd name="connsiteX34" fmla="*/ 8201 w 10000"/>
              <a:gd name="connsiteY34" fmla="*/ 6577 h 10000"/>
              <a:gd name="connsiteX35" fmla="*/ 8115 w 10000"/>
              <a:gd name="connsiteY35" fmla="*/ 6450 h 10000"/>
              <a:gd name="connsiteX36" fmla="*/ 8078 w 10000"/>
              <a:gd name="connsiteY36" fmla="*/ 6656 h 10000"/>
              <a:gd name="connsiteX37" fmla="*/ 8078 w 10000"/>
              <a:gd name="connsiteY37" fmla="*/ 6497 h 10000"/>
              <a:gd name="connsiteX38" fmla="*/ 7939 w 10000"/>
              <a:gd name="connsiteY38" fmla="*/ 6830 h 10000"/>
              <a:gd name="connsiteX39" fmla="*/ 7854 w 10000"/>
              <a:gd name="connsiteY39" fmla="*/ 6830 h 10000"/>
              <a:gd name="connsiteX40" fmla="*/ 7645 w 10000"/>
              <a:gd name="connsiteY40" fmla="*/ 7322 h 10000"/>
              <a:gd name="connsiteX41" fmla="*/ 7603 w 10000"/>
              <a:gd name="connsiteY41" fmla="*/ 7164 h 10000"/>
              <a:gd name="connsiteX42" fmla="*/ 7635 w 10000"/>
              <a:gd name="connsiteY42" fmla="*/ 7480 h 10000"/>
              <a:gd name="connsiteX43" fmla="*/ 7533 w 10000"/>
              <a:gd name="connsiteY43" fmla="*/ 7480 h 10000"/>
              <a:gd name="connsiteX44" fmla="*/ 7453 w 10000"/>
              <a:gd name="connsiteY44" fmla="*/ 8178 h 10000"/>
              <a:gd name="connsiteX45" fmla="*/ 7330 w 10000"/>
              <a:gd name="connsiteY45" fmla="*/ 8384 h 10000"/>
              <a:gd name="connsiteX46" fmla="*/ 7368 w 10000"/>
              <a:gd name="connsiteY46" fmla="*/ 8637 h 10000"/>
              <a:gd name="connsiteX47" fmla="*/ 7341 w 10000"/>
              <a:gd name="connsiteY47" fmla="*/ 8796 h 10000"/>
              <a:gd name="connsiteX48" fmla="*/ 7261 w 10000"/>
              <a:gd name="connsiteY48" fmla="*/ 8685 h 10000"/>
              <a:gd name="connsiteX49" fmla="*/ 7192 w 10000"/>
              <a:gd name="connsiteY49" fmla="*/ 9256 h 10000"/>
              <a:gd name="connsiteX50" fmla="*/ 7160 w 10000"/>
              <a:gd name="connsiteY50" fmla="*/ 9256 h 10000"/>
              <a:gd name="connsiteX51" fmla="*/ 7149 w 10000"/>
              <a:gd name="connsiteY51" fmla="*/ 9002 h 10000"/>
              <a:gd name="connsiteX52" fmla="*/ 7122 w 10000"/>
              <a:gd name="connsiteY52" fmla="*/ 9176 h 10000"/>
              <a:gd name="connsiteX53" fmla="*/ 7090 w 10000"/>
              <a:gd name="connsiteY53" fmla="*/ 9414 h 10000"/>
              <a:gd name="connsiteX54" fmla="*/ 6887 w 10000"/>
              <a:gd name="connsiteY54" fmla="*/ 9414 h 10000"/>
              <a:gd name="connsiteX55" fmla="*/ 6845 w 10000"/>
              <a:gd name="connsiteY55" fmla="*/ 9905 h 10000"/>
              <a:gd name="connsiteX56" fmla="*/ 6818 w 10000"/>
              <a:gd name="connsiteY56" fmla="*/ 9493 h 10000"/>
              <a:gd name="connsiteX57" fmla="*/ 6620 w 10000"/>
              <a:gd name="connsiteY57" fmla="*/ 9699 h 10000"/>
              <a:gd name="connsiteX58" fmla="*/ 6385 w 10000"/>
              <a:gd name="connsiteY58" fmla="*/ 9002 h 10000"/>
              <a:gd name="connsiteX59" fmla="*/ 6385 w 10000"/>
              <a:gd name="connsiteY59" fmla="*/ 9128 h 10000"/>
              <a:gd name="connsiteX60" fmla="*/ 6428 w 10000"/>
              <a:gd name="connsiteY60" fmla="*/ 9256 h 10000"/>
              <a:gd name="connsiteX61" fmla="*/ 6273 w 10000"/>
              <a:gd name="connsiteY61" fmla="*/ 9461 h 10000"/>
              <a:gd name="connsiteX62" fmla="*/ 6316 w 10000"/>
              <a:gd name="connsiteY62" fmla="*/ 9541 h 10000"/>
              <a:gd name="connsiteX63" fmla="*/ 6193 w 10000"/>
              <a:gd name="connsiteY63" fmla="*/ 9699 h 10000"/>
              <a:gd name="connsiteX64" fmla="*/ 6097 w 10000"/>
              <a:gd name="connsiteY64" fmla="*/ 9287 h 10000"/>
              <a:gd name="connsiteX65" fmla="*/ 6054 w 10000"/>
              <a:gd name="connsiteY65" fmla="*/ 9287 h 10000"/>
              <a:gd name="connsiteX66" fmla="*/ 6054 w 10000"/>
              <a:gd name="connsiteY66" fmla="*/ 9588 h 10000"/>
              <a:gd name="connsiteX67" fmla="*/ 5919 w 10000"/>
              <a:gd name="connsiteY67" fmla="*/ 8719 h 10000"/>
              <a:gd name="connsiteX68" fmla="*/ 5900 w 10000"/>
              <a:gd name="connsiteY68" fmla="*/ 9952 h 10000"/>
              <a:gd name="connsiteX69" fmla="*/ 5795 w 10000"/>
              <a:gd name="connsiteY69" fmla="*/ 8531 h 10000"/>
              <a:gd name="connsiteX70" fmla="*/ 5596 w 10000"/>
              <a:gd name="connsiteY70" fmla="*/ 8689 h 10000"/>
              <a:gd name="connsiteX71" fmla="*/ 5569 w 10000"/>
              <a:gd name="connsiteY71" fmla="*/ 8474 h 10000"/>
              <a:gd name="connsiteX72" fmla="*/ 5441 w 10000"/>
              <a:gd name="connsiteY72" fmla="*/ 8562 h 10000"/>
              <a:gd name="connsiteX73" fmla="*/ 5335 w 10000"/>
              <a:gd name="connsiteY73" fmla="*/ 8277 h 10000"/>
              <a:gd name="connsiteX74" fmla="*/ 5289 w 10000"/>
              <a:gd name="connsiteY74" fmla="*/ 8079 h 10000"/>
              <a:gd name="connsiteX75" fmla="*/ 5182 w 10000"/>
              <a:gd name="connsiteY75" fmla="*/ 8482 h 10000"/>
              <a:gd name="connsiteX76" fmla="*/ 5108 w 10000"/>
              <a:gd name="connsiteY76" fmla="*/ 8079 h 10000"/>
              <a:gd name="connsiteX77" fmla="*/ 5076 w 10000"/>
              <a:gd name="connsiteY77" fmla="*/ 7913 h 10000"/>
              <a:gd name="connsiteX78" fmla="*/ 5000 w 10000"/>
              <a:gd name="connsiteY78" fmla="*/ 7900 h 10000"/>
              <a:gd name="connsiteX79" fmla="*/ 5083 w 10000"/>
              <a:gd name="connsiteY79" fmla="*/ 7900 h 10000"/>
              <a:gd name="connsiteX80" fmla="*/ 5083 w 10000"/>
              <a:gd name="connsiteY80" fmla="*/ 8215 h 10000"/>
              <a:gd name="connsiteX81" fmla="*/ 4958 w 10000"/>
              <a:gd name="connsiteY81" fmla="*/ 7975 h 10000"/>
              <a:gd name="connsiteX82" fmla="*/ 4870 w 10000"/>
              <a:gd name="connsiteY82" fmla="*/ 7668 h 10000"/>
              <a:gd name="connsiteX83" fmla="*/ 4917 w 10000"/>
              <a:gd name="connsiteY83" fmla="*/ 7900 h 10000"/>
              <a:gd name="connsiteX84" fmla="*/ 4597 w 10000"/>
              <a:gd name="connsiteY84" fmla="*/ 7873 h 10000"/>
              <a:gd name="connsiteX85" fmla="*/ 4677 w 10000"/>
              <a:gd name="connsiteY85" fmla="*/ 7684 h 10000"/>
              <a:gd name="connsiteX86" fmla="*/ 4592 w 10000"/>
              <a:gd name="connsiteY86" fmla="*/ 7644 h 10000"/>
              <a:gd name="connsiteX87" fmla="*/ 4497 w 10000"/>
              <a:gd name="connsiteY87" fmla="*/ 7667 h 10000"/>
              <a:gd name="connsiteX88" fmla="*/ 4359 w 10000"/>
              <a:gd name="connsiteY88" fmla="*/ 7833 h 10000"/>
              <a:gd name="connsiteX89" fmla="*/ 4337 w 10000"/>
              <a:gd name="connsiteY89" fmla="*/ 7690 h 10000"/>
              <a:gd name="connsiteX90" fmla="*/ 4345 w 10000"/>
              <a:gd name="connsiteY90" fmla="*/ 6860 h 10000"/>
              <a:gd name="connsiteX91" fmla="*/ 4122 w 10000"/>
              <a:gd name="connsiteY91" fmla="*/ 7584 h 10000"/>
              <a:gd name="connsiteX92" fmla="*/ 4058 w 10000"/>
              <a:gd name="connsiteY92" fmla="*/ 7110 h 10000"/>
              <a:gd name="connsiteX93" fmla="*/ 3954 w 10000"/>
              <a:gd name="connsiteY93" fmla="*/ 7024 h 10000"/>
              <a:gd name="connsiteX94" fmla="*/ 4044 w 10000"/>
              <a:gd name="connsiteY94" fmla="*/ 7553 h 10000"/>
              <a:gd name="connsiteX95" fmla="*/ 3833 w 10000"/>
              <a:gd name="connsiteY95" fmla="*/ 6951 h 10000"/>
              <a:gd name="connsiteX96" fmla="*/ 3719 w 10000"/>
              <a:gd name="connsiteY96" fmla="*/ 7031 h 10000"/>
              <a:gd name="connsiteX97" fmla="*/ 3750 w 10000"/>
              <a:gd name="connsiteY97" fmla="*/ 6320 h 10000"/>
              <a:gd name="connsiteX98" fmla="*/ 3631 w 10000"/>
              <a:gd name="connsiteY98" fmla="*/ 6419 h 10000"/>
              <a:gd name="connsiteX99" fmla="*/ 3615 w 10000"/>
              <a:gd name="connsiteY99" fmla="*/ 6419 h 10000"/>
              <a:gd name="connsiteX100" fmla="*/ 3465 w 10000"/>
              <a:gd name="connsiteY100" fmla="*/ 6450 h 10000"/>
              <a:gd name="connsiteX101" fmla="*/ 3406 w 10000"/>
              <a:gd name="connsiteY101" fmla="*/ 5959 h 10000"/>
              <a:gd name="connsiteX102" fmla="*/ 3198 w 10000"/>
              <a:gd name="connsiteY102" fmla="*/ 5880 h 10000"/>
              <a:gd name="connsiteX103" fmla="*/ 3091 w 10000"/>
              <a:gd name="connsiteY103" fmla="*/ 5927 h 10000"/>
              <a:gd name="connsiteX104" fmla="*/ 3006 w 10000"/>
              <a:gd name="connsiteY104" fmla="*/ 5595 h 10000"/>
              <a:gd name="connsiteX105" fmla="*/ 2990 w 10000"/>
              <a:gd name="connsiteY105" fmla="*/ 5595 h 10000"/>
              <a:gd name="connsiteX106" fmla="*/ 2936 w 10000"/>
              <a:gd name="connsiteY106" fmla="*/ 6038 h 10000"/>
              <a:gd name="connsiteX107" fmla="*/ 2910 w 10000"/>
              <a:gd name="connsiteY107" fmla="*/ 6006 h 10000"/>
              <a:gd name="connsiteX108" fmla="*/ 2851 w 10000"/>
              <a:gd name="connsiteY108" fmla="*/ 5262 h 10000"/>
              <a:gd name="connsiteX109" fmla="*/ 2840 w 10000"/>
              <a:gd name="connsiteY109" fmla="*/ 5262 h 10000"/>
              <a:gd name="connsiteX110" fmla="*/ 2840 w 10000"/>
              <a:gd name="connsiteY110" fmla="*/ 5468 h 10000"/>
              <a:gd name="connsiteX111" fmla="*/ 2798 w 10000"/>
              <a:gd name="connsiteY111" fmla="*/ 5341 h 10000"/>
              <a:gd name="connsiteX112" fmla="*/ 2814 w 10000"/>
              <a:gd name="connsiteY112" fmla="*/ 4849 h 10000"/>
              <a:gd name="connsiteX113" fmla="*/ 2563 w 10000"/>
              <a:gd name="connsiteY113" fmla="*/ 4723 h 10000"/>
              <a:gd name="connsiteX114" fmla="*/ 2440 w 10000"/>
              <a:gd name="connsiteY114" fmla="*/ 4977 h 10000"/>
              <a:gd name="connsiteX115" fmla="*/ 2023 w 10000"/>
              <a:gd name="connsiteY115" fmla="*/ 3614 h 10000"/>
              <a:gd name="connsiteX116" fmla="*/ 2034 w 10000"/>
              <a:gd name="connsiteY116" fmla="*/ 3819 h 10000"/>
              <a:gd name="connsiteX117" fmla="*/ 1815 w 10000"/>
              <a:gd name="connsiteY117" fmla="*/ 3709 h 10000"/>
              <a:gd name="connsiteX118" fmla="*/ 1815 w 10000"/>
              <a:gd name="connsiteY118" fmla="*/ 3581 h 10000"/>
              <a:gd name="connsiteX119" fmla="*/ 1842 w 10000"/>
              <a:gd name="connsiteY119" fmla="*/ 3201 h 10000"/>
              <a:gd name="connsiteX120" fmla="*/ 1773 w 10000"/>
              <a:gd name="connsiteY120" fmla="*/ 2964 h 10000"/>
              <a:gd name="connsiteX121" fmla="*/ 1580 w 10000"/>
              <a:gd name="connsiteY121" fmla="*/ 2757 h 10000"/>
              <a:gd name="connsiteX122" fmla="*/ 1468 w 10000"/>
              <a:gd name="connsiteY122" fmla="*/ 2916 h 10000"/>
              <a:gd name="connsiteX123" fmla="*/ 1468 w 10000"/>
              <a:gd name="connsiteY123" fmla="*/ 3534 h 10000"/>
              <a:gd name="connsiteX124" fmla="*/ 1442 w 10000"/>
              <a:gd name="connsiteY124" fmla="*/ 3581 h 10000"/>
              <a:gd name="connsiteX125" fmla="*/ 1383 w 10000"/>
              <a:gd name="connsiteY125" fmla="*/ 3581 h 10000"/>
              <a:gd name="connsiteX126" fmla="*/ 1233 w 10000"/>
              <a:gd name="connsiteY126" fmla="*/ 3122 h 10000"/>
              <a:gd name="connsiteX127" fmla="*/ 1095 w 10000"/>
              <a:gd name="connsiteY127" fmla="*/ 3914 h 10000"/>
              <a:gd name="connsiteX128" fmla="*/ 1041 w 10000"/>
              <a:gd name="connsiteY128" fmla="*/ 3867 h 10000"/>
              <a:gd name="connsiteX129" fmla="*/ 886 w 10000"/>
              <a:gd name="connsiteY129" fmla="*/ 2837 h 10000"/>
              <a:gd name="connsiteX130" fmla="*/ 721 w 10000"/>
              <a:gd name="connsiteY130" fmla="*/ 2552 h 10000"/>
              <a:gd name="connsiteX131" fmla="*/ 625 w 10000"/>
              <a:gd name="connsiteY131" fmla="*/ 2631 h 10000"/>
              <a:gd name="connsiteX132" fmla="*/ 651 w 10000"/>
              <a:gd name="connsiteY132" fmla="*/ 2266 h 10000"/>
              <a:gd name="connsiteX133" fmla="*/ 358 w 10000"/>
              <a:gd name="connsiteY133" fmla="*/ 2092 h 10000"/>
              <a:gd name="connsiteX134" fmla="*/ 416 w 10000"/>
              <a:gd name="connsiteY134" fmla="*/ 1886 h 10000"/>
              <a:gd name="connsiteX135" fmla="*/ 374 w 10000"/>
              <a:gd name="connsiteY135" fmla="*/ 1886 h 10000"/>
              <a:gd name="connsiteX136" fmla="*/ 251 w 10000"/>
              <a:gd name="connsiteY136" fmla="*/ 2092 h 10000"/>
              <a:gd name="connsiteX137" fmla="*/ 304 w 10000"/>
              <a:gd name="connsiteY137" fmla="*/ 1886 h 10000"/>
              <a:gd name="connsiteX138" fmla="*/ 320 w 10000"/>
              <a:gd name="connsiteY138" fmla="*/ 1807 h 10000"/>
              <a:gd name="connsiteX139" fmla="*/ 155 w 10000"/>
              <a:gd name="connsiteY139" fmla="*/ 1981 h 10000"/>
              <a:gd name="connsiteX140" fmla="*/ 155 w 10000"/>
              <a:gd name="connsiteY140" fmla="*/ 950 h 10000"/>
              <a:gd name="connsiteX141" fmla="*/ 43 w 10000"/>
              <a:gd name="connsiteY141" fmla="*/ 872 h 10000"/>
              <a:gd name="connsiteX142" fmla="*/ 0 w 10000"/>
              <a:gd name="connsiteY142" fmla="*/ 1078 h 10000"/>
              <a:gd name="connsiteX143" fmla="*/ 0 w 10000"/>
              <a:gd name="connsiteY143" fmla="*/ 0 h 10000"/>
              <a:gd name="connsiteX0" fmla="*/ 0 w 10000"/>
              <a:gd name="connsiteY0" fmla="*/ 0 h 9905"/>
              <a:gd name="connsiteX1" fmla="*/ 10000 w 10000"/>
              <a:gd name="connsiteY1" fmla="*/ 0 h 9905"/>
              <a:gd name="connsiteX2" fmla="*/ 10000 w 10000"/>
              <a:gd name="connsiteY2" fmla="*/ 5880 h 9905"/>
              <a:gd name="connsiteX3" fmla="*/ 9920 w 10000"/>
              <a:gd name="connsiteY3" fmla="*/ 5721 h 9905"/>
              <a:gd name="connsiteX4" fmla="*/ 9754 w 10000"/>
              <a:gd name="connsiteY4" fmla="*/ 6086 h 9905"/>
              <a:gd name="connsiteX5" fmla="*/ 9712 w 10000"/>
              <a:gd name="connsiteY5" fmla="*/ 6958 h 9905"/>
              <a:gd name="connsiteX6" fmla="*/ 9349 w 10000"/>
              <a:gd name="connsiteY6" fmla="*/ 7480 h 9905"/>
              <a:gd name="connsiteX7" fmla="*/ 9279 w 10000"/>
              <a:gd name="connsiteY7" fmla="*/ 7274 h 9905"/>
              <a:gd name="connsiteX8" fmla="*/ 9253 w 10000"/>
              <a:gd name="connsiteY8" fmla="*/ 7322 h 9905"/>
              <a:gd name="connsiteX9" fmla="*/ 9242 w 10000"/>
              <a:gd name="connsiteY9" fmla="*/ 7687 h 9905"/>
              <a:gd name="connsiteX10" fmla="*/ 9156 w 10000"/>
              <a:gd name="connsiteY10" fmla="*/ 7734 h 9905"/>
              <a:gd name="connsiteX11" fmla="*/ 9034 w 10000"/>
              <a:gd name="connsiteY11" fmla="*/ 7322 h 9905"/>
              <a:gd name="connsiteX12" fmla="*/ 9071 w 10000"/>
              <a:gd name="connsiteY12" fmla="*/ 7164 h 9905"/>
              <a:gd name="connsiteX13" fmla="*/ 9007 w 10000"/>
              <a:gd name="connsiteY13" fmla="*/ 6910 h 9905"/>
              <a:gd name="connsiteX14" fmla="*/ 8825 w 10000"/>
              <a:gd name="connsiteY14" fmla="*/ 7116 h 9905"/>
              <a:gd name="connsiteX15" fmla="*/ 8809 w 10000"/>
              <a:gd name="connsiteY15" fmla="*/ 6989 h 9905"/>
              <a:gd name="connsiteX16" fmla="*/ 8868 w 10000"/>
              <a:gd name="connsiteY16" fmla="*/ 6830 h 9905"/>
              <a:gd name="connsiteX17" fmla="*/ 8836 w 10000"/>
              <a:gd name="connsiteY17" fmla="*/ 6704 h 9905"/>
              <a:gd name="connsiteX18" fmla="*/ 8756 w 10000"/>
              <a:gd name="connsiteY18" fmla="*/ 6783 h 9905"/>
              <a:gd name="connsiteX19" fmla="*/ 8671 w 10000"/>
              <a:gd name="connsiteY19" fmla="*/ 6450 h 9905"/>
              <a:gd name="connsiteX20" fmla="*/ 8697 w 10000"/>
              <a:gd name="connsiteY20" fmla="*/ 6165 h 9905"/>
              <a:gd name="connsiteX21" fmla="*/ 8628 w 10000"/>
              <a:gd name="connsiteY21" fmla="*/ 6245 h 9905"/>
              <a:gd name="connsiteX22" fmla="*/ 8590 w 10000"/>
              <a:gd name="connsiteY22" fmla="*/ 6989 h 9905"/>
              <a:gd name="connsiteX23" fmla="*/ 8436 w 10000"/>
              <a:gd name="connsiteY23" fmla="*/ 6910 h 9905"/>
              <a:gd name="connsiteX24" fmla="*/ 8436 w 10000"/>
              <a:gd name="connsiteY24" fmla="*/ 6862 h 9905"/>
              <a:gd name="connsiteX25" fmla="*/ 8478 w 10000"/>
              <a:gd name="connsiteY25" fmla="*/ 6751 h 9905"/>
              <a:gd name="connsiteX26" fmla="*/ 8478 w 10000"/>
              <a:gd name="connsiteY26" fmla="*/ 6704 h 9905"/>
              <a:gd name="connsiteX27" fmla="*/ 8382 w 10000"/>
              <a:gd name="connsiteY27" fmla="*/ 6577 h 9905"/>
              <a:gd name="connsiteX28" fmla="*/ 8356 w 10000"/>
              <a:gd name="connsiteY28" fmla="*/ 6862 h 9905"/>
              <a:gd name="connsiteX29" fmla="*/ 8409 w 10000"/>
              <a:gd name="connsiteY29" fmla="*/ 7116 h 9905"/>
              <a:gd name="connsiteX30" fmla="*/ 8393 w 10000"/>
              <a:gd name="connsiteY30" fmla="*/ 7116 h 9905"/>
              <a:gd name="connsiteX31" fmla="*/ 8297 w 10000"/>
              <a:gd name="connsiteY31" fmla="*/ 6862 h 9905"/>
              <a:gd name="connsiteX32" fmla="*/ 8254 w 10000"/>
              <a:gd name="connsiteY32" fmla="*/ 6419 h 9905"/>
              <a:gd name="connsiteX33" fmla="*/ 8217 w 10000"/>
              <a:gd name="connsiteY33" fmla="*/ 6419 h 9905"/>
              <a:gd name="connsiteX34" fmla="*/ 8201 w 10000"/>
              <a:gd name="connsiteY34" fmla="*/ 6577 h 9905"/>
              <a:gd name="connsiteX35" fmla="*/ 8115 w 10000"/>
              <a:gd name="connsiteY35" fmla="*/ 6450 h 9905"/>
              <a:gd name="connsiteX36" fmla="*/ 8078 w 10000"/>
              <a:gd name="connsiteY36" fmla="*/ 6656 h 9905"/>
              <a:gd name="connsiteX37" fmla="*/ 8078 w 10000"/>
              <a:gd name="connsiteY37" fmla="*/ 6497 h 9905"/>
              <a:gd name="connsiteX38" fmla="*/ 7939 w 10000"/>
              <a:gd name="connsiteY38" fmla="*/ 6830 h 9905"/>
              <a:gd name="connsiteX39" fmla="*/ 7854 w 10000"/>
              <a:gd name="connsiteY39" fmla="*/ 6830 h 9905"/>
              <a:gd name="connsiteX40" fmla="*/ 7645 w 10000"/>
              <a:gd name="connsiteY40" fmla="*/ 7322 h 9905"/>
              <a:gd name="connsiteX41" fmla="*/ 7603 w 10000"/>
              <a:gd name="connsiteY41" fmla="*/ 7164 h 9905"/>
              <a:gd name="connsiteX42" fmla="*/ 7635 w 10000"/>
              <a:gd name="connsiteY42" fmla="*/ 7480 h 9905"/>
              <a:gd name="connsiteX43" fmla="*/ 7533 w 10000"/>
              <a:gd name="connsiteY43" fmla="*/ 7480 h 9905"/>
              <a:gd name="connsiteX44" fmla="*/ 7453 w 10000"/>
              <a:gd name="connsiteY44" fmla="*/ 8178 h 9905"/>
              <a:gd name="connsiteX45" fmla="*/ 7330 w 10000"/>
              <a:gd name="connsiteY45" fmla="*/ 8384 h 9905"/>
              <a:gd name="connsiteX46" fmla="*/ 7368 w 10000"/>
              <a:gd name="connsiteY46" fmla="*/ 8637 h 9905"/>
              <a:gd name="connsiteX47" fmla="*/ 7341 w 10000"/>
              <a:gd name="connsiteY47" fmla="*/ 8796 h 9905"/>
              <a:gd name="connsiteX48" fmla="*/ 7261 w 10000"/>
              <a:gd name="connsiteY48" fmla="*/ 8685 h 9905"/>
              <a:gd name="connsiteX49" fmla="*/ 7192 w 10000"/>
              <a:gd name="connsiteY49" fmla="*/ 9256 h 9905"/>
              <a:gd name="connsiteX50" fmla="*/ 7160 w 10000"/>
              <a:gd name="connsiteY50" fmla="*/ 9256 h 9905"/>
              <a:gd name="connsiteX51" fmla="*/ 7149 w 10000"/>
              <a:gd name="connsiteY51" fmla="*/ 9002 h 9905"/>
              <a:gd name="connsiteX52" fmla="*/ 7122 w 10000"/>
              <a:gd name="connsiteY52" fmla="*/ 9176 h 9905"/>
              <a:gd name="connsiteX53" fmla="*/ 7090 w 10000"/>
              <a:gd name="connsiteY53" fmla="*/ 9414 h 9905"/>
              <a:gd name="connsiteX54" fmla="*/ 6887 w 10000"/>
              <a:gd name="connsiteY54" fmla="*/ 9414 h 9905"/>
              <a:gd name="connsiteX55" fmla="*/ 6845 w 10000"/>
              <a:gd name="connsiteY55" fmla="*/ 9905 h 9905"/>
              <a:gd name="connsiteX56" fmla="*/ 6818 w 10000"/>
              <a:gd name="connsiteY56" fmla="*/ 9493 h 9905"/>
              <a:gd name="connsiteX57" fmla="*/ 6620 w 10000"/>
              <a:gd name="connsiteY57" fmla="*/ 9699 h 9905"/>
              <a:gd name="connsiteX58" fmla="*/ 6385 w 10000"/>
              <a:gd name="connsiteY58" fmla="*/ 9002 h 9905"/>
              <a:gd name="connsiteX59" fmla="*/ 6385 w 10000"/>
              <a:gd name="connsiteY59" fmla="*/ 9128 h 9905"/>
              <a:gd name="connsiteX60" fmla="*/ 6428 w 10000"/>
              <a:gd name="connsiteY60" fmla="*/ 9256 h 9905"/>
              <a:gd name="connsiteX61" fmla="*/ 6273 w 10000"/>
              <a:gd name="connsiteY61" fmla="*/ 9461 h 9905"/>
              <a:gd name="connsiteX62" fmla="*/ 6316 w 10000"/>
              <a:gd name="connsiteY62" fmla="*/ 9541 h 9905"/>
              <a:gd name="connsiteX63" fmla="*/ 6193 w 10000"/>
              <a:gd name="connsiteY63" fmla="*/ 9699 h 9905"/>
              <a:gd name="connsiteX64" fmla="*/ 6097 w 10000"/>
              <a:gd name="connsiteY64" fmla="*/ 9287 h 9905"/>
              <a:gd name="connsiteX65" fmla="*/ 6054 w 10000"/>
              <a:gd name="connsiteY65" fmla="*/ 9287 h 9905"/>
              <a:gd name="connsiteX66" fmla="*/ 6054 w 10000"/>
              <a:gd name="connsiteY66" fmla="*/ 9588 h 9905"/>
              <a:gd name="connsiteX67" fmla="*/ 5919 w 10000"/>
              <a:gd name="connsiteY67" fmla="*/ 8719 h 9905"/>
              <a:gd name="connsiteX68" fmla="*/ 5879 w 10000"/>
              <a:gd name="connsiteY68" fmla="*/ 6911 h 9905"/>
              <a:gd name="connsiteX69" fmla="*/ 5795 w 10000"/>
              <a:gd name="connsiteY69" fmla="*/ 8531 h 9905"/>
              <a:gd name="connsiteX70" fmla="*/ 5596 w 10000"/>
              <a:gd name="connsiteY70" fmla="*/ 8689 h 9905"/>
              <a:gd name="connsiteX71" fmla="*/ 5569 w 10000"/>
              <a:gd name="connsiteY71" fmla="*/ 8474 h 9905"/>
              <a:gd name="connsiteX72" fmla="*/ 5441 w 10000"/>
              <a:gd name="connsiteY72" fmla="*/ 8562 h 9905"/>
              <a:gd name="connsiteX73" fmla="*/ 5335 w 10000"/>
              <a:gd name="connsiteY73" fmla="*/ 8277 h 9905"/>
              <a:gd name="connsiteX74" fmla="*/ 5289 w 10000"/>
              <a:gd name="connsiteY74" fmla="*/ 8079 h 9905"/>
              <a:gd name="connsiteX75" fmla="*/ 5182 w 10000"/>
              <a:gd name="connsiteY75" fmla="*/ 8482 h 9905"/>
              <a:gd name="connsiteX76" fmla="*/ 5108 w 10000"/>
              <a:gd name="connsiteY76" fmla="*/ 8079 h 9905"/>
              <a:gd name="connsiteX77" fmla="*/ 5076 w 10000"/>
              <a:gd name="connsiteY77" fmla="*/ 7913 h 9905"/>
              <a:gd name="connsiteX78" fmla="*/ 5000 w 10000"/>
              <a:gd name="connsiteY78" fmla="*/ 7900 h 9905"/>
              <a:gd name="connsiteX79" fmla="*/ 5083 w 10000"/>
              <a:gd name="connsiteY79" fmla="*/ 7900 h 9905"/>
              <a:gd name="connsiteX80" fmla="*/ 5083 w 10000"/>
              <a:gd name="connsiteY80" fmla="*/ 8215 h 9905"/>
              <a:gd name="connsiteX81" fmla="*/ 4958 w 10000"/>
              <a:gd name="connsiteY81" fmla="*/ 7975 h 9905"/>
              <a:gd name="connsiteX82" fmla="*/ 4870 w 10000"/>
              <a:gd name="connsiteY82" fmla="*/ 7668 h 9905"/>
              <a:gd name="connsiteX83" fmla="*/ 4917 w 10000"/>
              <a:gd name="connsiteY83" fmla="*/ 7900 h 9905"/>
              <a:gd name="connsiteX84" fmla="*/ 4597 w 10000"/>
              <a:gd name="connsiteY84" fmla="*/ 7873 h 9905"/>
              <a:gd name="connsiteX85" fmla="*/ 4677 w 10000"/>
              <a:gd name="connsiteY85" fmla="*/ 7684 h 9905"/>
              <a:gd name="connsiteX86" fmla="*/ 4592 w 10000"/>
              <a:gd name="connsiteY86" fmla="*/ 7644 h 9905"/>
              <a:gd name="connsiteX87" fmla="*/ 4497 w 10000"/>
              <a:gd name="connsiteY87" fmla="*/ 7667 h 9905"/>
              <a:gd name="connsiteX88" fmla="*/ 4359 w 10000"/>
              <a:gd name="connsiteY88" fmla="*/ 7833 h 9905"/>
              <a:gd name="connsiteX89" fmla="*/ 4337 w 10000"/>
              <a:gd name="connsiteY89" fmla="*/ 7690 h 9905"/>
              <a:gd name="connsiteX90" fmla="*/ 4345 w 10000"/>
              <a:gd name="connsiteY90" fmla="*/ 6860 h 9905"/>
              <a:gd name="connsiteX91" fmla="*/ 4122 w 10000"/>
              <a:gd name="connsiteY91" fmla="*/ 7584 h 9905"/>
              <a:gd name="connsiteX92" fmla="*/ 4058 w 10000"/>
              <a:gd name="connsiteY92" fmla="*/ 7110 h 9905"/>
              <a:gd name="connsiteX93" fmla="*/ 3954 w 10000"/>
              <a:gd name="connsiteY93" fmla="*/ 7024 h 9905"/>
              <a:gd name="connsiteX94" fmla="*/ 4044 w 10000"/>
              <a:gd name="connsiteY94" fmla="*/ 7553 h 9905"/>
              <a:gd name="connsiteX95" fmla="*/ 3833 w 10000"/>
              <a:gd name="connsiteY95" fmla="*/ 6951 h 9905"/>
              <a:gd name="connsiteX96" fmla="*/ 3719 w 10000"/>
              <a:gd name="connsiteY96" fmla="*/ 7031 h 9905"/>
              <a:gd name="connsiteX97" fmla="*/ 3750 w 10000"/>
              <a:gd name="connsiteY97" fmla="*/ 6320 h 9905"/>
              <a:gd name="connsiteX98" fmla="*/ 3631 w 10000"/>
              <a:gd name="connsiteY98" fmla="*/ 6419 h 9905"/>
              <a:gd name="connsiteX99" fmla="*/ 3615 w 10000"/>
              <a:gd name="connsiteY99" fmla="*/ 6419 h 9905"/>
              <a:gd name="connsiteX100" fmla="*/ 3465 w 10000"/>
              <a:gd name="connsiteY100" fmla="*/ 6450 h 9905"/>
              <a:gd name="connsiteX101" fmla="*/ 3406 w 10000"/>
              <a:gd name="connsiteY101" fmla="*/ 5959 h 9905"/>
              <a:gd name="connsiteX102" fmla="*/ 3198 w 10000"/>
              <a:gd name="connsiteY102" fmla="*/ 5880 h 9905"/>
              <a:gd name="connsiteX103" fmla="*/ 3091 w 10000"/>
              <a:gd name="connsiteY103" fmla="*/ 5927 h 9905"/>
              <a:gd name="connsiteX104" fmla="*/ 3006 w 10000"/>
              <a:gd name="connsiteY104" fmla="*/ 5595 h 9905"/>
              <a:gd name="connsiteX105" fmla="*/ 2990 w 10000"/>
              <a:gd name="connsiteY105" fmla="*/ 5595 h 9905"/>
              <a:gd name="connsiteX106" fmla="*/ 2936 w 10000"/>
              <a:gd name="connsiteY106" fmla="*/ 6038 h 9905"/>
              <a:gd name="connsiteX107" fmla="*/ 2910 w 10000"/>
              <a:gd name="connsiteY107" fmla="*/ 6006 h 9905"/>
              <a:gd name="connsiteX108" fmla="*/ 2851 w 10000"/>
              <a:gd name="connsiteY108" fmla="*/ 5262 h 9905"/>
              <a:gd name="connsiteX109" fmla="*/ 2840 w 10000"/>
              <a:gd name="connsiteY109" fmla="*/ 5262 h 9905"/>
              <a:gd name="connsiteX110" fmla="*/ 2840 w 10000"/>
              <a:gd name="connsiteY110" fmla="*/ 5468 h 9905"/>
              <a:gd name="connsiteX111" fmla="*/ 2798 w 10000"/>
              <a:gd name="connsiteY111" fmla="*/ 5341 h 9905"/>
              <a:gd name="connsiteX112" fmla="*/ 2814 w 10000"/>
              <a:gd name="connsiteY112" fmla="*/ 4849 h 9905"/>
              <a:gd name="connsiteX113" fmla="*/ 2563 w 10000"/>
              <a:gd name="connsiteY113" fmla="*/ 4723 h 9905"/>
              <a:gd name="connsiteX114" fmla="*/ 2440 w 10000"/>
              <a:gd name="connsiteY114" fmla="*/ 4977 h 9905"/>
              <a:gd name="connsiteX115" fmla="*/ 2023 w 10000"/>
              <a:gd name="connsiteY115" fmla="*/ 3614 h 9905"/>
              <a:gd name="connsiteX116" fmla="*/ 2034 w 10000"/>
              <a:gd name="connsiteY116" fmla="*/ 3819 h 9905"/>
              <a:gd name="connsiteX117" fmla="*/ 1815 w 10000"/>
              <a:gd name="connsiteY117" fmla="*/ 3709 h 9905"/>
              <a:gd name="connsiteX118" fmla="*/ 1815 w 10000"/>
              <a:gd name="connsiteY118" fmla="*/ 3581 h 9905"/>
              <a:gd name="connsiteX119" fmla="*/ 1842 w 10000"/>
              <a:gd name="connsiteY119" fmla="*/ 3201 h 9905"/>
              <a:gd name="connsiteX120" fmla="*/ 1773 w 10000"/>
              <a:gd name="connsiteY120" fmla="*/ 2964 h 9905"/>
              <a:gd name="connsiteX121" fmla="*/ 1580 w 10000"/>
              <a:gd name="connsiteY121" fmla="*/ 2757 h 9905"/>
              <a:gd name="connsiteX122" fmla="*/ 1468 w 10000"/>
              <a:gd name="connsiteY122" fmla="*/ 2916 h 9905"/>
              <a:gd name="connsiteX123" fmla="*/ 1468 w 10000"/>
              <a:gd name="connsiteY123" fmla="*/ 3534 h 9905"/>
              <a:gd name="connsiteX124" fmla="*/ 1442 w 10000"/>
              <a:gd name="connsiteY124" fmla="*/ 3581 h 9905"/>
              <a:gd name="connsiteX125" fmla="*/ 1383 w 10000"/>
              <a:gd name="connsiteY125" fmla="*/ 3581 h 9905"/>
              <a:gd name="connsiteX126" fmla="*/ 1233 w 10000"/>
              <a:gd name="connsiteY126" fmla="*/ 3122 h 9905"/>
              <a:gd name="connsiteX127" fmla="*/ 1095 w 10000"/>
              <a:gd name="connsiteY127" fmla="*/ 3914 h 9905"/>
              <a:gd name="connsiteX128" fmla="*/ 1041 w 10000"/>
              <a:gd name="connsiteY128" fmla="*/ 3867 h 9905"/>
              <a:gd name="connsiteX129" fmla="*/ 886 w 10000"/>
              <a:gd name="connsiteY129" fmla="*/ 2837 h 9905"/>
              <a:gd name="connsiteX130" fmla="*/ 721 w 10000"/>
              <a:gd name="connsiteY130" fmla="*/ 2552 h 9905"/>
              <a:gd name="connsiteX131" fmla="*/ 625 w 10000"/>
              <a:gd name="connsiteY131" fmla="*/ 2631 h 9905"/>
              <a:gd name="connsiteX132" fmla="*/ 651 w 10000"/>
              <a:gd name="connsiteY132" fmla="*/ 2266 h 9905"/>
              <a:gd name="connsiteX133" fmla="*/ 358 w 10000"/>
              <a:gd name="connsiteY133" fmla="*/ 2092 h 9905"/>
              <a:gd name="connsiteX134" fmla="*/ 416 w 10000"/>
              <a:gd name="connsiteY134" fmla="*/ 1886 h 9905"/>
              <a:gd name="connsiteX135" fmla="*/ 374 w 10000"/>
              <a:gd name="connsiteY135" fmla="*/ 1886 h 9905"/>
              <a:gd name="connsiteX136" fmla="*/ 251 w 10000"/>
              <a:gd name="connsiteY136" fmla="*/ 2092 h 9905"/>
              <a:gd name="connsiteX137" fmla="*/ 304 w 10000"/>
              <a:gd name="connsiteY137" fmla="*/ 1886 h 9905"/>
              <a:gd name="connsiteX138" fmla="*/ 320 w 10000"/>
              <a:gd name="connsiteY138" fmla="*/ 1807 h 9905"/>
              <a:gd name="connsiteX139" fmla="*/ 155 w 10000"/>
              <a:gd name="connsiteY139" fmla="*/ 1981 h 9905"/>
              <a:gd name="connsiteX140" fmla="*/ 155 w 10000"/>
              <a:gd name="connsiteY140" fmla="*/ 950 h 9905"/>
              <a:gd name="connsiteX141" fmla="*/ 43 w 10000"/>
              <a:gd name="connsiteY141" fmla="*/ 872 h 9905"/>
              <a:gd name="connsiteX142" fmla="*/ 0 w 10000"/>
              <a:gd name="connsiteY142" fmla="*/ 1078 h 9905"/>
              <a:gd name="connsiteX143" fmla="*/ 0 w 10000"/>
              <a:gd name="connsiteY143" fmla="*/ 0 h 9905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596 w 10000"/>
              <a:gd name="connsiteY70" fmla="*/ 8772 h 10000"/>
              <a:gd name="connsiteX71" fmla="*/ 5569 w 10000"/>
              <a:gd name="connsiteY71" fmla="*/ 8555 h 10000"/>
              <a:gd name="connsiteX72" fmla="*/ 5441 w 10000"/>
              <a:gd name="connsiteY72" fmla="*/ 8644 h 10000"/>
              <a:gd name="connsiteX73" fmla="*/ 5335 w 10000"/>
              <a:gd name="connsiteY73" fmla="*/ 8356 h 10000"/>
              <a:gd name="connsiteX74" fmla="*/ 5289 w 10000"/>
              <a:gd name="connsiteY74" fmla="*/ 8156 h 10000"/>
              <a:gd name="connsiteX75" fmla="*/ 5182 w 10000"/>
              <a:gd name="connsiteY75" fmla="*/ 8563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69 w 10000"/>
              <a:gd name="connsiteY71" fmla="*/ 8555 h 10000"/>
              <a:gd name="connsiteX72" fmla="*/ 5441 w 10000"/>
              <a:gd name="connsiteY72" fmla="*/ 8644 h 10000"/>
              <a:gd name="connsiteX73" fmla="*/ 5335 w 10000"/>
              <a:gd name="connsiteY73" fmla="*/ 8356 h 10000"/>
              <a:gd name="connsiteX74" fmla="*/ 5289 w 10000"/>
              <a:gd name="connsiteY74" fmla="*/ 8156 h 10000"/>
              <a:gd name="connsiteX75" fmla="*/ 5182 w 10000"/>
              <a:gd name="connsiteY75" fmla="*/ 8563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41 w 10000"/>
              <a:gd name="connsiteY72" fmla="*/ 8644 h 10000"/>
              <a:gd name="connsiteX73" fmla="*/ 5335 w 10000"/>
              <a:gd name="connsiteY73" fmla="*/ 8356 h 10000"/>
              <a:gd name="connsiteX74" fmla="*/ 5289 w 10000"/>
              <a:gd name="connsiteY74" fmla="*/ 8156 h 10000"/>
              <a:gd name="connsiteX75" fmla="*/ 5182 w 10000"/>
              <a:gd name="connsiteY75" fmla="*/ 8563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8356 h 10000"/>
              <a:gd name="connsiteX74" fmla="*/ 5289 w 10000"/>
              <a:gd name="connsiteY74" fmla="*/ 8156 h 10000"/>
              <a:gd name="connsiteX75" fmla="*/ 5182 w 10000"/>
              <a:gd name="connsiteY75" fmla="*/ 8563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8356 h 10000"/>
              <a:gd name="connsiteX74" fmla="*/ 5268 w 10000"/>
              <a:gd name="connsiteY74" fmla="*/ 7398 h 10000"/>
              <a:gd name="connsiteX75" fmla="*/ 5182 w 10000"/>
              <a:gd name="connsiteY75" fmla="*/ 8563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8356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870 w 10000"/>
              <a:gd name="connsiteY82" fmla="*/ 7742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6000 w 10000"/>
              <a:gd name="connsiteY67" fmla="*/ 7018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167 w 10000"/>
              <a:gd name="connsiteY66" fmla="*/ 7337 h 10000"/>
              <a:gd name="connsiteX67" fmla="*/ 6000 w 10000"/>
              <a:gd name="connsiteY67" fmla="*/ 7018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6000 w 10000"/>
              <a:gd name="connsiteY67" fmla="*/ 7018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333 w 10000"/>
              <a:gd name="connsiteY63" fmla="*/ 7656 h 10000"/>
              <a:gd name="connsiteX64" fmla="*/ 6097 w 10000"/>
              <a:gd name="connsiteY64" fmla="*/ 9376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333 w 10000"/>
              <a:gd name="connsiteY63" fmla="*/ 7656 h 10000"/>
              <a:gd name="connsiteX64" fmla="*/ 6333 w 10000"/>
              <a:gd name="connsiteY64" fmla="*/ 7337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417 w 10000"/>
              <a:gd name="connsiteY61" fmla="*/ 7337 h 10000"/>
              <a:gd name="connsiteX62" fmla="*/ 6316 w 10000"/>
              <a:gd name="connsiteY62" fmla="*/ 9633 h 10000"/>
              <a:gd name="connsiteX63" fmla="*/ 6333 w 10000"/>
              <a:gd name="connsiteY63" fmla="*/ 7656 h 10000"/>
              <a:gd name="connsiteX64" fmla="*/ 6333 w 10000"/>
              <a:gd name="connsiteY64" fmla="*/ 7337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417 w 10000"/>
              <a:gd name="connsiteY61" fmla="*/ 7337 h 10000"/>
              <a:gd name="connsiteX62" fmla="*/ 6500 w 10000"/>
              <a:gd name="connsiteY62" fmla="*/ 7337 h 10000"/>
              <a:gd name="connsiteX63" fmla="*/ 6333 w 10000"/>
              <a:gd name="connsiteY63" fmla="*/ 7656 h 10000"/>
              <a:gd name="connsiteX64" fmla="*/ 6333 w 10000"/>
              <a:gd name="connsiteY64" fmla="*/ 7337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616 w 10000"/>
              <a:gd name="connsiteY60" fmla="*/ 7232 h 10000"/>
              <a:gd name="connsiteX61" fmla="*/ 6417 w 10000"/>
              <a:gd name="connsiteY61" fmla="*/ 7337 h 10000"/>
              <a:gd name="connsiteX62" fmla="*/ 6500 w 10000"/>
              <a:gd name="connsiteY62" fmla="*/ 7337 h 10000"/>
              <a:gd name="connsiteX63" fmla="*/ 6333 w 10000"/>
              <a:gd name="connsiteY63" fmla="*/ 7656 h 10000"/>
              <a:gd name="connsiteX64" fmla="*/ 6333 w 10000"/>
              <a:gd name="connsiteY64" fmla="*/ 7337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677 w 10000"/>
              <a:gd name="connsiteY59" fmla="*/ 7063 h 10000"/>
              <a:gd name="connsiteX60" fmla="*/ 6616 w 10000"/>
              <a:gd name="connsiteY60" fmla="*/ 7232 h 10000"/>
              <a:gd name="connsiteX61" fmla="*/ 6417 w 10000"/>
              <a:gd name="connsiteY61" fmla="*/ 7337 h 10000"/>
              <a:gd name="connsiteX62" fmla="*/ 6500 w 10000"/>
              <a:gd name="connsiteY62" fmla="*/ 7337 h 10000"/>
              <a:gd name="connsiteX63" fmla="*/ 6333 w 10000"/>
              <a:gd name="connsiteY63" fmla="*/ 7656 h 10000"/>
              <a:gd name="connsiteX64" fmla="*/ 6333 w 10000"/>
              <a:gd name="connsiteY64" fmla="*/ 7337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677 w 10000"/>
              <a:gd name="connsiteY58" fmla="*/ 7063 h 10000"/>
              <a:gd name="connsiteX59" fmla="*/ 6616 w 10000"/>
              <a:gd name="connsiteY59" fmla="*/ 7232 h 10000"/>
              <a:gd name="connsiteX60" fmla="*/ 6417 w 10000"/>
              <a:gd name="connsiteY60" fmla="*/ 7337 h 10000"/>
              <a:gd name="connsiteX61" fmla="*/ 6500 w 10000"/>
              <a:gd name="connsiteY61" fmla="*/ 7337 h 10000"/>
              <a:gd name="connsiteX62" fmla="*/ 6333 w 10000"/>
              <a:gd name="connsiteY62" fmla="*/ 7656 h 10000"/>
              <a:gd name="connsiteX63" fmla="*/ 6333 w 10000"/>
              <a:gd name="connsiteY63" fmla="*/ 7337 h 10000"/>
              <a:gd name="connsiteX64" fmla="*/ 6250 w 10000"/>
              <a:gd name="connsiteY64" fmla="*/ 7337 h 10000"/>
              <a:gd name="connsiteX65" fmla="*/ 6167 w 10000"/>
              <a:gd name="connsiteY65" fmla="*/ 7337 h 10000"/>
              <a:gd name="connsiteX66" fmla="*/ 5917 w 10000"/>
              <a:gd name="connsiteY66" fmla="*/ 7337 h 10000"/>
              <a:gd name="connsiteX67" fmla="*/ 5879 w 10000"/>
              <a:gd name="connsiteY67" fmla="*/ 6977 h 10000"/>
              <a:gd name="connsiteX68" fmla="*/ 5753 w 10000"/>
              <a:gd name="connsiteY68" fmla="*/ 7138 h 10000"/>
              <a:gd name="connsiteX69" fmla="*/ 5700 w 10000"/>
              <a:gd name="connsiteY69" fmla="*/ 7177 h 10000"/>
              <a:gd name="connsiteX70" fmla="*/ 5559 w 10000"/>
              <a:gd name="connsiteY70" fmla="*/ 7199 h 10000"/>
              <a:gd name="connsiteX71" fmla="*/ 5472 w 10000"/>
              <a:gd name="connsiteY71" fmla="*/ 7208 h 10000"/>
              <a:gd name="connsiteX72" fmla="*/ 5335 w 10000"/>
              <a:gd name="connsiteY72" fmla="*/ 7877 h 10000"/>
              <a:gd name="connsiteX73" fmla="*/ 5268 w 10000"/>
              <a:gd name="connsiteY73" fmla="*/ 7398 h 10000"/>
              <a:gd name="connsiteX74" fmla="*/ 5151 w 10000"/>
              <a:gd name="connsiteY74" fmla="*/ 7407 h 10000"/>
              <a:gd name="connsiteX75" fmla="*/ 5108 w 10000"/>
              <a:gd name="connsiteY75" fmla="*/ 8156 h 10000"/>
              <a:gd name="connsiteX76" fmla="*/ 5076 w 10000"/>
              <a:gd name="connsiteY76" fmla="*/ 7989 h 10000"/>
              <a:gd name="connsiteX77" fmla="*/ 5000 w 10000"/>
              <a:gd name="connsiteY77" fmla="*/ 7976 h 10000"/>
              <a:gd name="connsiteX78" fmla="*/ 5083 w 10000"/>
              <a:gd name="connsiteY78" fmla="*/ 7337 h 10000"/>
              <a:gd name="connsiteX79" fmla="*/ 5083 w 10000"/>
              <a:gd name="connsiteY79" fmla="*/ 8294 h 10000"/>
              <a:gd name="connsiteX80" fmla="*/ 4958 w 10000"/>
              <a:gd name="connsiteY80" fmla="*/ 6775 h 10000"/>
              <a:gd name="connsiteX81" fmla="*/ 4917 w 10000"/>
              <a:gd name="connsiteY81" fmla="*/ 7018 h 10000"/>
              <a:gd name="connsiteX82" fmla="*/ 4833 w 10000"/>
              <a:gd name="connsiteY82" fmla="*/ 6699 h 10000"/>
              <a:gd name="connsiteX83" fmla="*/ 4597 w 10000"/>
              <a:gd name="connsiteY83" fmla="*/ 7949 h 10000"/>
              <a:gd name="connsiteX84" fmla="*/ 4677 w 10000"/>
              <a:gd name="connsiteY84" fmla="*/ 7758 h 10000"/>
              <a:gd name="connsiteX85" fmla="*/ 4592 w 10000"/>
              <a:gd name="connsiteY85" fmla="*/ 7717 h 10000"/>
              <a:gd name="connsiteX86" fmla="*/ 4497 w 10000"/>
              <a:gd name="connsiteY86" fmla="*/ 7741 h 10000"/>
              <a:gd name="connsiteX87" fmla="*/ 4359 w 10000"/>
              <a:gd name="connsiteY87" fmla="*/ 7908 h 10000"/>
              <a:gd name="connsiteX88" fmla="*/ 4337 w 10000"/>
              <a:gd name="connsiteY88" fmla="*/ 7764 h 10000"/>
              <a:gd name="connsiteX89" fmla="*/ 4345 w 10000"/>
              <a:gd name="connsiteY89" fmla="*/ 6926 h 10000"/>
              <a:gd name="connsiteX90" fmla="*/ 4122 w 10000"/>
              <a:gd name="connsiteY90" fmla="*/ 7657 h 10000"/>
              <a:gd name="connsiteX91" fmla="*/ 4058 w 10000"/>
              <a:gd name="connsiteY91" fmla="*/ 7178 h 10000"/>
              <a:gd name="connsiteX92" fmla="*/ 3954 w 10000"/>
              <a:gd name="connsiteY92" fmla="*/ 7091 h 10000"/>
              <a:gd name="connsiteX93" fmla="*/ 4044 w 10000"/>
              <a:gd name="connsiteY93" fmla="*/ 7625 h 10000"/>
              <a:gd name="connsiteX94" fmla="*/ 3833 w 10000"/>
              <a:gd name="connsiteY94" fmla="*/ 7018 h 10000"/>
              <a:gd name="connsiteX95" fmla="*/ 3719 w 10000"/>
              <a:gd name="connsiteY95" fmla="*/ 7098 h 10000"/>
              <a:gd name="connsiteX96" fmla="*/ 3750 w 10000"/>
              <a:gd name="connsiteY96" fmla="*/ 6381 h 10000"/>
              <a:gd name="connsiteX97" fmla="*/ 3631 w 10000"/>
              <a:gd name="connsiteY97" fmla="*/ 6481 h 10000"/>
              <a:gd name="connsiteX98" fmla="*/ 3615 w 10000"/>
              <a:gd name="connsiteY98" fmla="*/ 6481 h 10000"/>
              <a:gd name="connsiteX99" fmla="*/ 3465 w 10000"/>
              <a:gd name="connsiteY99" fmla="*/ 6512 h 10000"/>
              <a:gd name="connsiteX100" fmla="*/ 3406 w 10000"/>
              <a:gd name="connsiteY100" fmla="*/ 6016 h 10000"/>
              <a:gd name="connsiteX101" fmla="*/ 3198 w 10000"/>
              <a:gd name="connsiteY101" fmla="*/ 5936 h 10000"/>
              <a:gd name="connsiteX102" fmla="*/ 3091 w 10000"/>
              <a:gd name="connsiteY102" fmla="*/ 5984 h 10000"/>
              <a:gd name="connsiteX103" fmla="*/ 3006 w 10000"/>
              <a:gd name="connsiteY103" fmla="*/ 5649 h 10000"/>
              <a:gd name="connsiteX104" fmla="*/ 2990 w 10000"/>
              <a:gd name="connsiteY104" fmla="*/ 5649 h 10000"/>
              <a:gd name="connsiteX105" fmla="*/ 2936 w 10000"/>
              <a:gd name="connsiteY105" fmla="*/ 6096 h 10000"/>
              <a:gd name="connsiteX106" fmla="*/ 2910 w 10000"/>
              <a:gd name="connsiteY106" fmla="*/ 6064 h 10000"/>
              <a:gd name="connsiteX107" fmla="*/ 2851 w 10000"/>
              <a:gd name="connsiteY107" fmla="*/ 5312 h 10000"/>
              <a:gd name="connsiteX108" fmla="*/ 2840 w 10000"/>
              <a:gd name="connsiteY108" fmla="*/ 5312 h 10000"/>
              <a:gd name="connsiteX109" fmla="*/ 2840 w 10000"/>
              <a:gd name="connsiteY109" fmla="*/ 5520 h 10000"/>
              <a:gd name="connsiteX110" fmla="*/ 2798 w 10000"/>
              <a:gd name="connsiteY110" fmla="*/ 5392 h 10000"/>
              <a:gd name="connsiteX111" fmla="*/ 2814 w 10000"/>
              <a:gd name="connsiteY111" fmla="*/ 4896 h 10000"/>
              <a:gd name="connsiteX112" fmla="*/ 2563 w 10000"/>
              <a:gd name="connsiteY112" fmla="*/ 4768 h 10000"/>
              <a:gd name="connsiteX113" fmla="*/ 2440 w 10000"/>
              <a:gd name="connsiteY113" fmla="*/ 5025 h 10000"/>
              <a:gd name="connsiteX114" fmla="*/ 2023 w 10000"/>
              <a:gd name="connsiteY114" fmla="*/ 3649 h 10000"/>
              <a:gd name="connsiteX115" fmla="*/ 2034 w 10000"/>
              <a:gd name="connsiteY115" fmla="*/ 3856 h 10000"/>
              <a:gd name="connsiteX116" fmla="*/ 1815 w 10000"/>
              <a:gd name="connsiteY116" fmla="*/ 3745 h 10000"/>
              <a:gd name="connsiteX117" fmla="*/ 1815 w 10000"/>
              <a:gd name="connsiteY117" fmla="*/ 3615 h 10000"/>
              <a:gd name="connsiteX118" fmla="*/ 1842 w 10000"/>
              <a:gd name="connsiteY118" fmla="*/ 3232 h 10000"/>
              <a:gd name="connsiteX119" fmla="*/ 1773 w 10000"/>
              <a:gd name="connsiteY119" fmla="*/ 2992 h 10000"/>
              <a:gd name="connsiteX120" fmla="*/ 1580 w 10000"/>
              <a:gd name="connsiteY120" fmla="*/ 2783 h 10000"/>
              <a:gd name="connsiteX121" fmla="*/ 1468 w 10000"/>
              <a:gd name="connsiteY121" fmla="*/ 2944 h 10000"/>
              <a:gd name="connsiteX122" fmla="*/ 1468 w 10000"/>
              <a:gd name="connsiteY122" fmla="*/ 3568 h 10000"/>
              <a:gd name="connsiteX123" fmla="*/ 1442 w 10000"/>
              <a:gd name="connsiteY123" fmla="*/ 3615 h 10000"/>
              <a:gd name="connsiteX124" fmla="*/ 1383 w 10000"/>
              <a:gd name="connsiteY124" fmla="*/ 3615 h 10000"/>
              <a:gd name="connsiteX125" fmla="*/ 1233 w 10000"/>
              <a:gd name="connsiteY125" fmla="*/ 3152 h 10000"/>
              <a:gd name="connsiteX126" fmla="*/ 1095 w 10000"/>
              <a:gd name="connsiteY126" fmla="*/ 3952 h 10000"/>
              <a:gd name="connsiteX127" fmla="*/ 1041 w 10000"/>
              <a:gd name="connsiteY127" fmla="*/ 3904 h 10000"/>
              <a:gd name="connsiteX128" fmla="*/ 886 w 10000"/>
              <a:gd name="connsiteY128" fmla="*/ 2864 h 10000"/>
              <a:gd name="connsiteX129" fmla="*/ 721 w 10000"/>
              <a:gd name="connsiteY129" fmla="*/ 2576 h 10000"/>
              <a:gd name="connsiteX130" fmla="*/ 625 w 10000"/>
              <a:gd name="connsiteY130" fmla="*/ 2656 h 10000"/>
              <a:gd name="connsiteX131" fmla="*/ 651 w 10000"/>
              <a:gd name="connsiteY131" fmla="*/ 2288 h 10000"/>
              <a:gd name="connsiteX132" fmla="*/ 358 w 10000"/>
              <a:gd name="connsiteY132" fmla="*/ 2112 h 10000"/>
              <a:gd name="connsiteX133" fmla="*/ 416 w 10000"/>
              <a:gd name="connsiteY133" fmla="*/ 1904 h 10000"/>
              <a:gd name="connsiteX134" fmla="*/ 374 w 10000"/>
              <a:gd name="connsiteY134" fmla="*/ 1904 h 10000"/>
              <a:gd name="connsiteX135" fmla="*/ 251 w 10000"/>
              <a:gd name="connsiteY135" fmla="*/ 2112 h 10000"/>
              <a:gd name="connsiteX136" fmla="*/ 304 w 10000"/>
              <a:gd name="connsiteY136" fmla="*/ 1904 h 10000"/>
              <a:gd name="connsiteX137" fmla="*/ 320 w 10000"/>
              <a:gd name="connsiteY137" fmla="*/ 1824 h 10000"/>
              <a:gd name="connsiteX138" fmla="*/ 155 w 10000"/>
              <a:gd name="connsiteY138" fmla="*/ 2000 h 10000"/>
              <a:gd name="connsiteX139" fmla="*/ 155 w 10000"/>
              <a:gd name="connsiteY139" fmla="*/ 959 h 10000"/>
              <a:gd name="connsiteX140" fmla="*/ 43 w 10000"/>
              <a:gd name="connsiteY140" fmla="*/ 880 h 10000"/>
              <a:gd name="connsiteX141" fmla="*/ 0 w 10000"/>
              <a:gd name="connsiteY141" fmla="*/ 1088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828 w 10000"/>
              <a:gd name="connsiteY57" fmla="*/ 7240 h 10000"/>
              <a:gd name="connsiteX58" fmla="*/ 6677 w 10000"/>
              <a:gd name="connsiteY58" fmla="*/ 7063 h 10000"/>
              <a:gd name="connsiteX59" fmla="*/ 6616 w 10000"/>
              <a:gd name="connsiteY59" fmla="*/ 7232 h 10000"/>
              <a:gd name="connsiteX60" fmla="*/ 6417 w 10000"/>
              <a:gd name="connsiteY60" fmla="*/ 7337 h 10000"/>
              <a:gd name="connsiteX61" fmla="*/ 6500 w 10000"/>
              <a:gd name="connsiteY61" fmla="*/ 7337 h 10000"/>
              <a:gd name="connsiteX62" fmla="*/ 6333 w 10000"/>
              <a:gd name="connsiteY62" fmla="*/ 7656 h 10000"/>
              <a:gd name="connsiteX63" fmla="*/ 6333 w 10000"/>
              <a:gd name="connsiteY63" fmla="*/ 7337 h 10000"/>
              <a:gd name="connsiteX64" fmla="*/ 6250 w 10000"/>
              <a:gd name="connsiteY64" fmla="*/ 7337 h 10000"/>
              <a:gd name="connsiteX65" fmla="*/ 6167 w 10000"/>
              <a:gd name="connsiteY65" fmla="*/ 7337 h 10000"/>
              <a:gd name="connsiteX66" fmla="*/ 5917 w 10000"/>
              <a:gd name="connsiteY66" fmla="*/ 7337 h 10000"/>
              <a:gd name="connsiteX67" fmla="*/ 5879 w 10000"/>
              <a:gd name="connsiteY67" fmla="*/ 6977 h 10000"/>
              <a:gd name="connsiteX68" fmla="*/ 5753 w 10000"/>
              <a:gd name="connsiteY68" fmla="*/ 7138 h 10000"/>
              <a:gd name="connsiteX69" fmla="*/ 5700 w 10000"/>
              <a:gd name="connsiteY69" fmla="*/ 7177 h 10000"/>
              <a:gd name="connsiteX70" fmla="*/ 5559 w 10000"/>
              <a:gd name="connsiteY70" fmla="*/ 7199 h 10000"/>
              <a:gd name="connsiteX71" fmla="*/ 5472 w 10000"/>
              <a:gd name="connsiteY71" fmla="*/ 7208 h 10000"/>
              <a:gd name="connsiteX72" fmla="*/ 5335 w 10000"/>
              <a:gd name="connsiteY72" fmla="*/ 7877 h 10000"/>
              <a:gd name="connsiteX73" fmla="*/ 5268 w 10000"/>
              <a:gd name="connsiteY73" fmla="*/ 7398 h 10000"/>
              <a:gd name="connsiteX74" fmla="*/ 5151 w 10000"/>
              <a:gd name="connsiteY74" fmla="*/ 7407 h 10000"/>
              <a:gd name="connsiteX75" fmla="*/ 5108 w 10000"/>
              <a:gd name="connsiteY75" fmla="*/ 8156 h 10000"/>
              <a:gd name="connsiteX76" fmla="*/ 5076 w 10000"/>
              <a:gd name="connsiteY76" fmla="*/ 7989 h 10000"/>
              <a:gd name="connsiteX77" fmla="*/ 5000 w 10000"/>
              <a:gd name="connsiteY77" fmla="*/ 7976 h 10000"/>
              <a:gd name="connsiteX78" fmla="*/ 5083 w 10000"/>
              <a:gd name="connsiteY78" fmla="*/ 7337 h 10000"/>
              <a:gd name="connsiteX79" fmla="*/ 5083 w 10000"/>
              <a:gd name="connsiteY79" fmla="*/ 8294 h 10000"/>
              <a:gd name="connsiteX80" fmla="*/ 4958 w 10000"/>
              <a:gd name="connsiteY80" fmla="*/ 6775 h 10000"/>
              <a:gd name="connsiteX81" fmla="*/ 4917 w 10000"/>
              <a:gd name="connsiteY81" fmla="*/ 7018 h 10000"/>
              <a:gd name="connsiteX82" fmla="*/ 4833 w 10000"/>
              <a:gd name="connsiteY82" fmla="*/ 6699 h 10000"/>
              <a:gd name="connsiteX83" fmla="*/ 4597 w 10000"/>
              <a:gd name="connsiteY83" fmla="*/ 7949 h 10000"/>
              <a:gd name="connsiteX84" fmla="*/ 4677 w 10000"/>
              <a:gd name="connsiteY84" fmla="*/ 7758 h 10000"/>
              <a:gd name="connsiteX85" fmla="*/ 4592 w 10000"/>
              <a:gd name="connsiteY85" fmla="*/ 7717 h 10000"/>
              <a:gd name="connsiteX86" fmla="*/ 4497 w 10000"/>
              <a:gd name="connsiteY86" fmla="*/ 7741 h 10000"/>
              <a:gd name="connsiteX87" fmla="*/ 4359 w 10000"/>
              <a:gd name="connsiteY87" fmla="*/ 7908 h 10000"/>
              <a:gd name="connsiteX88" fmla="*/ 4337 w 10000"/>
              <a:gd name="connsiteY88" fmla="*/ 7764 h 10000"/>
              <a:gd name="connsiteX89" fmla="*/ 4345 w 10000"/>
              <a:gd name="connsiteY89" fmla="*/ 6926 h 10000"/>
              <a:gd name="connsiteX90" fmla="*/ 4122 w 10000"/>
              <a:gd name="connsiteY90" fmla="*/ 7657 h 10000"/>
              <a:gd name="connsiteX91" fmla="*/ 4058 w 10000"/>
              <a:gd name="connsiteY91" fmla="*/ 7178 h 10000"/>
              <a:gd name="connsiteX92" fmla="*/ 3954 w 10000"/>
              <a:gd name="connsiteY92" fmla="*/ 7091 h 10000"/>
              <a:gd name="connsiteX93" fmla="*/ 4044 w 10000"/>
              <a:gd name="connsiteY93" fmla="*/ 7625 h 10000"/>
              <a:gd name="connsiteX94" fmla="*/ 3833 w 10000"/>
              <a:gd name="connsiteY94" fmla="*/ 7018 h 10000"/>
              <a:gd name="connsiteX95" fmla="*/ 3719 w 10000"/>
              <a:gd name="connsiteY95" fmla="*/ 7098 h 10000"/>
              <a:gd name="connsiteX96" fmla="*/ 3750 w 10000"/>
              <a:gd name="connsiteY96" fmla="*/ 6381 h 10000"/>
              <a:gd name="connsiteX97" fmla="*/ 3631 w 10000"/>
              <a:gd name="connsiteY97" fmla="*/ 6481 h 10000"/>
              <a:gd name="connsiteX98" fmla="*/ 3615 w 10000"/>
              <a:gd name="connsiteY98" fmla="*/ 6481 h 10000"/>
              <a:gd name="connsiteX99" fmla="*/ 3465 w 10000"/>
              <a:gd name="connsiteY99" fmla="*/ 6512 h 10000"/>
              <a:gd name="connsiteX100" fmla="*/ 3406 w 10000"/>
              <a:gd name="connsiteY100" fmla="*/ 6016 h 10000"/>
              <a:gd name="connsiteX101" fmla="*/ 3198 w 10000"/>
              <a:gd name="connsiteY101" fmla="*/ 5936 h 10000"/>
              <a:gd name="connsiteX102" fmla="*/ 3091 w 10000"/>
              <a:gd name="connsiteY102" fmla="*/ 5984 h 10000"/>
              <a:gd name="connsiteX103" fmla="*/ 3006 w 10000"/>
              <a:gd name="connsiteY103" fmla="*/ 5649 h 10000"/>
              <a:gd name="connsiteX104" fmla="*/ 2990 w 10000"/>
              <a:gd name="connsiteY104" fmla="*/ 5649 h 10000"/>
              <a:gd name="connsiteX105" fmla="*/ 2936 w 10000"/>
              <a:gd name="connsiteY105" fmla="*/ 6096 h 10000"/>
              <a:gd name="connsiteX106" fmla="*/ 2910 w 10000"/>
              <a:gd name="connsiteY106" fmla="*/ 6064 h 10000"/>
              <a:gd name="connsiteX107" fmla="*/ 2851 w 10000"/>
              <a:gd name="connsiteY107" fmla="*/ 5312 h 10000"/>
              <a:gd name="connsiteX108" fmla="*/ 2840 w 10000"/>
              <a:gd name="connsiteY108" fmla="*/ 5312 h 10000"/>
              <a:gd name="connsiteX109" fmla="*/ 2840 w 10000"/>
              <a:gd name="connsiteY109" fmla="*/ 5520 h 10000"/>
              <a:gd name="connsiteX110" fmla="*/ 2798 w 10000"/>
              <a:gd name="connsiteY110" fmla="*/ 5392 h 10000"/>
              <a:gd name="connsiteX111" fmla="*/ 2814 w 10000"/>
              <a:gd name="connsiteY111" fmla="*/ 4896 h 10000"/>
              <a:gd name="connsiteX112" fmla="*/ 2563 w 10000"/>
              <a:gd name="connsiteY112" fmla="*/ 4768 h 10000"/>
              <a:gd name="connsiteX113" fmla="*/ 2440 w 10000"/>
              <a:gd name="connsiteY113" fmla="*/ 5025 h 10000"/>
              <a:gd name="connsiteX114" fmla="*/ 2023 w 10000"/>
              <a:gd name="connsiteY114" fmla="*/ 3649 h 10000"/>
              <a:gd name="connsiteX115" fmla="*/ 2034 w 10000"/>
              <a:gd name="connsiteY115" fmla="*/ 3856 h 10000"/>
              <a:gd name="connsiteX116" fmla="*/ 1815 w 10000"/>
              <a:gd name="connsiteY116" fmla="*/ 3745 h 10000"/>
              <a:gd name="connsiteX117" fmla="*/ 1815 w 10000"/>
              <a:gd name="connsiteY117" fmla="*/ 3615 h 10000"/>
              <a:gd name="connsiteX118" fmla="*/ 1842 w 10000"/>
              <a:gd name="connsiteY118" fmla="*/ 3232 h 10000"/>
              <a:gd name="connsiteX119" fmla="*/ 1773 w 10000"/>
              <a:gd name="connsiteY119" fmla="*/ 2992 h 10000"/>
              <a:gd name="connsiteX120" fmla="*/ 1580 w 10000"/>
              <a:gd name="connsiteY120" fmla="*/ 2783 h 10000"/>
              <a:gd name="connsiteX121" fmla="*/ 1468 w 10000"/>
              <a:gd name="connsiteY121" fmla="*/ 2944 h 10000"/>
              <a:gd name="connsiteX122" fmla="*/ 1468 w 10000"/>
              <a:gd name="connsiteY122" fmla="*/ 3568 h 10000"/>
              <a:gd name="connsiteX123" fmla="*/ 1442 w 10000"/>
              <a:gd name="connsiteY123" fmla="*/ 3615 h 10000"/>
              <a:gd name="connsiteX124" fmla="*/ 1383 w 10000"/>
              <a:gd name="connsiteY124" fmla="*/ 3615 h 10000"/>
              <a:gd name="connsiteX125" fmla="*/ 1233 w 10000"/>
              <a:gd name="connsiteY125" fmla="*/ 3152 h 10000"/>
              <a:gd name="connsiteX126" fmla="*/ 1095 w 10000"/>
              <a:gd name="connsiteY126" fmla="*/ 3952 h 10000"/>
              <a:gd name="connsiteX127" fmla="*/ 1041 w 10000"/>
              <a:gd name="connsiteY127" fmla="*/ 3904 h 10000"/>
              <a:gd name="connsiteX128" fmla="*/ 886 w 10000"/>
              <a:gd name="connsiteY128" fmla="*/ 2864 h 10000"/>
              <a:gd name="connsiteX129" fmla="*/ 721 w 10000"/>
              <a:gd name="connsiteY129" fmla="*/ 2576 h 10000"/>
              <a:gd name="connsiteX130" fmla="*/ 625 w 10000"/>
              <a:gd name="connsiteY130" fmla="*/ 2656 h 10000"/>
              <a:gd name="connsiteX131" fmla="*/ 651 w 10000"/>
              <a:gd name="connsiteY131" fmla="*/ 2288 h 10000"/>
              <a:gd name="connsiteX132" fmla="*/ 358 w 10000"/>
              <a:gd name="connsiteY132" fmla="*/ 2112 h 10000"/>
              <a:gd name="connsiteX133" fmla="*/ 416 w 10000"/>
              <a:gd name="connsiteY133" fmla="*/ 1904 h 10000"/>
              <a:gd name="connsiteX134" fmla="*/ 374 w 10000"/>
              <a:gd name="connsiteY134" fmla="*/ 1904 h 10000"/>
              <a:gd name="connsiteX135" fmla="*/ 251 w 10000"/>
              <a:gd name="connsiteY135" fmla="*/ 2112 h 10000"/>
              <a:gd name="connsiteX136" fmla="*/ 304 w 10000"/>
              <a:gd name="connsiteY136" fmla="*/ 1904 h 10000"/>
              <a:gd name="connsiteX137" fmla="*/ 320 w 10000"/>
              <a:gd name="connsiteY137" fmla="*/ 1824 h 10000"/>
              <a:gd name="connsiteX138" fmla="*/ 155 w 10000"/>
              <a:gd name="connsiteY138" fmla="*/ 2000 h 10000"/>
              <a:gd name="connsiteX139" fmla="*/ 155 w 10000"/>
              <a:gd name="connsiteY139" fmla="*/ 959 h 10000"/>
              <a:gd name="connsiteX140" fmla="*/ 43 w 10000"/>
              <a:gd name="connsiteY140" fmla="*/ 880 h 10000"/>
              <a:gd name="connsiteX141" fmla="*/ 0 w 10000"/>
              <a:gd name="connsiteY141" fmla="*/ 1088 h 10000"/>
              <a:gd name="connsiteX142" fmla="*/ 0 w 10000"/>
              <a:gd name="connsiteY142" fmla="*/ 0 h 10000"/>
              <a:gd name="connsiteX0" fmla="*/ 0 w 10000"/>
              <a:gd name="connsiteY0" fmla="*/ 0 h 9856"/>
              <a:gd name="connsiteX1" fmla="*/ 10000 w 10000"/>
              <a:gd name="connsiteY1" fmla="*/ 0 h 9856"/>
              <a:gd name="connsiteX2" fmla="*/ 10000 w 10000"/>
              <a:gd name="connsiteY2" fmla="*/ 5936 h 9856"/>
              <a:gd name="connsiteX3" fmla="*/ 9920 w 10000"/>
              <a:gd name="connsiteY3" fmla="*/ 5776 h 9856"/>
              <a:gd name="connsiteX4" fmla="*/ 9754 w 10000"/>
              <a:gd name="connsiteY4" fmla="*/ 6144 h 9856"/>
              <a:gd name="connsiteX5" fmla="*/ 9712 w 10000"/>
              <a:gd name="connsiteY5" fmla="*/ 7025 h 9856"/>
              <a:gd name="connsiteX6" fmla="*/ 9349 w 10000"/>
              <a:gd name="connsiteY6" fmla="*/ 7552 h 9856"/>
              <a:gd name="connsiteX7" fmla="*/ 9279 w 10000"/>
              <a:gd name="connsiteY7" fmla="*/ 7344 h 9856"/>
              <a:gd name="connsiteX8" fmla="*/ 9253 w 10000"/>
              <a:gd name="connsiteY8" fmla="*/ 7392 h 9856"/>
              <a:gd name="connsiteX9" fmla="*/ 9242 w 10000"/>
              <a:gd name="connsiteY9" fmla="*/ 7761 h 9856"/>
              <a:gd name="connsiteX10" fmla="*/ 9156 w 10000"/>
              <a:gd name="connsiteY10" fmla="*/ 7808 h 9856"/>
              <a:gd name="connsiteX11" fmla="*/ 9034 w 10000"/>
              <a:gd name="connsiteY11" fmla="*/ 7392 h 9856"/>
              <a:gd name="connsiteX12" fmla="*/ 9071 w 10000"/>
              <a:gd name="connsiteY12" fmla="*/ 7233 h 9856"/>
              <a:gd name="connsiteX13" fmla="*/ 9007 w 10000"/>
              <a:gd name="connsiteY13" fmla="*/ 6976 h 9856"/>
              <a:gd name="connsiteX14" fmla="*/ 8825 w 10000"/>
              <a:gd name="connsiteY14" fmla="*/ 7184 h 9856"/>
              <a:gd name="connsiteX15" fmla="*/ 8809 w 10000"/>
              <a:gd name="connsiteY15" fmla="*/ 7056 h 9856"/>
              <a:gd name="connsiteX16" fmla="*/ 8868 w 10000"/>
              <a:gd name="connsiteY16" fmla="*/ 6896 h 9856"/>
              <a:gd name="connsiteX17" fmla="*/ 8836 w 10000"/>
              <a:gd name="connsiteY17" fmla="*/ 6768 h 9856"/>
              <a:gd name="connsiteX18" fmla="*/ 8756 w 10000"/>
              <a:gd name="connsiteY18" fmla="*/ 6848 h 9856"/>
              <a:gd name="connsiteX19" fmla="*/ 8671 w 10000"/>
              <a:gd name="connsiteY19" fmla="*/ 6512 h 9856"/>
              <a:gd name="connsiteX20" fmla="*/ 8697 w 10000"/>
              <a:gd name="connsiteY20" fmla="*/ 6224 h 9856"/>
              <a:gd name="connsiteX21" fmla="*/ 8628 w 10000"/>
              <a:gd name="connsiteY21" fmla="*/ 6305 h 9856"/>
              <a:gd name="connsiteX22" fmla="*/ 8590 w 10000"/>
              <a:gd name="connsiteY22" fmla="*/ 7056 h 9856"/>
              <a:gd name="connsiteX23" fmla="*/ 8436 w 10000"/>
              <a:gd name="connsiteY23" fmla="*/ 6976 h 9856"/>
              <a:gd name="connsiteX24" fmla="*/ 8436 w 10000"/>
              <a:gd name="connsiteY24" fmla="*/ 6928 h 9856"/>
              <a:gd name="connsiteX25" fmla="*/ 8478 w 10000"/>
              <a:gd name="connsiteY25" fmla="*/ 6816 h 9856"/>
              <a:gd name="connsiteX26" fmla="*/ 8478 w 10000"/>
              <a:gd name="connsiteY26" fmla="*/ 6768 h 9856"/>
              <a:gd name="connsiteX27" fmla="*/ 8382 w 10000"/>
              <a:gd name="connsiteY27" fmla="*/ 6640 h 9856"/>
              <a:gd name="connsiteX28" fmla="*/ 8356 w 10000"/>
              <a:gd name="connsiteY28" fmla="*/ 6928 h 9856"/>
              <a:gd name="connsiteX29" fmla="*/ 8409 w 10000"/>
              <a:gd name="connsiteY29" fmla="*/ 7184 h 9856"/>
              <a:gd name="connsiteX30" fmla="*/ 8393 w 10000"/>
              <a:gd name="connsiteY30" fmla="*/ 7184 h 9856"/>
              <a:gd name="connsiteX31" fmla="*/ 8297 w 10000"/>
              <a:gd name="connsiteY31" fmla="*/ 6928 h 9856"/>
              <a:gd name="connsiteX32" fmla="*/ 8254 w 10000"/>
              <a:gd name="connsiteY32" fmla="*/ 6481 h 9856"/>
              <a:gd name="connsiteX33" fmla="*/ 8217 w 10000"/>
              <a:gd name="connsiteY33" fmla="*/ 6481 h 9856"/>
              <a:gd name="connsiteX34" fmla="*/ 8201 w 10000"/>
              <a:gd name="connsiteY34" fmla="*/ 6640 h 9856"/>
              <a:gd name="connsiteX35" fmla="*/ 8115 w 10000"/>
              <a:gd name="connsiteY35" fmla="*/ 6512 h 9856"/>
              <a:gd name="connsiteX36" fmla="*/ 8078 w 10000"/>
              <a:gd name="connsiteY36" fmla="*/ 6720 h 9856"/>
              <a:gd name="connsiteX37" fmla="*/ 8078 w 10000"/>
              <a:gd name="connsiteY37" fmla="*/ 6559 h 9856"/>
              <a:gd name="connsiteX38" fmla="*/ 7939 w 10000"/>
              <a:gd name="connsiteY38" fmla="*/ 6896 h 9856"/>
              <a:gd name="connsiteX39" fmla="*/ 7854 w 10000"/>
              <a:gd name="connsiteY39" fmla="*/ 6896 h 9856"/>
              <a:gd name="connsiteX40" fmla="*/ 7645 w 10000"/>
              <a:gd name="connsiteY40" fmla="*/ 7392 h 9856"/>
              <a:gd name="connsiteX41" fmla="*/ 7603 w 10000"/>
              <a:gd name="connsiteY41" fmla="*/ 7233 h 9856"/>
              <a:gd name="connsiteX42" fmla="*/ 7635 w 10000"/>
              <a:gd name="connsiteY42" fmla="*/ 7552 h 9856"/>
              <a:gd name="connsiteX43" fmla="*/ 7533 w 10000"/>
              <a:gd name="connsiteY43" fmla="*/ 7552 h 9856"/>
              <a:gd name="connsiteX44" fmla="*/ 7453 w 10000"/>
              <a:gd name="connsiteY44" fmla="*/ 8256 h 9856"/>
              <a:gd name="connsiteX45" fmla="*/ 7330 w 10000"/>
              <a:gd name="connsiteY45" fmla="*/ 8464 h 9856"/>
              <a:gd name="connsiteX46" fmla="*/ 7368 w 10000"/>
              <a:gd name="connsiteY46" fmla="*/ 8720 h 9856"/>
              <a:gd name="connsiteX47" fmla="*/ 7341 w 10000"/>
              <a:gd name="connsiteY47" fmla="*/ 8880 h 9856"/>
              <a:gd name="connsiteX48" fmla="*/ 7261 w 10000"/>
              <a:gd name="connsiteY48" fmla="*/ 8768 h 9856"/>
              <a:gd name="connsiteX49" fmla="*/ 7192 w 10000"/>
              <a:gd name="connsiteY49" fmla="*/ 9345 h 9856"/>
              <a:gd name="connsiteX50" fmla="*/ 7160 w 10000"/>
              <a:gd name="connsiteY50" fmla="*/ 9345 h 9856"/>
              <a:gd name="connsiteX51" fmla="*/ 7149 w 10000"/>
              <a:gd name="connsiteY51" fmla="*/ 9088 h 9856"/>
              <a:gd name="connsiteX52" fmla="*/ 7122 w 10000"/>
              <a:gd name="connsiteY52" fmla="*/ 9264 h 9856"/>
              <a:gd name="connsiteX53" fmla="*/ 7090 w 10000"/>
              <a:gd name="connsiteY53" fmla="*/ 9504 h 9856"/>
              <a:gd name="connsiteX54" fmla="*/ 6887 w 10000"/>
              <a:gd name="connsiteY54" fmla="*/ 9504 h 9856"/>
              <a:gd name="connsiteX55" fmla="*/ 7053 w 10000"/>
              <a:gd name="connsiteY55" fmla="*/ 6611 h 9856"/>
              <a:gd name="connsiteX56" fmla="*/ 6818 w 10000"/>
              <a:gd name="connsiteY56" fmla="*/ 9584 h 9856"/>
              <a:gd name="connsiteX57" fmla="*/ 6828 w 10000"/>
              <a:gd name="connsiteY57" fmla="*/ 7240 h 9856"/>
              <a:gd name="connsiteX58" fmla="*/ 6677 w 10000"/>
              <a:gd name="connsiteY58" fmla="*/ 7063 h 9856"/>
              <a:gd name="connsiteX59" fmla="*/ 6616 w 10000"/>
              <a:gd name="connsiteY59" fmla="*/ 7232 h 9856"/>
              <a:gd name="connsiteX60" fmla="*/ 6417 w 10000"/>
              <a:gd name="connsiteY60" fmla="*/ 7337 h 9856"/>
              <a:gd name="connsiteX61" fmla="*/ 6500 w 10000"/>
              <a:gd name="connsiteY61" fmla="*/ 7337 h 9856"/>
              <a:gd name="connsiteX62" fmla="*/ 6333 w 10000"/>
              <a:gd name="connsiteY62" fmla="*/ 7656 h 9856"/>
              <a:gd name="connsiteX63" fmla="*/ 6333 w 10000"/>
              <a:gd name="connsiteY63" fmla="*/ 7337 h 9856"/>
              <a:gd name="connsiteX64" fmla="*/ 6250 w 10000"/>
              <a:gd name="connsiteY64" fmla="*/ 7337 h 9856"/>
              <a:gd name="connsiteX65" fmla="*/ 6167 w 10000"/>
              <a:gd name="connsiteY65" fmla="*/ 7337 h 9856"/>
              <a:gd name="connsiteX66" fmla="*/ 5917 w 10000"/>
              <a:gd name="connsiteY66" fmla="*/ 7337 h 9856"/>
              <a:gd name="connsiteX67" fmla="*/ 5879 w 10000"/>
              <a:gd name="connsiteY67" fmla="*/ 6977 h 9856"/>
              <a:gd name="connsiteX68" fmla="*/ 5753 w 10000"/>
              <a:gd name="connsiteY68" fmla="*/ 7138 h 9856"/>
              <a:gd name="connsiteX69" fmla="*/ 5700 w 10000"/>
              <a:gd name="connsiteY69" fmla="*/ 7177 h 9856"/>
              <a:gd name="connsiteX70" fmla="*/ 5559 w 10000"/>
              <a:gd name="connsiteY70" fmla="*/ 7199 h 9856"/>
              <a:gd name="connsiteX71" fmla="*/ 5472 w 10000"/>
              <a:gd name="connsiteY71" fmla="*/ 7208 h 9856"/>
              <a:gd name="connsiteX72" fmla="*/ 5335 w 10000"/>
              <a:gd name="connsiteY72" fmla="*/ 7877 h 9856"/>
              <a:gd name="connsiteX73" fmla="*/ 5268 w 10000"/>
              <a:gd name="connsiteY73" fmla="*/ 7398 h 9856"/>
              <a:gd name="connsiteX74" fmla="*/ 5151 w 10000"/>
              <a:gd name="connsiteY74" fmla="*/ 7407 h 9856"/>
              <a:gd name="connsiteX75" fmla="*/ 5108 w 10000"/>
              <a:gd name="connsiteY75" fmla="*/ 8156 h 9856"/>
              <a:gd name="connsiteX76" fmla="*/ 5076 w 10000"/>
              <a:gd name="connsiteY76" fmla="*/ 7989 h 9856"/>
              <a:gd name="connsiteX77" fmla="*/ 5000 w 10000"/>
              <a:gd name="connsiteY77" fmla="*/ 7976 h 9856"/>
              <a:gd name="connsiteX78" fmla="*/ 5083 w 10000"/>
              <a:gd name="connsiteY78" fmla="*/ 7337 h 9856"/>
              <a:gd name="connsiteX79" fmla="*/ 5083 w 10000"/>
              <a:gd name="connsiteY79" fmla="*/ 8294 h 9856"/>
              <a:gd name="connsiteX80" fmla="*/ 4958 w 10000"/>
              <a:gd name="connsiteY80" fmla="*/ 6775 h 9856"/>
              <a:gd name="connsiteX81" fmla="*/ 4917 w 10000"/>
              <a:gd name="connsiteY81" fmla="*/ 7018 h 9856"/>
              <a:gd name="connsiteX82" fmla="*/ 4833 w 10000"/>
              <a:gd name="connsiteY82" fmla="*/ 6699 h 9856"/>
              <a:gd name="connsiteX83" fmla="*/ 4597 w 10000"/>
              <a:gd name="connsiteY83" fmla="*/ 7949 h 9856"/>
              <a:gd name="connsiteX84" fmla="*/ 4677 w 10000"/>
              <a:gd name="connsiteY84" fmla="*/ 7758 h 9856"/>
              <a:gd name="connsiteX85" fmla="*/ 4592 w 10000"/>
              <a:gd name="connsiteY85" fmla="*/ 7717 h 9856"/>
              <a:gd name="connsiteX86" fmla="*/ 4497 w 10000"/>
              <a:gd name="connsiteY86" fmla="*/ 7741 h 9856"/>
              <a:gd name="connsiteX87" fmla="*/ 4359 w 10000"/>
              <a:gd name="connsiteY87" fmla="*/ 7908 h 9856"/>
              <a:gd name="connsiteX88" fmla="*/ 4337 w 10000"/>
              <a:gd name="connsiteY88" fmla="*/ 7764 h 9856"/>
              <a:gd name="connsiteX89" fmla="*/ 4345 w 10000"/>
              <a:gd name="connsiteY89" fmla="*/ 6926 h 9856"/>
              <a:gd name="connsiteX90" fmla="*/ 4122 w 10000"/>
              <a:gd name="connsiteY90" fmla="*/ 7657 h 9856"/>
              <a:gd name="connsiteX91" fmla="*/ 4058 w 10000"/>
              <a:gd name="connsiteY91" fmla="*/ 7178 h 9856"/>
              <a:gd name="connsiteX92" fmla="*/ 3954 w 10000"/>
              <a:gd name="connsiteY92" fmla="*/ 7091 h 9856"/>
              <a:gd name="connsiteX93" fmla="*/ 4044 w 10000"/>
              <a:gd name="connsiteY93" fmla="*/ 7625 h 9856"/>
              <a:gd name="connsiteX94" fmla="*/ 3833 w 10000"/>
              <a:gd name="connsiteY94" fmla="*/ 7018 h 9856"/>
              <a:gd name="connsiteX95" fmla="*/ 3719 w 10000"/>
              <a:gd name="connsiteY95" fmla="*/ 7098 h 9856"/>
              <a:gd name="connsiteX96" fmla="*/ 3750 w 10000"/>
              <a:gd name="connsiteY96" fmla="*/ 6381 h 9856"/>
              <a:gd name="connsiteX97" fmla="*/ 3631 w 10000"/>
              <a:gd name="connsiteY97" fmla="*/ 6481 h 9856"/>
              <a:gd name="connsiteX98" fmla="*/ 3615 w 10000"/>
              <a:gd name="connsiteY98" fmla="*/ 6481 h 9856"/>
              <a:gd name="connsiteX99" fmla="*/ 3465 w 10000"/>
              <a:gd name="connsiteY99" fmla="*/ 6512 h 9856"/>
              <a:gd name="connsiteX100" fmla="*/ 3406 w 10000"/>
              <a:gd name="connsiteY100" fmla="*/ 6016 h 9856"/>
              <a:gd name="connsiteX101" fmla="*/ 3198 w 10000"/>
              <a:gd name="connsiteY101" fmla="*/ 5936 h 9856"/>
              <a:gd name="connsiteX102" fmla="*/ 3091 w 10000"/>
              <a:gd name="connsiteY102" fmla="*/ 5984 h 9856"/>
              <a:gd name="connsiteX103" fmla="*/ 3006 w 10000"/>
              <a:gd name="connsiteY103" fmla="*/ 5649 h 9856"/>
              <a:gd name="connsiteX104" fmla="*/ 2990 w 10000"/>
              <a:gd name="connsiteY104" fmla="*/ 5649 h 9856"/>
              <a:gd name="connsiteX105" fmla="*/ 2936 w 10000"/>
              <a:gd name="connsiteY105" fmla="*/ 6096 h 9856"/>
              <a:gd name="connsiteX106" fmla="*/ 2910 w 10000"/>
              <a:gd name="connsiteY106" fmla="*/ 6064 h 9856"/>
              <a:gd name="connsiteX107" fmla="*/ 2851 w 10000"/>
              <a:gd name="connsiteY107" fmla="*/ 5312 h 9856"/>
              <a:gd name="connsiteX108" fmla="*/ 2840 w 10000"/>
              <a:gd name="connsiteY108" fmla="*/ 5312 h 9856"/>
              <a:gd name="connsiteX109" fmla="*/ 2840 w 10000"/>
              <a:gd name="connsiteY109" fmla="*/ 5520 h 9856"/>
              <a:gd name="connsiteX110" fmla="*/ 2798 w 10000"/>
              <a:gd name="connsiteY110" fmla="*/ 5392 h 9856"/>
              <a:gd name="connsiteX111" fmla="*/ 2814 w 10000"/>
              <a:gd name="connsiteY111" fmla="*/ 4896 h 9856"/>
              <a:gd name="connsiteX112" fmla="*/ 2563 w 10000"/>
              <a:gd name="connsiteY112" fmla="*/ 4768 h 9856"/>
              <a:gd name="connsiteX113" fmla="*/ 2440 w 10000"/>
              <a:gd name="connsiteY113" fmla="*/ 5025 h 9856"/>
              <a:gd name="connsiteX114" fmla="*/ 2023 w 10000"/>
              <a:gd name="connsiteY114" fmla="*/ 3649 h 9856"/>
              <a:gd name="connsiteX115" fmla="*/ 2034 w 10000"/>
              <a:gd name="connsiteY115" fmla="*/ 3856 h 9856"/>
              <a:gd name="connsiteX116" fmla="*/ 1815 w 10000"/>
              <a:gd name="connsiteY116" fmla="*/ 3745 h 9856"/>
              <a:gd name="connsiteX117" fmla="*/ 1815 w 10000"/>
              <a:gd name="connsiteY117" fmla="*/ 3615 h 9856"/>
              <a:gd name="connsiteX118" fmla="*/ 1842 w 10000"/>
              <a:gd name="connsiteY118" fmla="*/ 3232 h 9856"/>
              <a:gd name="connsiteX119" fmla="*/ 1773 w 10000"/>
              <a:gd name="connsiteY119" fmla="*/ 2992 h 9856"/>
              <a:gd name="connsiteX120" fmla="*/ 1580 w 10000"/>
              <a:gd name="connsiteY120" fmla="*/ 2783 h 9856"/>
              <a:gd name="connsiteX121" fmla="*/ 1468 w 10000"/>
              <a:gd name="connsiteY121" fmla="*/ 2944 h 9856"/>
              <a:gd name="connsiteX122" fmla="*/ 1468 w 10000"/>
              <a:gd name="connsiteY122" fmla="*/ 3568 h 9856"/>
              <a:gd name="connsiteX123" fmla="*/ 1442 w 10000"/>
              <a:gd name="connsiteY123" fmla="*/ 3615 h 9856"/>
              <a:gd name="connsiteX124" fmla="*/ 1383 w 10000"/>
              <a:gd name="connsiteY124" fmla="*/ 3615 h 9856"/>
              <a:gd name="connsiteX125" fmla="*/ 1233 w 10000"/>
              <a:gd name="connsiteY125" fmla="*/ 3152 h 9856"/>
              <a:gd name="connsiteX126" fmla="*/ 1095 w 10000"/>
              <a:gd name="connsiteY126" fmla="*/ 3952 h 9856"/>
              <a:gd name="connsiteX127" fmla="*/ 1041 w 10000"/>
              <a:gd name="connsiteY127" fmla="*/ 3904 h 9856"/>
              <a:gd name="connsiteX128" fmla="*/ 886 w 10000"/>
              <a:gd name="connsiteY128" fmla="*/ 2864 h 9856"/>
              <a:gd name="connsiteX129" fmla="*/ 721 w 10000"/>
              <a:gd name="connsiteY129" fmla="*/ 2576 h 9856"/>
              <a:gd name="connsiteX130" fmla="*/ 625 w 10000"/>
              <a:gd name="connsiteY130" fmla="*/ 2656 h 9856"/>
              <a:gd name="connsiteX131" fmla="*/ 651 w 10000"/>
              <a:gd name="connsiteY131" fmla="*/ 2288 h 9856"/>
              <a:gd name="connsiteX132" fmla="*/ 358 w 10000"/>
              <a:gd name="connsiteY132" fmla="*/ 2112 h 9856"/>
              <a:gd name="connsiteX133" fmla="*/ 416 w 10000"/>
              <a:gd name="connsiteY133" fmla="*/ 1904 h 9856"/>
              <a:gd name="connsiteX134" fmla="*/ 374 w 10000"/>
              <a:gd name="connsiteY134" fmla="*/ 1904 h 9856"/>
              <a:gd name="connsiteX135" fmla="*/ 251 w 10000"/>
              <a:gd name="connsiteY135" fmla="*/ 2112 h 9856"/>
              <a:gd name="connsiteX136" fmla="*/ 304 w 10000"/>
              <a:gd name="connsiteY136" fmla="*/ 1904 h 9856"/>
              <a:gd name="connsiteX137" fmla="*/ 320 w 10000"/>
              <a:gd name="connsiteY137" fmla="*/ 1824 h 9856"/>
              <a:gd name="connsiteX138" fmla="*/ 155 w 10000"/>
              <a:gd name="connsiteY138" fmla="*/ 2000 h 9856"/>
              <a:gd name="connsiteX139" fmla="*/ 155 w 10000"/>
              <a:gd name="connsiteY139" fmla="*/ 959 h 9856"/>
              <a:gd name="connsiteX140" fmla="*/ 43 w 10000"/>
              <a:gd name="connsiteY140" fmla="*/ 880 h 9856"/>
              <a:gd name="connsiteX141" fmla="*/ 0 w 10000"/>
              <a:gd name="connsiteY141" fmla="*/ 1088 h 9856"/>
              <a:gd name="connsiteX142" fmla="*/ 0 w 10000"/>
              <a:gd name="connsiteY142" fmla="*/ 0 h 9856"/>
              <a:gd name="connsiteX0" fmla="*/ 0 w 10000"/>
              <a:gd name="connsiteY0" fmla="*/ 0 h 9920"/>
              <a:gd name="connsiteX1" fmla="*/ 10000 w 10000"/>
              <a:gd name="connsiteY1" fmla="*/ 0 h 9920"/>
              <a:gd name="connsiteX2" fmla="*/ 10000 w 10000"/>
              <a:gd name="connsiteY2" fmla="*/ 6023 h 9920"/>
              <a:gd name="connsiteX3" fmla="*/ 9920 w 10000"/>
              <a:gd name="connsiteY3" fmla="*/ 5860 h 9920"/>
              <a:gd name="connsiteX4" fmla="*/ 9754 w 10000"/>
              <a:gd name="connsiteY4" fmla="*/ 6234 h 9920"/>
              <a:gd name="connsiteX5" fmla="*/ 9712 w 10000"/>
              <a:gd name="connsiteY5" fmla="*/ 7128 h 9920"/>
              <a:gd name="connsiteX6" fmla="*/ 9349 w 10000"/>
              <a:gd name="connsiteY6" fmla="*/ 7662 h 9920"/>
              <a:gd name="connsiteX7" fmla="*/ 9279 w 10000"/>
              <a:gd name="connsiteY7" fmla="*/ 7451 h 9920"/>
              <a:gd name="connsiteX8" fmla="*/ 9253 w 10000"/>
              <a:gd name="connsiteY8" fmla="*/ 7500 h 9920"/>
              <a:gd name="connsiteX9" fmla="*/ 9242 w 10000"/>
              <a:gd name="connsiteY9" fmla="*/ 7874 h 9920"/>
              <a:gd name="connsiteX10" fmla="*/ 9156 w 10000"/>
              <a:gd name="connsiteY10" fmla="*/ 7922 h 9920"/>
              <a:gd name="connsiteX11" fmla="*/ 9034 w 10000"/>
              <a:gd name="connsiteY11" fmla="*/ 7500 h 9920"/>
              <a:gd name="connsiteX12" fmla="*/ 9071 w 10000"/>
              <a:gd name="connsiteY12" fmla="*/ 7339 h 9920"/>
              <a:gd name="connsiteX13" fmla="*/ 9007 w 10000"/>
              <a:gd name="connsiteY13" fmla="*/ 7078 h 9920"/>
              <a:gd name="connsiteX14" fmla="*/ 8825 w 10000"/>
              <a:gd name="connsiteY14" fmla="*/ 7289 h 9920"/>
              <a:gd name="connsiteX15" fmla="*/ 8809 w 10000"/>
              <a:gd name="connsiteY15" fmla="*/ 7159 h 9920"/>
              <a:gd name="connsiteX16" fmla="*/ 8868 w 10000"/>
              <a:gd name="connsiteY16" fmla="*/ 6997 h 9920"/>
              <a:gd name="connsiteX17" fmla="*/ 8836 w 10000"/>
              <a:gd name="connsiteY17" fmla="*/ 6867 h 9920"/>
              <a:gd name="connsiteX18" fmla="*/ 8756 w 10000"/>
              <a:gd name="connsiteY18" fmla="*/ 6948 h 9920"/>
              <a:gd name="connsiteX19" fmla="*/ 8671 w 10000"/>
              <a:gd name="connsiteY19" fmla="*/ 6607 h 9920"/>
              <a:gd name="connsiteX20" fmla="*/ 8697 w 10000"/>
              <a:gd name="connsiteY20" fmla="*/ 6315 h 9920"/>
              <a:gd name="connsiteX21" fmla="*/ 8628 w 10000"/>
              <a:gd name="connsiteY21" fmla="*/ 6397 h 9920"/>
              <a:gd name="connsiteX22" fmla="*/ 8590 w 10000"/>
              <a:gd name="connsiteY22" fmla="*/ 7159 h 9920"/>
              <a:gd name="connsiteX23" fmla="*/ 8436 w 10000"/>
              <a:gd name="connsiteY23" fmla="*/ 7078 h 9920"/>
              <a:gd name="connsiteX24" fmla="*/ 8436 w 10000"/>
              <a:gd name="connsiteY24" fmla="*/ 7029 h 9920"/>
              <a:gd name="connsiteX25" fmla="*/ 8478 w 10000"/>
              <a:gd name="connsiteY25" fmla="*/ 6916 h 9920"/>
              <a:gd name="connsiteX26" fmla="*/ 8478 w 10000"/>
              <a:gd name="connsiteY26" fmla="*/ 6867 h 9920"/>
              <a:gd name="connsiteX27" fmla="*/ 8382 w 10000"/>
              <a:gd name="connsiteY27" fmla="*/ 6737 h 9920"/>
              <a:gd name="connsiteX28" fmla="*/ 8356 w 10000"/>
              <a:gd name="connsiteY28" fmla="*/ 7029 h 9920"/>
              <a:gd name="connsiteX29" fmla="*/ 8409 w 10000"/>
              <a:gd name="connsiteY29" fmla="*/ 7289 h 9920"/>
              <a:gd name="connsiteX30" fmla="*/ 8393 w 10000"/>
              <a:gd name="connsiteY30" fmla="*/ 7289 h 9920"/>
              <a:gd name="connsiteX31" fmla="*/ 8297 w 10000"/>
              <a:gd name="connsiteY31" fmla="*/ 7029 h 9920"/>
              <a:gd name="connsiteX32" fmla="*/ 8254 w 10000"/>
              <a:gd name="connsiteY32" fmla="*/ 6576 h 9920"/>
              <a:gd name="connsiteX33" fmla="*/ 8217 w 10000"/>
              <a:gd name="connsiteY33" fmla="*/ 6576 h 9920"/>
              <a:gd name="connsiteX34" fmla="*/ 8201 w 10000"/>
              <a:gd name="connsiteY34" fmla="*/ 6737 h 9920"/>
              <a:gd name="connsiteX35" fmla="*/ 8115 w 10000"/>
              <a:gd name="connsiteY35" fmla="*/ 6607 h 9920"/>
              <a:gd name="connsiteX36" fmla="*/ 8078 w 10000"/>
              <a:gd name="connsiteY36" fmla="*/ 6818 h 9920"/>
              <a:gd name="connsiteX37" fmla="*/ 8078 w 10000"/>
              <a:gd name="connsiteY37" fmla="*/ 6655 h 9920"/>
              <a:gd name="connsiteX38" fmla="*/ 7939 w 10000"/>
              <a:gd name="connsiteY38" fmla="*/ 6997 h 9920"/>
              <a:gd name="connsiteX39" fmla="*/ 7854 w 10000"/>
              <a:gd name="connsiteY39" fmla="*/ 6997 h 9920"/>
              <a:gd name="connsiteX40" fmla="*/ 7645 w 10000"/>
              <a:gd name="connsiteY40" fmla="*/ 7500 h 9920"/>
              <a:gd name="connsiteX41" fmla="*/ 7603 w 10000"/>
              <a:gd name="connsiteY41" fmla="*/ 7339 h 9920"/>
              <a:gd name="connsiteX42" fmla="*/ 7635 w 10000"/>
              <a:gd name="connsiteY42" fmla="*/ 7662 h 9920"/>
              <a:gd name="connsiteX43" fmla="*/ 7533 w 10000"/>
              <a:gd name="connsiteY43" fmla="*/ 7662 h 9920"/>
              <a:gd name="connsiteX44" fmla="*/ 7453 w 10000"/>
              <a:gd name="connsiteY44" fmla="*/ 8377 h 9920"/>
              <a:gd name="connsiteX45" fmla="*/ 7330 w 10000"/>
              <a:gd name="connsiteY45" fmla="*/ 8588 h 9920"/>
              <a:gd name="connsiteX46" fmla="*/ 7368 w 10000"/>
              <a:gd name="connsiteY46" fmla="*/ 8847 h 9920"/>
              <a:gd name="connsiteX47" fmla="*/ 7341 w 10000"/>
              <a:gd name="connsiteY47" fmla="*/ 9010 h 9920"/>
              <a:gd name="connsiteX48" fmla="*/ 7261 w 10000"/>
              <a:gd name="connsiteY48" fmla="*/ 8896 h 9920"/>
              <a:gd name="connsiteX49" fmla="*/ 7192 w 10000"/>
              <a:gd name="connsiteY49" fmla="*/ 9482 h 9920"/>
              <a:gd name="connsiteX50" fmla="*/ 7160 w 10000"/>
              <a:gd name="connsiteY50" fmla="*/ 9482 h 9920"/>
              <a:gd name="connsiteX51" fmla="*/ 7149 w 10000"/>
              <a:gd name="connsiteY51" fmla="*/ 9221 h 9920"/>
              <a:gd name="connsiteX52" fmla="*/ 7122 w 10000"/>
              <a:gd name="connsiteY52" fmla="*/ 9399 h 9920"/>
              <a:gd name="connsiteX53" fmla="*/ 7090 w 10000"/>
              <a:gd name="connsiteY53" fmla="*/ 9643 h 9920"/>
              <a:gd name="connsiteX54" fmla="*/ 6887 w 10000"/>
              <a:gd name="connsiteY54" fmla="*/ 9643 h 9920"/>
              <a:gd name="connsiteX55" fmla="*/ 7053 w 10000"/>
              <a:gd name="connsiteY55" fmla="*/ 6708 h 9920"/>
              <a:gd name="connsiteX56" fmla="*/ 7026 w 10000"/>
              <a:gd name="connsiteY56" fmla="*/ 7175 h 9920"/>
              <a:gd name="connsiteX57" fmla="*/ 6828 w 10000"/>
              <a:gd name="connsiteY57" fmla="*/ 7346 h 9920"/>
              <a:gd name="connsiteX58" fmla="*/ 6677 w 10000"/>
              <a:gd name="connsiteY58" fmla="*/ 7166 h 9920"/>
              <a:gd name="connsiteX59" fmla="*/ 6616 w 10000"/>
              <a:gd name="connsiteY59" fmla="*/ 7338 h 9920"/>
              <a:gd name="connsiteX60" fmla="*/ 6417 w 10000"/>
              <a:gd name="connsiteY60" fmla="*/ 7444 h 9920"/>
              <a:gd name="connsiteX61" fmla="*/ 6500 w 10000"/>
              <a:gd name="connsiteY61" fmla="*/ 7444 h 9920"/>
              <a:gd name="connsiteX62" fmla="*/ 6333 w 10000"/>
              <a:gd name="connsiteY62" fmla="*/ 7768 h 9920"/>
              <a:gd name="connsiteX63" fmla="*/ 6333 w 10000"/>
              <a:gd name="connsiteY63" fmla="*/ 7444 h 9920"/>
              <a:gd name="connsiteX64" fmla="*/ 6250 w 10000"/>
              <a:gd name="connsiteY64" fmla="*/ 7444 h 9920"/>
              <a:gd name="connsiteX65" fmla="*/ 6167 w 10000"/>
              <a:gd name="connsiteY65" fmla="*/ 7444 h 9920"/>
              <a:gd name="connsiteX66" fmla="*/ 5917 w 10000"/>
              <a:gd name="connsiteY66" fmla="*/ 7444 h 9920"/>
              <a:gd name="connsiteX67" fmla="*/ 5879 w 10000"/>
              <a:gd name="connsiteY67" fmla="*/ 7079 h 9920"/>
              <a:gd name="connsiteX68" fmla="*/ 5753 w 10000"/>
              <a:gd name="connsiteY68" fmla="*/ 7242 h 9920"/>
              <a:gd name="connsiteX69" fmla="*/ 5700 w 10000"/>
              <a:gd name="connsiteY69" fmla="*/ 7282 h 9920"/>
              <a:gd name="connsiteX70" fmla="*/ 5559 w 10000"/>
              <a:gd name="connsiteY70" fmla="*/ 7304 h 9920"/>
              <a:gd name="connsiteX71" fmla="*/ 5472 w 10000"/>
              <a:gd name="connsiteY71" fmla="*/ 7313 h 9920"/>
              <a:gd name="connsiteX72" fmla="*/ 5335 w 10000"/>
              <a:gd name="connsiteY72" fmla="*/ 7992 h 9920"/>
              <a:gd name="connsiteX73" fmla="*/ 5268 w 10000"/>
              <a:gd name="connsiteY73" fmla="*/ 7506 h 9920"/>
              <a:gd name="connsiteX74" fmla="*/ 5151 w 10000"/>
              <a:gd name="connsiteY74" fmla="*/ 7515 h 9920"/>
              <a:gd name="connsiteX75" fmla="*/ 5108 w 10000"/>
              <a:gd name="connsiteY75" fmla="*/ 8275 h 9920"/>
              <a:gd name="connsiteX76" fmla="*/ 5076 w 10000"/>
              <a:gd name="connsiteY76" fmla="*/ 8106 h 9920"/>
              <a:gd name="connsiteX77" fmla="*/ 5000 w 10000"/>
              <a:gd name="connsiteY77" fmla="*/ 8093 h 9920"/>
              <a:gd name="connsiteX78" fmla="*/ 5083 w 10000"/>
              <a:gd name="connsiteY78" fmla="*/ 7444 h 9920"/>
              <a:gd name="connsiteX79" fmla="*/ 5083 w 10000"/>
              <a:gd name="connsiteY79" fmla="*/ 8415 h 9920"/>
              <a:gd name="connsiteX80" fmla="*/ 4958 w 10000"/>
              <a:gd name="connsiteY80" fmla="*/ 6874 h 9920"/>
              <a:gd name="connsiteX81" fmla="*/ 4917 w 10000"/>
              <a:gd name="connsiteY81" fmla="*/ 7121 h 9920"/>
              <a:gd name="connsiteX82" fmla="*/ 4833 w 10000"/>
              <a:gd name="connsiteY82" fmla="*/ 6797 h 9920"/>
              <a:gd name="connsiteX83" fmla="*/ 4597 w 10000"/>
              <a:gd name="connsiteY83" fmla="*/ 8065 h 9920"/>
              <a:gd name="connsiteX84" fmla="*/ 4677 w 10000"/>
              <a:gd name="connsiteY84" fmla="*/ 7871 h 9920"/>
              <a:gd name="connsiteX85" fmla="*/ 4592 w 10000"/>
              <a:gd name="connsiteY85" fmla="*/ 7830 h 9920"/>
              <a:gd name="connsiteX86" fmla="*/ 4497 w 10000"/>
              <a:gd name="connsiteY86" fmla="*/ 7854 h 9920"/>
              <a:gd name="connsiteX87" fmla="*/ 4359 w 10000"/>
              <a:gd name="connsiteY87" fmla="*/ 8024 h 9920"/>
              <a:gd name="connsiteX88" fmla="*/ 4337 w 10000"/>
              <a:gd name="connsiteY88" fmla="*/ 7877 h 9920"/>
              <a:gd name="connsiteX89" fmla="*/ 4345 w 10000"/>
              <a:gd name="connsiteY89" fmla="*/ 7027 h 9920"/>
              <a:gd name="connsiteX90" fmla="*/ 4122 w 10000"/>
              <a:gd name="connsiteY90" fmla="*/ 7769 h 9920"/>
              <a:gd name="connsiteX91" fmla="*/ 4058 w 10000"/>
              <a:gd name="connsiteY91" fmla="*/ 7283 h 9920"/>
              <a:gd name="connsiteX92" fmla="*/ 3954 w 10000"/>
              <a:gd name="connsiteY92" fmla="*/ 7195 h 9920"/>
              <a:gd name="connsiteX93" fmla="*/ 4044 w 10000"/>
              <a:gd name="connsiteY93" fmla="*/ 7736 h 9920"/>
              <a:gd name="connsiteX94" fmla="*/ 3833 w 10000"/>
              <a:gd name="connsiteY94" fmla="*/ 7121 h 9920"/>
              <a:gd name="connsiteX95" fmla="*/ 3719 w 10000"/>
              <a:gd name="connsiteY95" fmla="*/ 7202 h 9920"/>
              <a:gd name="connsiteX96" fmla="*/ 3750 w 10000"/>
              <a:gd name="connsiteY96" fmla="*/ 6474 h 9920"/>
              <a:gd name="connsiteX97" fmla="*/ 3631 w 10000"/>
              <a:gd name="connsiteY97" fmla="*/ 6576 h 9920"/>
              <a:gd name="connsiteX98" fmla="*/ 3615 w 10000"/>
              <a:gd name="connsiteY98" fmla="*/ 6576 h 9920"/>
              <a:gd name="connsiteX99" fmla="*/ 3465 w 10000"/>
              <a:gd name="connsiteY99" fmla="*/ 6607 h 9920"/>
              <a:gd name="connsiteX100" fmla="*/ 3406 w 10000"/>
              <a:gd name="connsiteY100" fmla="*/ 6104 h 9920"/>
              <a:gd name="connsiteX101" fmla="*/ 3198 w 10000"/>
              <a:gd name="connsiteY101" fmla="*/ 6023 h 9920"/>
              <a:gd name="connsiteX102" fmla="*/ 3091 w 10000"/>
              <a:gd name="connsiteY102" fmla="*/ 6071 h 9920"/>
              <a:gd name="connsiteX103" fmla="*/ 3006 w 10000"/>
              <a:gd name="connsiteY103" fmla="*/ 5732 h 9920"/>
              <a:gd name="connsiteX104" fmla="*/ 2990 w 10000"/>
              <a:gd name="connsiteY104" fmla="*/ 5732 h 9920"/>
              <a:gd name="connsiteX105" fmla="*/ 2936 w 10000"/>
              <a:gd name="connsiteY105" fmla="*/ 6185 h 9920"/>
              <a:gd name="connsiteX106" fmla="*/ 2910 w 10000"/>
              <a:gd name="connsiteY106" fmla="*/ 6153 h 9920"/>
              <a:gd name="connsiteX107" fmla="*/ 2851 w 10000"/>
              <a:gd name="connsiteY107" fmla="*/ 5390 h 9920"/>
              <a:gd name="connsiteX108" fmla="*/ 2840 w 10000"/>
              <a:gd name="connsiteY108" fmla="*/ 5390 h 9920"/>
              <a:gd name="connsiteX109" fmla="*/ 2840 w 10000"/>
              <a:gd name="connsiteY109" fmla="*/ 5601 h 9920"/>
              <a:gd name="connsiteX110" fmla="*/ 2798 w 10000"/>
              <a:gd name="connsiteY110" fmla="*/ 5471 h 9920"/>
              <a:gd name="connsiteX111" fmla="*/ 2814 w 10000"/>
              <a:gd name="connsiteY111" fmla="*/ 4968 h 9920"/>
              <a:gd name="connsiteX112" fmla="*/ 2563 w 10000"/>
              <a:gd name="connsiteY112" fmla="*/ 4838 h 9920"/>
              <a:gd name="connsiteX113" fmla="*/ 2440 w 10000"/>
              <a:gd name="connsiteY113" fmla="*/ 5098 h 9920"/>
              <a:gd name="connsiteX114" fmla="*/ 2023 w 10000"/>
              <a:gd name="connsiteY114" fmla="*/ 3702 h 9920"/>
              <a:gd name="connsiteX115" fmla="*/ 2034 w 10000"/>
              <a:gd name="connsiteY115" fmla="*/ 3912 h 9920"/>
              <a:gd name="connsiteX116" fmla="*/ 1815 w 10000"/>
              <a:gd name="connsiteY116" fmla="*/ 3800 h 9920"/>
              <a:gd name="connsiteX117" fmla="*/ 1815 w 10000"/>
              <a:gd name="connsiteY117" fmla="*/ 3668 h 9920"/>
              <a:gd name="connsiteX118" fmla="*/ 1842 w 10000"/>
              <a:gd name="connsiteY118" fmla="*/ 3279 h 9920"/>
              <a:gd name="connsiteX119" fmla="*/ 1773 w 10000"/>
              <a:gd name="connsiteY119" fmla="*/ 3036 h 9920"/>
              <a:gd name="connsiteX120" fmla="*/ 1580 w 10000"/>
              <a:gd name="connsiteY120" fmla="*/ 2824 h 9920"/>
              <a:gd name="connsiteX121" fmla="*/ 1468 w 10000"/>
              <a:gd name="connsiteY121" fmla="*/ 2987 h 9920"/>
              <a:gd name="connsiteX122" fmla="*/ 1468 w 10000"/>
              <a:gd name="connsiteY122" fmla="*/ 3620 h 9920"/>
              <a:gd name="connsiteX123" fmla="*/ 1442 w 10000"/>
              <a:gd name="connsiteY123" fmla="*/ 3668 h 9920"/>
              <a:gd name="connsiteX124" fmla="*/ 1383 w 10000"/>
              <a:gd name="connsiteY124" fmla="*/ 3668 h 9920"/>
              <a:gd name="connsiteX125" fmla="*/ 1233 w 10000"/>
              <a:gd name="connsiteY125" fmla="*/ 3198 h 9920"/>
              <a:gd name="connsiteX126" fmla="*/ 1095 w 10000"/>
              <a:gd name="connsiteY126" fmla="*/ 4010 h 9920"/>
              <a:gd name="connsiteX127" fmla="*/ 1041 w 10000"/>
              <a:gd name="connsiteY127" fmla="*/ 3961 h 9920"/>
              <a:gd name="connsiteX128" fmla="*/ 886 w 10000"/>
              <a:gd name="connsiteY128" fmla="*/ 2906 h 9920"/>
              <a:gd name="connsiteX129" fmla="*/ 721 w 10000"/>
              <a:gd name="connsiteY129" fmla="*/ 2614 h 9920"/>
              <a:gd name="connsiteX130" fmla="*/ 625 w 10000"/>
              <a:gd name="connsiteY130" fmla="*/ 2695 h 9920"/>
              <a:gd name="connsiteX131" fmla="*/ 651 w 10000"/>
              <a:gd name="connsiteY131" fmla="*/ 2321 h 9920"/>
              <a:gd name="connsiteX132" fmla="*/ 358 w 10000"/>
              <a:gd name="connsiteY132" fmla="*/ 2143 h 9920"/>
              <a:gd name="connsiteX133" fmla="*/ 416 w 10000"/>
              <a:gd name="connsiteY133" fmla="*/ 1932 h 9920"/>
              <a:gd name="connsiteX134" fmla="*/ 374 w 10000"/>
              <a:gd name="connsiteY134" fmla="*/ 1932 h 9920"/>
              <a:gd name="connsiteX135" fmla="*/ 251 w 10000"/>
              <a:gd name="connsiteY135" fmla="*/ 2143 h 9920"/>
              <a:gd name="connsiteX136" fmla="*/ 304 w 10000"/>
              <a:gd name="connsiteY136" fmla="*/ 1932 h 9920"/>
              <a:gd name="connsiteX137" fmla="*/ 320 w 10000"/>
              <a:gd name="connsiteY137" fmla="*/ 1851 h 9920"/>
              <a:gd name="connsiteX138" fmla="*/ 155 w 10000"/>
              <a:gd name="connsiteY138" fmla="*/ 2029 h 9920"/>
              <a:gd name="connsiteX139" fmla="*/ 155 w 10000"/>
              <a:gd name="connsiteY139" fmla="*/ 973 h 9920"/>
              <a:gd name="connsiteX140" fmla="*/ 43 w 10000"/>
              <a:gd name="connsiteY140" fmla="*/ 893 h 9920"/>
              <a:gd name="connsiteX141" fmla="*/ 0 w 10000"/>
              <a:gd name="connsiteY141" fmla="*/ 1104 h 9920"/>
              <a:gd name="connsiteX142" fmla="*/ 0 w 10000"/>
              <a:gd name="connsiteY142" fmla="*/ 0 h 9920"/>
              <a:gd name="connsiteX0" fmla="*/ 0 w 10000"/>
              <a:gd name="connsiteY0" fmla="*/ 0 h 9721"/>
              <a:gd name="connsiteX1" fmla="*/ 10000 w 10000"/>
              <a:gd name="connsiteY1" fmla="*/ 0 h 9721"/>
              <a:gd name="connsiteX2" fmla="*/ 10000 w 10000"/>
              <a:gd name="connsiteY2" fmla="*/ 6072 h 9721"/>
              <a:gd name="connsiteX3" fmla="*/ 9920 w 10000"/>
              <a:gd name="connsiteY3" fmla="*/ 5907 h 9721"/>
              <a:gd name="connsiteX4" fmla="*/ 9754 w 10000"/>
              <a:gd name="connsiteY4" fmla="*/ 6284 h 9721"/>
              <a:gd name="connsiteX5" fmla="*/ 9712 w 10000"/>
              <a:gd name="connsiteY5" fmla="*/ 7185 h 9721"/>
              <a:gd name="connsiteX6" fmla="*/ 9349 w 10000"/>
              <a:gd name="connsiteY6" fmla="*/ 7724 h 9721"/>
              <a:gd name="connsiteX7" fmla="*/ 9279 w 10000"/>
              <a:gd name="connsiteY7" fmla="*/ 7511 h 9721"/>
              <a:gd name="connsiteX8" fmla="*/ 9253 w 10000"/>
              <a:gd name="connsiteY8" fmla="*/ 7560 h 9721"/>
              <a:gd name="connsiteX9" fmla="*/ 9242 w 10000"/>
              <a:gd name="connsiteY9" fmla="*/ 7938 h 9721"/>
              <a:gd name="connsiteX10" fmla="*/ 9156 w 10000"/>
              <a:gd name="connsiteY10" fmla="*/ 7986 h 9721"/>
              <a:gd name="connsiteX11" fmla="*/ 9034 w 10000"/>
              <a:gd name="connsiteY11" fmla="*/ 7560 h 9721"/>
              <a:gd name="connsiteX12" fmla="*/ 9071 w 10000"/>
              <a:gd name="connsiteY12" fmla="*/ 7398 h 9721"/>
              <a:gd name="connsiteX13" fmla="*/ 9007 w 10000"/>
              <a:gd name="connsiteY13" fmla="*/ 7135 h 9721"/>
              <a:gd name="connsiteX14" fmla="*/ 8825 w 10000"/>
              <a:gd name="connsiteY14" fmla="*/ 7348 h 9721"/>
              <a:gd name="connsiteX15" fmla="*/ 8809 w 10000"/>
              <a:gd name="connsiteY15" fmla="*/ 7217 h 9721"/>
              <a:gd name="connsiteX16" fmla="*/ 8868 w 10000"/>
              <a:gd name="connsiteY16" fmla="*/ 7053 h 9721"/>
              <a:gd name="connsiteX17" fmla="*/ 8836 w 10000"/>
              <a:gd name="connsiteY17" fmla="*/ 6922 h 9721"/>
              <a:gd name="connsiteX18" fmla="*/ 8756 w 10000"/>
              <a:gd name="connsiteY18" fmla="*/ 7004 h 9721"/>
              <a:gd name="connsiteX19" fmla="*/ 8671 w 10000"/>
              <a:gd name="connsiteY19" fmla="*/ 6660 h 9721"/>
              <a:gd name="connsiteX20" fmla="*/ 8697 w 10000"/>
              <a:gd name="connsiteY20" fmla="*/ 6366 h 9721"/>
              <a:gd name="connsiteX21" fmla="*/ 8628 w 10000"/>
              <a:gd name="connsiteY21" fmla="*/ 6449 h 9721"/>
              <a:gd name="connsiteX22" fmla="*/ 8590 w 10000"/>
              <a:gd name="connsiteY22" fmla="*/ 7217 h 9721"/>
              <a:gd name="connsiteX23" fmla="*/ 8436 w 10000"/>
              <a:gd name="connsiteY23" fmla="*/ 7135 h 9721"/>
              <a:gd name="connsiteX24" fmla="*/ 8436 w 10000"/>
              <a:gd name="connsiteY24" fmla="*/ 7086 h 9721"/>
              <a:gd name="connsiteX25" fmla="*/ 8478 w 10000"/>
              <a:gd name="connsiteY25" fmla="*/ 6972 h 9721"/>
              <a:gd name="connsiteX26" fmla="*/ 8478 w 10000"/>
              <a:gd name="connsiteY26" fmla="*/ 6922 h 9721"/>
              <a:gd name="connsiteX27" fmla="*/ 8382 w 10000"/>
              <a:gd name="connsiteY27" fmla="*/ 6791 h 9721"/>
              <a:gd name="connsiteX28" fmla="*/ 8356 w 10000"/>
              <a:gd name="connsiteY28" fmla="*/ 7086 h 9721"/>
              <a:gd name="connsiteX29" fmla="*/ 8409 w 10000"/>
              <a:gd name="connsiteY29" fmla="*/ 7348 h 9721"/>
              <a:gd name="connsiteX30" fmla="*/ 8393 w 10000"/>
              <a:gd name="connsiteY30" fmla="*/ 7348 h 9721"/>
              <a:gd name="connsiteX31" fmla="*/ 8297 w 10000"/>
              <a:gd name="connsiteY31" fmla="*/ 7086 h 9721"/>
              <a:gd name="connsiteX32" fmla="*/ 8254 w 10000"/>
              <a:gd name="connsiteY32" fmla="*/ 6629 h 9721"/>
              <a:gd name="connsiteX33" fmla="*/ 8217 w 10000"/>
              <a:gd name="connsiteY33" fmla="*/ 6629 h 9721"/>
              <a:gd name="connsiteX34" fmla="*/ 8201 w 10000"/>
              <a:gd name="connsiteY34" fmla="*/ 6791 h 9721"/>
              <a:gd name="connsiteX35" fmla="*/ 8115 w 10000"/>
              <a:gd name="connsiteY35" fmla="*/ 6660 h 9721"/>
              <a:gd name="connsiteX36" fmla="*/ 8078 w 10000"/>
              <a:gd name="connsiteY36" fmla="*/ 6873 h 9721"/>
              <a:gd name="connsiteX37" fmla="*/ 8078 w 10000"/>
              <a:gd name="connsiteY37" fmla="*/ 6709 h 9721"/>
              <a:gd name="connsiteX38" fmla="*/ 7939 w 10000"/>
              <a:gd name="connsiteY38" fmla="*/ 7053 h 9721"/>
              <a:gd name="connsiteX39" fmla="*/ 7854 w 10000"/>
              <a:gd name="connsiteY39" fmla="*/ 7053 h 9721"/>
              <a:gd name="connsiteX40" fmla="*/ 7645 w 10000"/>
              <a:gd name="connsiteY40" fmla="*/ 7560 h 9721"/>
              <a:gd name="connsiteX41" fmla="*/ 7603 w 10000"/>
              <a:gd name="connsiteY41" fmla="*/ 7398 h 9721"/>
              <a:gd name="connsiteX42" fmla="*/ 7635 w 10000"/>
              <a:gd name="connsiteY42" fmla="*/ 7724 h 9721"/>
              <a:gd name="connsiteX43" fmla="*/ 7533 w 10000"/>
              <a:gd name="connsiteY43" fmla="*/ 7724 h 9721"/>
              <a:gd name="connsiteX44" fmla="*/ 7453 w 10000"/>
              <a:gd name="connsiteY44" fmla="*/ 8445 h 9721"/>
              <a:gd name="connsiteX45" fmla="*/ 7330 w 10000"/>
              <a:gd name="connsiteY45" fmla="*/ 8657 h 9721"/>
              <a:gd name="connsiteX46" fmla="*/ 7368 w 10000"/>
              <a:gd name="connsiteY46" fmla="*/ 8918 h 9721"/>
              <a:gd name="connsiteX47" fmla="*/ 7341 w 10000"/>
              <a:gd name="connsiteY47" fmla="*/ 9083 h 9721"/>
              <a:gd name="connsiteX48" fmla="*/ 7261 w 10000"/>
              <a:gd name="connsiteY48" fmla="*/ 8968 h 9721"/>
              <a:gd name="connsiteX49" fmla="*/ 7192 w 10000"/>
              <a:gd name="connsiteY49" fmla="*/ 9558 h 9721"/>
              <a:gd name="connsiteX50" fmla="*/ 7160 w 10000"/>
              <a:gd name="connsiteY50" fmla="*/ 9558 h 9721"/>
              <a:gd name="connsiteX51" fmla="*/ 7149 w 10000"/>
              <a:gd name="connsiteY51" fmla="*/ 9295 h 9721"/>
              <a:gd name="connsiteX52" fmla="*/ 7122 w 10000"/>
              <a:gd name="connsiteY52" fmla="*/ 9475 h 9721"/>
              <a:gd name="connsiteX53" fmla="*/ 7090 w 10000"/>
              <a:gd name="connsiteY53" fmla="*/ 9721 h 9721"/>
              <a:gd name="connsiteX54" fmla="*/ 7054 w 10000"/>
              <a:gd name="connsiteY54" fmla="*/ 7641 h 9721"/>
              <a:gd name="connsiteX55" fmla="*/ 7053 w 10000"/>
              <a:gd name="connsiteY55" fmla="*/ 6762 h 9721"/>
              <a:gd name="connsiteX56" fmla="*/ 7026 w 10000"/>
              <a:gd name="connsiteY56" fmla="*/ 7233 h 9721"/>
              <a:gd name="connsiteX57" fmla="*/ 6828 w 10000"/>
              <a:gd name="connsiteY57" fmla="*/ 7405 h 9721"/>
              <a:gd name="connsiteX58" fmla="*/ 6677 w 10000"/>
              <a:gd name="connsiteY58" fmla="*/ 7224 h 9721"/>
              <a:gd name="connsiteX59" fmla="*/ 6616 w 10000"/>
              <a:gd name="connsiteY59" fmla="*/ 7397 h 9721"/>
              <a:gd name="connsiteX60" fmla="*/ 6417 w 10000"/>
              <a:gd name="connsiteY60" fmla="*/ 7504 h 9721"/>
              <a:gd name="connsiteX61" fmla="*/ 6500 w 10000"/>
              <a:gd name="connsiteY61" fmla="*/ 7504 h 9721"/>
              <a:gd name="connsiteX62" fmla="*/ 6333 w 10000"/>
              <a:gd name="connsiteY62" fmla="*/ 7831 h 9721"/>
              <a:gd name="connsiteX63" fmla="*/ 6333 w 10000"/>
              <a:gd name="connsiteY63" fmla="*/ 7504 h 9721"/>
              <a:gd name="connsiteX64" fmla="*/ 6250 w 10000"/>
              <a:gd name="connsiteY64" fmla="*/ 7504 h 9721"/>
              <a:gd name="connsiteX65" fmla="*/ 6167 w 10000"/>
              <a:gd name="connsiteY65" fmla="*/ 7504 h 9721"/>
              <a:gd name="connsiteX66" fmla="*/ 5917 w 10000"/>
              <a:gd name="connsiteY66" fmla="*/ 7504 h 9721"/>
              <a:gd name="connsiteX67" fmla="*/ 5879 w 10000"/>
              <a:gd name="connsiteY67" fmla="*/ 7136 h 9721"/>
              <a:gd name="connsiteX68" fmla="*/ 5753 w 10000"/>
              <a:gd name="connsiteY68" fmla="*/ 7300 h 9721"/>
              <a:gd name="connsiteX69" fmla="*/ 5700 w 10000"/>
              <a:gd name="connsiteY69" fmla="*/ 7341 h 9721"/>
              <a:gd name="connsiteX70" fmla="*/ 5559 w 10000"/>
              <a:gd name="connsiteY70" fmla="*/ 7363 h 9721"/>
              <a:gd name="connsiteX71" fmla="*/ 5472 w 10000"/>
              <a:gd name="connsiteY71" fmla="*/ 7372 h 9721"/>
              <a:gd name="connsiteX72" fmla="*/ 5335 w 10000"/>
              <a:gd name="connsiteY72" fmla="*/ 8056 h 9721"/>
              <a:gd name="connsiteX73" fmla="*/ 5268 w 10000"/>
              <a:gd name="connsiteY73" fmla="*/ 7567 h 9721"/>
              <a:gd name="connsiteX74" fmla="*/ 5151 w 10000"/>
              <a:gd name="connsiteY74" fmla="*/ 7576 h 9721"/>
              <a:gd name="connsiteX75" fmla="*/ 5108 w 10000"/>
              <a:gd name="connsiteY75" fmla="*/ 8342 h 9721"/>
              <a:gd name="connsiteX76" fmla="*/ 5076 w 10000"/>
              <a:gd name="connsiteY76" fmla="*/ 8171 h 9721"/>
              <a:gd name="connsiteX77" fmla="*/ 5000 w 10000"/>
              <a:gd name="connsiteY77" fmla="*/ 8158 h 9721"/>
              <a:gd name="connsiteX78" fmla="*/ 5083 w 10000"/>
              <a:gd name="connsiteY78" fmla="*/ 7504 h 9721"/>
              <a:gd name="connsiteX79" fmla="*/ 5083 w 10000"/>
              <a:gd name="connsiteY79" fmla="*/ 8483 h 9721"/>
              <a:gd name="connsiteX80" fmla="*/ 4958 w 10000"/>
              <a:gd name="connsiteY80" fmla="*/ 6929 h 9721"/>
              <a:gd name="connsiteX81" fmla="*/ 4917 w 10000"/>
              <a:gd name="connsiteY81" fmla="*/ 7178 h 9721"/>
              <a:gd name="connsiteX82" fmla="*/ 4833 w 10000"/>
              <a:gd name="connsiteY82" fmla="*/ 6852 h 9721"/>
              <a:gd name="connsiteX83" fmla="*/ 4597 w 10000"/>
              <a:gd name="connsiteY83" fmla="*/ 8130 h 9721"/>
              <a:gd name="connsiteX84" fmla="*/ 4677 w 10000"/>
              <a:gd name="connsiteY84" fmla="*/ 7934 h 9721"/>
              <a:gd name="connsiteX85" fmla="*/ 4592 w 10000"/>
              <a:gd name="connsiteY85" fmla="*/ 7893 h 9721"/>
              <a:gd name="connsiteX86" fmla="*/ 4497 w 10000"/>
              <a:gd name="connsiteY86" fmla="*/ 7917 h 9721"/>
              <a:gd name="connsiteX87" fmla="*/ 4359 w 10000"/>
              <a:gd name="connsiteY87" fmla="*/ 8089 h 9721"/>
              <a:gd name="connsiteX88" fmla="*/ 4337 w 10000"/>
              <a:gd name="connsiteY88" fmla="*/ 7941 h 9721"/>
              <a:gd name="connsiteX89" fmla="*/ 4345 w 10000"/>
              <a:gd name="connsiteY89" fmla="*/ 7084 h 9721"/>
              <a:gd name="connsiteX90" fmla="*/ 4122 w 10000"/>
              <a:gd name="connsiteY90" fmla="*/ 7832 h 9721"/>
              <a:gd name="connsiteX91" fmla="*/ 4058 w 10000"/>
              <a:gd name="connsiteY91" fmla="*/ 7342 h 9721"/>
              <a:gd name="connsiteX92" fmla="*/ 3954 w 10000"/>
              <a:gd name="connsiteY92" fmla="*/ 7253 h 9721"/>
              <a:gd name="connsiteX93" fmla="*/ 4044 w 10000"/>
              <a:gd name="connsiteY93" fmla="*/ 7798 h 9721"/>
              <a:gd name="connsiteX94" fmla="*/ 3833 w 10000"/>
              <a:gd name="connsiteY94" fmla="*/ 7178 h 9721"/>
              <a:gd name="connsiteX95" fmla="*/ 3719 w 10000"/>
              <a:gd name="connsiteY95" fmla="*/ 7260 h 9721"/>
              <a:gd name="connsiteX96" fmla="*/ 3750 w 10000"/>
              <a:gd name="connsiteY96" fmla="*/ 6526 h 9721"/>
              <a:gd name="connsiteX97" fmla="*/ 3631 w 10000"/>
              <a:gd name="connsiteY97" fmla="*/ 6629 h 9721"/>
              <a:gd name="connsiteX98" fmla="*/ 3615 w 10000"/>
              <a:gd name="connsiteY98" fmla="*/ 6629 h 9721"/>
              <a:gd name="connsiteX99" fmla="*/ 3465 w 10000"/>
              <a:gd name="connsiteY99" fmla="*/ 6660 h 9721"/>
              <a:gd name="connsiteX100" fmla="*/ 3406 w 10000"/>
              <a:gd name="connsiteY100" fmla="*/ 6153 h 9721"/>
              <a:gd name="connsiteX101" fmla="*/ 3198 w 10000"/>
              <a:gd name="connsiteY101" fmla="*/ 6072 h 9721"/>
              <a:gd name="connsiteX102" fmla="*/ 3091 w 10000"/>
              <a:gd name="connsiteY102" fmla="*/ 6120 h 9721"/>
              <a:gd name="connsiteX103" fmla="*/ 3006 w 10000"/>
              <a:gd name="connsiteY103" fmla="*/ 5778 h 9721"/>
              <a:gd name="connsiteX104" fmla="*/ 2990 w 10000"/>
              <a:gd name="connsiteY104" fmla="*/ 5778 h 9721"/>
              <a:gd name="connsiteX105" fmla="*/ 2936 w 10000"/>
              <a:gd name="connsiteY105" fmla="*/ 6235 h 9721"/>
              <a:gd name="connsiteX106" fmla="*/ 2910 w 10000"/>
              <a:gd name="connsiteY106" fmla="*/ 6203 h 9721"/>
              <a:gd name="connsiteX107" fmla="*/ 2851 w 10000"/>
              <a:gd name="connsiteY107" fmla="*/ 5433 h 9721"/>
              <a:gd name="connsiteX108" fmla="*/ 2840 w 10000"/>
              <a:gd name="connsiteY108" fmla="*/ 5433 h 9721"/>
              <a:gd name="connsiteX109" fmla="*/ 2840 w 10000"/>
              <a:gd name="connsiteY109" fmla="*/ 5646 h 9721"/>
              <a:gd name="connsiteX110" fmla="*/ 2798 w 10000"/>
              <a:gd name="connsiteY110" fmla="*/ 5515 h 9721"/>
              <a:gd name="connsiteX111" fmla="*/ 2814 w 10000"/>
              <a:gd name="connsiteY111" fmla="*/ 5008 h 9721"/>
              <a:gd name="connsiteX112" fmla="*/ 2563 w 10000"/>
              <a:gd name="connsiteY112" fmla="*/ 4877 h 9721"/>
              <a:gd name="connsiteX113" fmla="*/ 2440 w 10000"/>
              <a:gd name="connsiteY113" fmla="*/ 5139 h 9721"/>
              <a:gd name="connsiteX114" fmla="*/ 2023 w 10000"/>
              <a:gd name="connsiteY114" fmla="*/ 3732 h 9721"/>
              <a:gd name="connsiteX115" fmla="*/ 2034 w 10000"/>
              <a:gd name="connsiteY115" fmla="*/ 3944 h 9721"/>
              <a:gd name="connsiteX116" fmla="*/ 1815 w 10000"/>
              <a:gd name="connsiteY116" fmla="*/ 3831 h 9721"/>
              <a:gd name="connsiteX117" fmla="*/ 1815 w 10000"/>
              <a:gd name="connsiteY117" fmla="*/ 3698 h 9721"/>
              <a:gd name="connsiteX118" fmla="*/ 1842 w 10000"/>
              <a:gd name="connsiteY118" fmla="*/ 3305 h 9721"/>
              <a:gd name="connsiteX119" fmla="*/ 1773 w 10000"/>
              <a:gd name="connsiteY119" fmla="*/ 3060 h 9721"/>
              <a:gd name="connsiteX120" fmla="*/ 1580 w 10000"/>
              <a:gd name="connsiteY120" fmla="*/ 2847 h 9721"/>
              <a:gd name="connsiteX121" fmla="*/ 1468 w 10000"/>
              <a:gd name="connsiteY121" fmla="*/ 3011 h 9721"/>
              <a:gd name="connsiteX122" fmla="*/ 1468 w 10000"/>
              <a:gd name="connsiteY122" fmla="*/ 3649 h 9721"/>
              <a:gd name="connsiteX123" fmla="*/ 1442 w 10000"/>
              <a:gd name="connsiteY123" fmla="*/ 3698 h 9721"/>
              <a:gd name="connsiteX124" fmla="*/ 1383 w 10000"/>
              <a:gd name="connsiteY124" fmla="*/ 3698 h 9721"/>
              <a:gd name="connsiteX125" fmla="*/ 1233 w 10000"/>
              <a:gd name="connsiteY125" fmla="*/ 3224 h 9721"/>
              <a:gd name="connsiteX126" fmla="*/ 1095 w 10000"/>
              <a:gd name="connsiteY126" fmla="*/ 4042 h 9721"/>
              <a:gd name="connsiteX127" fmla="*/ 1041 w 10000"/>
              <a:gd name="connsiteY127" fmla="*/ 3993 h 9721"/>
              <a:gd name="connsiteX128" fmla="*/ 886 w 10000"/>
              <a:gd name="connsiteY128" fmla="*/ 2929 h 9721"/>
              <a:gd name="connsiteX129" fmla="*/ 721 w 10000"/>
              <a:gd name="connsiteY129" fmla="*/ 2635 h 9721"/>
              <a:gd name="connsiteX130" fmla="*/ 625 w 10000"/>
              <a:gd name="connsiteY130" fmla="*/ 2717 h 9721"/>
              <a:gd name="connsiteX131" fmla="*/ 651 w 10000"/>
              <a:gd name="connsiteY131" fmla="*/ 2340 h 9721"/>
              <a:gd name="connsiteX132" fmla="*/ 358 w 10000"/>
              <a:gd name="connsiteY132" fmla="*/ 2160 h 9721"/>
              <a:gd name="connsiteX133" fmla="*/ 416 w 10000"/>
              <a:gd name="connsiteY133" fmla="*/ 1948 h 9721"/>
              <a:gd name="connsiteX134" fmla="*/ 374 w 10000"/>
              <a:gd name="connsiteY134" fmla="*/ 1948 h 9721"/>
              <a:gd name="connsiteX135" fmla="*/ 251 w 10000"/>
              <a:gd name="connsiteY135" fmla="*/ 2160 h 9721"/>
              <a:gd name="connsiteX136" fmla="*/ 304 w 10000"/>
              <a:gd name="connsiteY136" fmla="*/ 1948 h 9721"/>
              <a:gd name="connsiteX137" fmla="*/ 320 w 10000"/>
              <a:gd name="connsiteY137" fmla="*/ 1866 h 9721"/>
              <a:gd name="connsiteX138" fmla="*/ 155 w 10000"/>
              <a:gd name="connsiteY138" fmla="*/ 2045 h 9721"/>
              <a:gd name="connsiteX139" fmla="*/ 155 w 10000"/>
              <a:gd name="connsiteY139" fmla="*/ 981 h 9721"/>
              <a:gd name="connsiteX140" fmla="*/ 43 w 10000"/>
              <a:gd name="connsiteY140" fmla="*/ 900 h 9721"/>
              <a:gd name="connsiteX141" fmla="*/ 0 w 10000"/>
              <a:gd name="connsiteY141" fmla="*/ 1113 h 9721"/>
              <a:gd name="connsiteX142" fmla="*/ 0 w 10000"/>
              <a:gd name="connsiteY142" fmla="*/ 0 h 9721"/>
              <a:gd name="connsiteX0" fmla="*/ 0 w 10000"/>
              <a:gd name="connsiteY0" fmla="*/ 0 h 9849"/>
              <a:gd name="connsiteX1" fmla="*/ 10000 w 10000"/>
              <a:gd name="connsiteY1" fmla="*/ 0 h 9849"/>
              <a:gd name="connsiteX2" fmla="*/ 10000 w 10000"/>
              <a:gd name="connsiteY2" fmla="*/ 6246 h 9849"/>
              <a:gd name="connsiteX3" fmla="*/ 9920 w 10000"/>
              <a:gd name="connsiteY3" fmla="*/ 6077 h 9849"/>
              <a:gd name="connsiteX4" fmla="*/ 9754 w 10000"/>
              <a:gd name="connsiteY4" fmla="*/ 6464 h 9849"/>
              <a:gd name="connsiteX5" fmla="*/ 9712 w 10000"/>
              <a:gd name="connsiteY5" fmla="*/ 7391 h 9849"/>
              <a:gd name="connsiteX6" fmla="*/ 9349 w 10000"/>
              <a:gd name="connsiteY6" fmla="*/ 7946 h 9849"/>
              <a:gd name="connsiteX7" fmla="*/ 9279 w 10000"/>
              <a:gd name="connsiteY7" fmla="*/ 7727 h 9849"/>
              <a:gd name="connsiteX8" fmla="*/ 9253 w 10000"/>
              <a:gd name="connsiteY8" fmla="*/ 7777 h 9849"/>
              <a:gd name="connsiteX9" fmla="*/ 9242 w 10000"/>
              <a:gd name="connsiteY9" fmla="*/ 8166 h 9849"/>
              <a:gd name="connsiteX10" fmla="*/ 9156 w 10000"/>
              <a:gd name="connsiteY10" fmla="*/ 8215 h 9849"/>
              <a:gd name="connsiteX11" fmla="*/ 9034 w 10000"/>
              <a:gd name="connsiteY11" fmla="*/ 7777 h 9849"/>
              <a:gd name="connsiteX12" fmla="*/ 9071 w 10000"/>
              <a:gd name="connsiteY12" fmla="*/ 7610 h 9849"/>
              <a:gd name="connsiteX13" fmla="*/ 9007 w 10000"/>
              <a:gd name="connsiteY13" fmla="*/ 7340 h 9849"/>
              <a:gd name="connsiteX14" fmla="*/ 8825 w 10000"/>
              <a:gd name="connsiteY14" fmla="*/ 7559 h 9849"/>
              <a:gd name="connsiteX15" fmla="*/ 8809 w 10000"/>
              <a:gd name="connsiteY15" fmla="*/ 7424 h 9849"/>
              <a:gd name="connsiteX16" fmla="*/ 8868 w 10000"/>
              <a:gd name="connsiteY16" fmla="*/ 7255 h 9849"/>
              <a:gd name="connsiteX17" fmla="*/ 8836 w 10000"/>
              <a:gd name="connsiteY17" fmla="*/ 7121 h 9849"/>
              <a:gd name="connsiteX18" fmla="*/ 8756 w 10000"/>
              <a:gd name="connsiteY18" fmla="*/ 7205 h 9849"/>
              <a:gd name="connsiteX19" fmla="*/ 8671 w 10000"/>
              <a:gd name="connsiteY19" fmla="*/ 6851 h 9849"/>
              <a:gd name="connsiteX20" fmla="*/ 8697 w 10000"/>
              <a:gd name="connsiteY20" fmla="*/ 6549 h 9849"/>
              <a:gd name="connsiteX21" fmla="*/ 8628 w 10000"/>
              <a:gd name="connsiteY21" fmla="*/ 6634 h 9849"/>
              <a:gd name="connsiteX22" fmla="*/ 8590 w 10000"/>
              <a:gd name="connsiteY22" fmla="*/ 7424 h 9849"/>
              <a:gd name="connsiteX23" fmla="*/ 8436 w 10000"/>
              <a:gd name="connsiteY23" fmla="*/ 7340 h 9849"/>
              <a:gd name="connsiteX24" fmla="*/ 8436 w 10000"/>
              <a:gd name="connsiteY24" fmla="*/ 7289 h 9849"/>
              <a:gd name="connsiteX25" fmla="*/ 8478 w 10000"/>
              <a:gd name="connsiteY25" fmla="*/ 7172 h 9849"/>
              <a:gd name="connsiteX26" fmla="*/ 8478 w 10000"/>
              <a:gd name="connsiteY26" fmla="*/ 7121 h 9849"/>
              <a:gd name="connsiteX27" fmla="*/ 8382 w 10000"/>
              <a:gd name="connsiteY27" fmla="*/ 6986 h 9849"/>
              <a:gd name="connsiteX28" fmla="*/ 8356 w 10000"/>
              <a:gd name="connsiteY28" fmla="*/ 7289 h 9849"/>
              <a:gd name="connsiteX29" fmla="*/ 8409 w 10000"/>
              <a:gd name="connsiteY29" fmla="*/ 7559 h 9849"/>
              <a:gd name="connsiteX30" fmla="*/ 8393 w 10000"/>
              <a:gd name="connsiteY30" fmla="*/ 7559 h 9849"/>
              <a:gd name="connsiteX31" fmla="*/ 8297 w 10000"/>
              <a:gd name="connsiteY31" fmla="*/ 7289 h 9849"/>
              <a:gd name="connsiteX32" fmla="*/ 8254 w 10000"/>
              <a:gd name="connsiteY32" fmla="*/ 6819 h 9849"/>
              <a:gd name="connsiteX33" fmla="*/ 8217 w 10000"/>
              <a:gd name="connsiteY33" fmla="*/ 6819 h 9849"/>
              <a:gd name="connsiteX34" fmla="*/ 8201 w 10000"/>
              <a:gd name="connsiteY34" fmla="*/ 6986 h 9849"/>
              <a:gd name="connsiteX35" fmla="*/ 8115 w 10000"/>
              <a:gd name="connsiteY35" fmla="*/ 6851 h 9849"/>
              <a:gd name="connsiteX36" fmla="*/ 8078 w 10000"/>
              <a:gd name="connsiteY36" fmla="*/ 7070 h 9849"/>
              <a:gd name="connsiteX37" fmla="*/ 8078 w 10000"/>
              <a:gd name="connsiteY37" fmla="*/ 6902 h 9849"/>
              <a:gd name="connsiteX38" fmla="*/ 7939 w 10000"/>
              <a:gd name="connsiteY38" fmla="*/ 7255 h 9849"/>
              <a:gd name="connsiteX39" fmla="*/ 7854 w 10000"/>
              <a:gd name="connsiteY39" fmla="*/ 7255 h 9849"/>
              <a:gd name="connsiteX40" fmla="*/ 7645 w 10000"/>
              <a:gd name="connsiteY40" fmla="*/ 7777 h 9849"/>
              <a:gd name="connsiteX41" fmla="*/ 7603 w 10000"/>
              <a:gd name="connsiteY41" fmla="*/ 7610 h 9849"/>
              <a:gd name="connsiteX42" fmla="*/ 7635 w 10000"/>
              <a:gd name="connsiteY42" fmla="*/ 7946 h 9849"/>
              <a:gd name="connsiteX43" fmla="*/ 7533 w 10000"/>
              <a:gd name="connsiteY43" fmla="*/ 7946 h 9849"/>
              <a:gd name="connsiteX44" fmla="*/ 7453 w 10000"/>
              <a:gd name="connsiteY44" fmla="*/ 8687 h 9849"/>
              <a:gd name="connsiteX45" fmla="*/ 7330 w 10000"/>
              <a:gd name="connsiteY45" fmla="*/ 8905 h 9849"/>
              <a:gd name="connsiteX46" fmla="*/ 7368 w 10000"/>
              <a:gd name="connsiteY46" fmla="*/ 9174 h 9849"/>
              <a:gd name="connsiteX47" fmla="*/ 7341 w 10000"/>
              <a:gd name="connsiteY47" fmla="*/ 9344 h 9849"/>
              <a:gd name="connsiteX48" fmla="*/ 7261 w 10000"/>
              <a:gd name="connsiteY48" fmla="*/ 9225 h 9849"/>
              <a:gd name="connsiteX49" fmla="*/ 7192 w 10000"/>
              <a:gd name="connsiteY49" fmla="*/ 9832 h 9849"/>
              <a:gd name="connsiteX50" fmla="*/ 7160 w 10000"/>
              <a:gd name="connsiteY50" fmla="*/ 9832 h 9849"/>
              <a:gd name="connsiteX51" fmla="*/ 7149 w 10000"/>
              <a:gd name="connsiteY51" fmla="*/ 9562 h 9849"/>
              <a:gd name="connsiteX52" fmla="*/ 7122 w 10000"/>
              <a:gd name="connsiteY52" fmla="*/ 9747 h 9849"/>
              <a:gd name="connsiteX53" fmla="*/ 7267 w 10000"/>
              <a:gd name="connsiteY53" fmla="*/ 7399 h 9849"/>
              <a:gd name="connsiteX54" fmla="*/ 7054 w 10000"/>
              <a:gd name="connsiteY54" fmla="*/ 7860 h 9849"/>
              <a:gd name="connsiteX55" fmla="*/ 7053 w 10000"/>
              <a:gd name="connsiteY55" fmla="*/ 6956 h 9849"/>
              <a:gd name="connsiteX56" fmla="*/ 7026 w 10000"/>
              <a:gd name="connsiteY56" fmla="*/ 7441 h 9849"/>
              <a:gd name="connsiteX57" fmla="*/ 6828 w 10000"/>
              <a:gd name="connsiteY57" fmla="*/ 7618 h 9849"/>
              <a:gd name="connsiteX58" fmla="*/ 6677 w 10000"/>
              <a:gd name="connsiteY58" fmla="*/ 7431 h 9849"/>
              <a:gd name="connsiteX59" fmla="*/ 6616 w 10000"/>
              <a:gd name="connsiteY59" fmla="*/ 7609 h 9849"/>
              <a:gd name="connsiteX60" fmla="*/ 6417 w 10000"/>
              <a:gd name="connsiteY60" fmla="*/ 7719 h 9849"/>
              <a:gd name="connsiteX61" fmla="*/ 6500 w 10000"/>
              <a:gd name="connsiteY61" fmla="*/ 7719 h 9849"/>
              <a:gd name="connsiteX62" fmla="*/ 6333 w 10000"/>
              <a:gd name="connsiteY62" fmla="*/ 8056 h 9849"/>
              <a:gd name="connsiteX63" fmla="*/ 6333 w 10000"/>
              <a:gd name="connsiteY63" fmla="*/ 7719 h 9849"/>
              <a:gd name="connsiteX64" fmla="*/ 6250 w 10000"/>
              <a:gd name="connsiteY64" fmla="*/ 7719 h 9849"/>
              <a:gd name="connsiteX65" fmla="*/ 6167 w 10000"/>
              <a:gd name="connsiteY65" fmla="*/ 7719 h 9849"/>
              <a:gd name="connsiteX66" fmla="*/ 5917 w 10000"/>
              <a:gd name="connsiteY66" fmla="*/ 7719 h 9849"/>
              <a:gd name="connsiteX67" fmla="*/ 5879 w 10000"/>
              <a:gd name="connsiteY67" fmla="*/ 7341 h 9849"/>
              <a:gd name="connsiteX68" fmla="*/ 5753 w 10000"/>
              <a:gd name="connsiteY68" fmla="*/ 7510 h 9849"/>
              <a:gd name="connsiteX69" fmla="*/ 5700 w 10000"/>
              <a:gd name="connsiteY69" fmla="*/ 7552 h 9849"/>
              <a:gd name="connsiteX70" fmla="*/ 5559 w 10000"/>
              <a:gd name="connsiteY70" fmla="*/ 7574 h 9849"/>
              <a:gd name="connsiteX71" fmla="*/ 5472 w 10000"/>
              <a:gd name="connsiteY71" fmla="*/ 7584 h 9849"/>
              <a:gd name="connsiteX72" fmla="*/ 5335 w 10000"/>
              <a:gd name="connsiteY72" fmla="*/ 8287 h 9849"/>
              <a:gd name="connsiteX73" fmla="*/ 5268 w 10000"/>
              <a:gd name="connsiteY73" fmla="*/ 7784 h 9849"/>
              <a:gd name="connsiteX74" fmla="*/ 5151 w 10000"/>
              <a:gd name="connsiteY74" fmla="*/ 7793 h 9849"/>
              <a:gd name="connsiteX75" fmla="*/ 5108 w 10000"/>
              <a:gd name="connsiteY75" fmla="*/ 8581 h 9849"/>
              <a:gd name="connsiteX76" fmla="*/ 5076 w 10000"/>
              <a:gd name="connsiteY76" fmla="*/ 8406 h 9849"/>
              <a:gd name="connsiteX77" fmla="*/ 5000 w 10000"/>
              <a:gd name="connsiteY77" fmla="*/ 8392 h 9849"/>
              <a:gd name="connsiteX78" fmla="*/ 5083 w 10000"/>
              <a:gd name="connsiteY78" fmla="*/ 7719 h 9849"/>
              <a:gd name="connsiteX79" fmla="*/ 5083 w 10000"/>
              <a:gd name="connsiteY79" fmla="*/ 8726 h 9849"/>
              <a:gd name="connsiteX80" fmla="*/ 4958 w 10000"/>
              <a:gd name="connsiteY80" fmla="*/ 7128 h 9849"/>
              <a:gd name="connsiteX81" fmla="*/ 4917 w 10000"/>
              <a:gd name="connsiteY81" fmla="*/ 7384 h 9849"/>
              <a:gd name="connsiteX82" fmla="*/ 4833 w 10000"/>
              <a:gd name="connsiteY82" fmla="*/ 7049 h 9849"/>
              <a:gd name="connsiteX83" fmla="*/ 4597 w 10000"/>
              <a:gd name="connsiteY83" fmla="*/ 8363 h 9849"/>
              <a:gd name="connsiteX84" fmla="*/ 4677 w 10000"/>
              <a:gd name="connsiteY84" fmla="*/ 8162 h 9849"/>
              <a:gd name="connsiteX85" fmla="*/ 4592 w 10000"/>
              <a:gd name="connsiteY85" fmla="*/ 8120 h 9849"/>
              <a:gd name="connsiteX86" fmla="*/ 4497 w 10000"/>
              <a:gd name="connsiteY86" fmla="*/ 8144 h 9849"/>
              <a:gd name="connsiteX87" fmla="*/ 4359 w 10000"/>
              <a:gd name="connsiteY87" fmla="*/ 8321 h 9849"/>
              <a:gd name="connsiteX88" fmla="*/ 4337 w 10000"/>
              <a:gd name="connsiteY88" fmla="*/ 8169 h 9849"/>
              <a:gd name="connsiteX89" fmla="*/ 4345 w 10000"/>
              <a:gd name="connsiteY89" fmla="*/ 7287 h 9849"/>
              <a:gd name="connsiteX90" fmla="*/ 4122 w 10000"/>
              <a:gd name="connsiteY90" fmla="*/ 8057 h 9849"/>
              <a:gd name="connsiteX91" fmla="*/ 4058 w 10000"/>
              <a:gd name="connsiteY91" fmla="*/ 7553 h 9849"/>
              <a:gd name="connsiteX92" fmla="*/ 3954 w 10000"/>
              <a:gd name="connsiteY92" fmla="*/ 7461 h 9849"/>
              <a:gd name="connsiteX93" fmla="*/ 4044 w 10000"/>
              <a:gd name="connsiteY93" fmla="*/ 8022 h 9849"/>
              <a:gd name="connsiteX94" fmla="*/ 3833 w 10000"/>
              <a:gd name="connsiteY94" fmla="*/ 7384 h 9849"/>
              <a:gd name="connsiteX95" fmla="*/ 3719 w 10000"/>
              <a:gd name="connsiteY95" fmla="*/ 7468 h 9849"/>
              <a:gd name="connsiteX96" fmla="*/ 3750 w 10000"/>
              <a:gd name="connsiteY96" fmla="*/ 6713 h 9849"/>
              <a:gd name="connsiteX97" fmla="*/ 3631 w 10000"/>
              <a:gd name="connsiteY97" fmla="*/ 6819 h 9849"/>
              <a:gd name="connsiteX98" fmla="*/ 3615 w 10000"/>
              <a:gd name="connsiteY98" fmla="*/ 6819 h 9849"/>
              <a:gd name="connsiteX99" fmla="*/ 3465 w 10000"/>
              <a:gd name="connsiteY99" fmla="*/ 6851 h 9849"/>
              <a:gd name="connsiteX100" fmla="*/ 3406 w 10000"/>
              <a:gd name="connsiteY100" fmla="*/ 6330 h 9849"/>
              <a:gd name="connsiteX101" fmla="*/ 3198 w 10000"/>
              <a:gd name="connsiteY101" fmla="*/ 6246 h 9849"/>
              <a:gd name="connsiteX102" fmla="*/ 3091 w 10000"/>
              <a:gd name="connsiteY102" fmla="*/ 6296 h 9849"/>
              <a:gd name="connsiteX103" fmla="*/ 3006 w 10000"/>
              <a:gd name="connsiteY103" fmla="*/ 5944 h 9849"/>
              <a:gd name="connsiteX104" fmla="*/ 2990 w 10000"/>
              <a:gd name="connsiteY104" fmla="*/ 5944 h 9849"/>
              <a:gd name="connsiteX105" fmla="*/ 2936 w 10000"/>
              <a:gd name="connsiteY105" fmla="*/ 6414 h 9849"/>
              <a:gd name="connsiteX106" fmla="*/ 2910 w 10000"/>
              <a:gd name="connsiteY106" fmla="*/ 6381 h 9849"/>
              <a:gd name="connsiteX107" fmla="*/ 2851 w 10000"/>
              <a:gd name="connsiteY107" fmla="*/ 5589 h 9849"/>
              <a:gd name="connsiteX108" fmla="*/ 2840 w 10000"/>
              <a:gd name="connsiteY108" fmla="*/ 5589 h 9849"/>
              <a:gd name="connsiteX109" fmla="*/ 2840 w 10000"/>
              <a:gd name="connsiteY109" fmla="*/ 5808 h 9849"/>
              <a:gd name="connsiteX110" fmla="*/ 2798 w 10000"/>
              <a:gd name="connsiteY110" fmla="*/ 5673 h 9849"/>
              <a:gd name="connsiteX111" fmla="*/ 2814 w 10000"/>
              <a:gd name="connsiteY111" fmla="*/ 5152 h 9849"/>
              <a:gd name="connsiteX112" fmla="*/ 2563 w 10000"/>
              <a:gd name="connsiteY112" fmla="*/ 5017 h 9849"/>
              <a:gd name="connsiteX113" fmla="*/ 2440 w 10000"/>
              <a:gd name="connsiteY113" fmla="*/ 5286 h 9849"/>
              <a:gd name="connsiteX114" fmla="*/ 2023 w 10000"/>
              <a:gd name="connsiteY114" fmla="*/ 3839 h 9849"/>
              <a:gd name="connsiteX115" fmla="*/ 2034 w 10000"/>
              <a:gd name="connsiteY115" fmla="*/ 4057 h 9849"/>
              <a:gd name="connsiteX116" fmla="*/ 1815 w 10000"/>
              <a:gd name="connsiteY116" fmla="*/ 3941 h 9849"/>
              <a:gd name="connsiteX117" fmla="*/ 1815 w 10000"/>
              <a:gd name="connsiteY117" fmla="*/ 3804 h 9849"/>
              <a:gd name="connsiteX118" fmla="*/ 1842 w 10000"/>
              <a:gd name="connsiteY118" fmla="*/ 3400 h 9849"/>
              <a:gd name="connsiteX119" fmla="*/ 1773 w 10000"/>
              <a:gd name="connsiteY119" fmla="*/ 3148 h 9849"/>
              <a:gd name="connsiteX120" fmla="*/ 1580 w 10000"/>
              <a:gd name="connsiteY120" fmla="*/ 2929 h 9849"/>
              <a:gd name="connsiteX121" fmla="*/ 1468 w 10000"/>
              <a:gd name="connsiteY121" fmla="*/ 3097 h 9849"/>
              <a:gd name="connsiteX122" fmla="*/ 1468 w 10000"/>
              <a:gd name="connsiteY122" fmla="*/ 3754 h 9849"/>
              <a:gd name="connsiteX123" fmla="*/ 1442 w 10000"/>
              <a:gd name="connsiteY123" fmla="*/ 3804 h 9849"/>
              <a:gd name="connsiteX124" fmla="*/ 1383 w 10000"/>
              <a:gd name="connsiteY124" fmla="*/ 3804 h 9849"/>
              <a:gd name="connsiteX125" fmla="*/ 1233 w 10000"/>
              <a:gd name="connsiteY125" fmla="*/ 3317 h 9849"/>
              <a:gd name="connsiteX126" fmla="*/ 1095 w 10000"/>
              <a:gd name="connsiteY126" fmla="*/ 4158 h 9849"/>
              <a:gd name="connsiteX127" fmla="*/ 1041 w 10000"/>
              <a:gd name="connsiteY127" fmla="*/ 4108 h 9849"/>
              <a:gd name="connsiteX128" fmla="*/ 886 w 10000"/>
              <a:gd name="connsiteY128" fmla="*/ 3013 h 9849"/>
              <a:gd name="connsiteX129" fmla="*/ 721 w 10000"/>
              <a:gd name="connsiteY129" fmla="*/ 2711 h 9849"/>
              <a:gd name="connsiteX130" fmla="*/ 625 w 10000"/>
              <a:gd name="connsiteY130" fmla="*/ 2795 h 9849"/>
              <a:gd name="connsiteX131" fmla="*/ 651 w 10000"/>
              <a:gd name="connsiteY131" fmla="*/ 2407 h 9849"/>
              <a:gd name="connsiteX132" fmla="*/ 358 w 10000"/>
              <a:gd name="connsiteY132" fmla="*/ 2222 h 9849"/>
              <a:gd name="connsiteX133" fmla="*/ 416 w 10000"/>
              <a:gd name="connsiteY133" fmla="*/ 2004 h 9849"/>
              <a:gd name="connsiteX134" fmla="*/ 374 w 10000"/>
              <a:gd name="connsiteY134" fmla="*/ 2004 h 9849"/>
              <a:gd name="connsiteX135" fmla="*/ 251 w 10000"/>
              <a:gd name="connsiteY135" fmla="*/ 2222 h 9849"/>
              <a:gd name="connsiteX136" fmla="*/ 304 w 10000"/>
              <a:gd name="connsiteY136" fmla="*/ 2004 h 9849"/>
              <a:gd name="connsiteX137" fmla="*/ 320 w 10000"/>
              <a:gd name="connsiteY137" fmla="*/ 1920 h 9849"/>
              <a:gd name="connsiteX138" fmla="*/ 155 w 10000"/>
              <a:gd name="connsiteY138" fmla="*/ 2104 h 9849"/>
              <a:gd name="connsiteX139" fmla="*/ 155 w 10000"/>
              <a:gd name="connsiteY139" fmla="*/ 1009 h 9849"/>
              <a:gd name="connsiteX140" fmla="*/ 43 w 10000"/>
              <a:gd name="connsiteY140" fmla="*/ 926 h 9849"/>
              <a:gd name="connsiteX141" fmla="*/ 0 w 10000"/>
              <a:gd name="connsiteY141" fmla="*/ 1145 h 9849"/>
              <a:gd name="connsiteX142" fmla="*/ 0 w 10000"/>
              <a:gd name="connsiteY142" fmla="*/ 0 h 9849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6342 h 10000"/>
              <a:gd name="connsiteX3" fmla="*/ 9920 w 10000"/>
              <a:gd name="connsiteY3" fmla="*/ 6170 h 10000"/>
              <a:gd name="connsiteX4" fmla="*/ 9754 w 10000"/>
              <a:gd name="connsiteY4" fmla="*/ 6563 h 10000"/>
              <a:gd name="connsiteX5" fmla="*/ 9712 w 10000"/>
              <a:gd name="connsiteY5" fmla="*/ 7504 h 10000"/>
              <a:gd name="connsiteX6" fmla="*/ 9349 w 10000"/>
              <a:gd name="connsiteY6" fmla="*/ 8068 h 10000"/>
              <a:gd name="connsiteX7" fmla="*/ 9279 w 10000"/>
              <a:gd name="connsiteY7" fmla="*/ 7845 h 10000"/>
              <a:gd name="connsiteX8" fmla="*/ 9253 w 10000"/>
              <a:gd name="connsiteY8" fmla="*/ 7896 h 10000"/>
              <a:gd name="connsiteX9" fmla="*/ 9242 w 10000"/>
              <a:gd name="connsiteY9" fmla="*/ 8291 h 10000"/>
              <a:gd name="connsiteX10" fmla="*/ 9156 w 10000"/>
              <a:gd name="connsiteY10" fmla="*/ 8341 h 10000"/>
              <a:gd name="connsiteX11" fmla="*/ 9034 w 10000"/>
              <a:gd name="connsiteY11" fmla="*/ 7896 h 10000"/>
              <a:gd name="connsiteX12" fmla="*/ 9071 w 10000"/>
              <a:gd name="connsiteY12" fmla="*/ 7727 h 10000"/>
              <a:gd name="connsiteX13" fmla="*/ 9007 w 10000"/>
              <a:gd name="connsiteY13" fmla="*/ 7453 h 10000"/>
              <a:gd name="connsiteX14" fmla="*/ 8825 w 10000"/>
              <a:gd name="connsiteY14" fmla="*/ 7675 h 10000"/>
              <a:gd name="connsiteX15" fmla="*/ 8809 w 10000"/>
              <a:gd name="connsiteY15" fmla="*/ 7538 h 10000"/>
              <a:gd name="connsiteX16" fmla="*/ 8868 w 10000"/>
              <a:gd name="connsiteY16" fmla="*/ 7366 h 10000"/>
              <a:gd name="connsiteX17" fmla="*/ 8836 w 10000"/>
              <a:gd name="connsiteY17" fmla="*/ 7230 h 10000"/>
              <a:gd name="connsiteX18" fmla="*/ 8756 w 10000"/>
              <a:gd name="connsiteY18" fmla="*/ 7315 h 10000"/>
              <a:gd name="connsiteX19" fmla="*/ 8671 w 10000"/>
              <a:gd name="connsiteY19" fmla="*/ 6956 h 10000"/>
              <a:gd name="connsiteX20" fmla="*/ 8697 w 10000"/>
              <a:gd name="connsiteY20" fmla="*/ 6649 h 10000"/>
              <a:gd name="connsiteX21" fmla="*/ 8628 w 10000"/>
              <a:gd name="connsiteY21" fmla="*/ 6736 h 10000"/>
              <a:gd name="connsiteX22" fmla="*/ 8590 w 10000"/>
              <a:gd name="connsiteY22" fmla="*/ 7538 h 10000"/>
              <a:gd name="connsiteX23" fmla="*/ 8436 w 10000"/>
              <a:gd name="connsiteY23" fmla="*/ 7453 h 10000"/>
              <a:gd name="connsiteX24" fmla="*/ 8436 w 10000"/>
              <a:gd name="connsiteY24" fmla="*/ 7401 h 10000"/>
              <a:gd name="connsiteX25" fmla="*/ 8478 w 10000"/>
              <a:gd name="connsiteY25" fmla="*/ 7282 h 10000"/>
              <a:gd name="connsiteX26" fmla="*/ 8478 w 10000"/>
              <a:gd name="connsiteY26" fmla="*/ 7230 h 10000"/>
              <a:gd name="connsiteX27" fmla="*/ 8382 w 10000"/>
              <a:gd name="connsiteY27" fmla="*/ 7093 h 10000"/>
              <a:gd name="connsiteX28" fmla="*/ 8356 w 10000"/>
              <a:gd name="connsiteY28" fmla="*/ 7401 h 10000"/>
              <a:gd name="connsiteX29" fmla="*/ 8409 w 10000"/>
              <a:gd name="connsiteY29" fmla="*/ 7675 h 10000"/>
              <a:gd name="connsiteX30" fmla="*/ 8393 w 10000"/>
              <a:gd name="connsiteY30" fmla="*/ 7675 h 10000"/>
              <a:gd name="connsiteX31" fmla="*/ 8297 w 10000"/>
              <a:gd name="connsiteY31" fmla="*/ 7401 h 10000"/>
              <a:gd name="connsiteX32" fmla="*/ 8254 w 10000"/>
              <a:gd name="connsiteY32" fmla="*/ 6924 h 10000"/>
              <a:gd name="connsiteX33" fmla="*/ 8217 w 10000"/>
              <a:gd name="connsiteY33" fmla="*/ 6924 h 10000"/>
              <a:gd name="connsiteX34" fmla="*/ 8201 w 10000"/>
              <a:gd name="connsiteY34" fmla="*/ 7093 h 10000"/>
              <a:gd name="connsiteX35" fmla="*/ 8115 w 10000"/>
              <a:gd name="connsiteY35" fmla="*/ 6956 h 10000"/>
              <a:gd name="connsiteX36" fmla="*/ 8078 w 10000"/>
              <a:gd name="connsiteY36" fmla="*/ 7178 h 10000"/>
              <a:gd name="connsiteX37" fmla="*/ 8078 w 10000"/>
              <a:gd name="connsiteY37" fmla="*/ 7008 h 10000"/>
              <a:gd name="connsiteX38" fmla="*/ 7939 w 10000"/>
              <a:gd name="connsiteY38" fmla="*/ 7366 h 10000"/>
              <a:gd name="connsiteX39" fmla="*/ 7854 w 10000"/>
              <a:gd name="connsiteY39" fmla="*/ 7366 h 10000"/>
              <a:gd name="connsiteX40" fmla="*/ 7645 w 10000"/>
              <a:gd name="connsiteY40" fmla="*/ 7896 h 10000"/>
              <a:gd name="connsiteX41" fmla="*/ 7603 w 10000"/>
              <a:gd name="connsiteY41" fmla="*/ 7727 h 10000"/>
              <a:gd name="connsiteX42" fmla="*/ 7635 w 10000"/>
              <a:gd name="connsiteY42" fmla="*/ 8068 h 10000"/>
              <a:gd name="connsiteX43" fmla="*/ 7533 w 10000"/>
              <a:gd name="connsiteY43" fmla="*/ 8068 h 10000"/>
              <a:gd name="connsiteX44" fmla="*/ 7453 w 10000"/>
              <a:gd name="connsiteY44" fmla="*/ 8820 h 10000"/>
              <a:gd name="connsiteX45" fmla="*/ 7330 w 10000"/>
              <a:gd name="connsiteY45" fmla="*/ 9042 h 10000"/>
              <a:gd name="connsiteX46" fmla="*/ 7368 w 10000"/>
              <a:gd name="connsiteY46" fmla="*/ 9315 h 10000"/>
              <a:gd name="connsiteX47" fmla="*/ 7341 w 10000"/>
              <a:gd name="connsiteY47" fmla="*/ 9487 h 10000"/>
              <a:gd name="connsiteX48" fmla="*/ 7261 w 10000"/>
              <a:gd name="connsiteY48" fmla="*/ 9366 h 10000"/>
              <a:gd name="connsiteX49" fmla="*/ 7192 w 10000"/>
              <a:gd name="connsiteY49" fmla="*/ 9983 h 10000"/>
              <a:gd name="connsiteX50" fmla="*/ 7160 w 10000"/>
              <a:gd name="connsiteY50" fmla="*/ 9983 h 10000"/>
              <a:gd name="connsiteX51" fmla="*/ 7347 w 10000"/>
              <a:gd name="connsiteY51" fmla="*/ 7835 h 10000"/>
              <a:gd name="connsiteX52" fmla="*/ 7122 w 10000"/>
              <a:gd name="connsiteY52" fmla="*/ 9896 h 10000"/>
              <a:gd name="connsiteX53" fmla="*/ 7267 w 10000"/>
              <a:gd name="connsiteY53" fmla="*/ 7512 h 10000"/>
              <a:gd name="connsiteX54" fmla="*/ 7054 w 10000"/>
              <a:gd name="connsiteY54" fmla="*/ 7981 h 10000"/>
              <a:gd name="connsiteX55" fmla="*/ 7053 w 10000"/>
              <a:gd name="connsiteY55" fmla="*/ 7063 h 10000"/>
              <a:gd name="connsiteX56" fmla="*/ 7026 w 10000"/>
              <a:gd name="connsiteY56" fmla="*/ 7555 h 10000"/>
              <a:gd name="connsiteX57" fmla="*/ 6828 w 10000"/>
              <a:gd name="connsiteY57" fmla="*/ 7735 h 10000"/>
              <a:gd name="connsiteX58" fmla="*/ 6677 w 10000"/>
              <a:gd name="connsiteY58" fmla="*/ 7545 h 10000"/>
              <a:gd name="connsiteX59" fmla="*/ 6616 w 10000"/>
              <a:gd name="connsiteY59" fmla="*/ 7726 h 10000"/>
              <a:gd name="connsiteX60" fmla="*/ 6417 w 10000"/>
              <a:gd name="connsiteY60" fmla="*/ 7837 h 10000"/>
              <a:gd name="connsiteX61" fmla="*/ 6500 w 10000"/>
              <a:gd name="connsiteY61" fmla="*/ 7837 h 10000"/>
              <a:gd name="connsiteX62" fmla="*/ 6333 w 10000"/>
              <a:gd name="connsiteY62" fmla="*/ 8180 h 10000"/>
              <a:gd name="connsiteX63" fmla="*/ 6333 w 10000"/>
              <a:gd name="connsiteY63" fmla="*/ 7837 h 10000"/>
              <a:gd name="connsiteX64" fmla="*/ 6250 w 10000"/>
              <a:gd name="connsiteY64" fmla="*/ 7837 h 10000"/>
              <a:gd name="connsiteX65" fmla="*/ 6167 w 10000"/>
              <a:gd name="connsiteY65" fmla="*/ 7837 h 10000"/>
              <a:gd name="connsiteX66" fmla="*/ 5917 w 10000"/>
              <a:gd name="connsiteY66" fmla="*/ 7837 h 10000"/>
              <a:gd name="connsiteX67" fmla="*/ 5879 w 10000"/>
              <a:gd name="connsiteY67" fmla="*/ 7454 h 10000"/>
              <a:gd name="connsiteX68" fmla="*/ 5753 w 10000"/>
              <a:gd name="connsiteY68" fmla="*/ 7625 h 10000"/>
              <a:gd name="connsiteX69" fmla="*/ 5700 w 10000"/>
              <a:gd name="connsiteY69" fmla="*/ 7668 h 10000"/>
              <a:gd name="connsiteX70" fmla="*/ 5559 w 10000"/>
              <a:gd name="connsiteY70" fmla="*/ 7690 h 10000"/>
              <a:gd name="connsiteX71" fmla="*/ 5472 w 10000"/>
              <a:gd name="connsiteY71" fmla="*/ 7700 h 10000"/>
              <a:gd name="connsiteX72" fmla="*/ 5335 w 10000"/>
              <a:gd name="connsiteY72" fmla="*/ 8414 h 10000"/>
              <a:gd name="connsiteX73" fmla="*/ 5268 w 10000"/>
              <a:gd name="connsiteY73" fmla="*/ 7903 h 10000"/>
              <a:gd name="connsiteX74" fmla="*/ 5151 w 10000"/>
              <a:gd name="connsiteY74" fmla="*/ 7912 h 10000"/>
              <a:gd name="connsiteX75" fmla="*/ 5108 w 10000"/>
              <a:gd name="connsiteY75" fmla="*/ 8713 h 10000"/>
              <a:gd name="connsiteX76" fmla="*/ 5076 w 10000"/>
              <a:gd name="connsiteY76" fmla="*/ 8535 h 10000"/>
              <a:gd name="connsiteX77" fmla="*/ 5000 w 10000"/>
              <a:gd name="connsiteY77" fmla="*/ 8521 h 10000"/>
              <a:gd name="connsiteX78" fmla="*/ 5083 w 10000"/>
              <a:gd name="connsiteY78" fmla="*/ 7837 h 10000"/>
              <a:gd name="connsiteX79" fmla="*/ 5083 w 10000"/>
              <a:gd name="connsiteY79" fmla="*/ 8860 h 10000"/>
              <a:gd name="connsiteX80" fmla="*/ 4958 w 10000"/>
              <a:gd name="connsiteY80" fmla="*/ 7237 h 10000"/>
              <a:gd name="connsiteX81" fmla="*/ 4917 w 10000"/>
              <a:gd name="connsiteY81" fmla="*/ 7497 h 10000"/>
              <a:gd name="connsiteX82" fmla="*/ 4833 w 10000"/>
              <a:gd name="connsiteY82" fmla="*/ 7157 h 10000"/>
              <a:gd name="connsiteX83" fmla="*/ 4597 w 10000"/>
              <a:gd name="connsiteY83" fmla="*/ 8491 h 10000"/>
              <a:gd name="connsiteX84" fmla="*/ 4677 w 10000"/>
              <a:gd name="connsiteY84" fmla="*/ 8287 h 10000"/>
              <a:gd name="connsiteX85" fmla="*/ 4592 w 10000"/>
              <a:gd name="connsiteY85" fmla="*/ 8244 h 10000"/>
              <a:gd name="connsiteX86" fmla="*/ 4497 w 10000"/>
              <a:gd name="connsiteY86" fmla="*/ 8269 h 10000"/>
              <a:gd name="connsiteX87" fmla="*/ 4359 w 10000"/>
              <a:gd name="connsiteY87" fmla="*/ 8449 h 10000"/>
              <a:gd name="connsiteX88" fmla="*/ 4337 w 10000"/>
              <a:gd name="connsiteY88" fmla="*/ 8294 h 10000"/>
              <a:gd name="connsiteX89" fmla="*/ 4345 w 10000"/>
              <a:gd name="connsiteY89" fmla="*/ 7399 h 10000"/>
              <a:gd name="connsiteX90" fmla="*/ 4122 w 10000"/>
              <a:gd name="connsiteY90" fmla="*/ 8181 h 10000"/>
              <a:gd name="connsiteX91" fmla="*/ 4058 w 10000"/>
              <a:gd name="connsiteY91" fmla="*/ 7669 h 10000"/>
              <a:gd name="connsiteX92" fmla="*/ 3954 w 10000"/>
              <a:gd name="connsiteY92" fmla="*/ 7575 h 10000"/>
              <a:gd name="connsiteX93" fmla="*/ 4044 w 10000"/>
              <a:gd name="connsiteY93" fmla="*/ 8145 h 10000"/>
              <a:gd name="connsiteX94" fmla="*/ 3833 w 10000"/>
              <a:gd name="connsiteY94" fmla="*/ 7497 h 10000"/>
              <a:gd name="connsiteX95" fmla="*/ 3719 w 10000"/>
              <a:gd name="connsiteY95" fmla="*/ 7582 h 10000"/>
              <a:gd name="connsiteX96" fmla="*/ 3750 w 10000"/>
              <a:gd name="connsiteY96" fmla="*/ 6816 h 10000"/>
              <a:gd name="connsiteX97" fmla="*/ 3631 w 10000"/>
              <a:gd name="connsiteY97" fmla="*/ 6924 h 10000"/>
              <a:gd name="connsiteX98" fmla="*/ 3615 w 10000"/>
              <a:gd name="connsiteY98" fmla="*/ 6924 h 10000"/>
              <a:gd name="connsiteX99" fmla="*/ 3465 w 10000"/>
              <a:gd name="connsiteY99" fmla="*/ 6956 h 10000"/>
              <a:gd name="connsiteX100" fmla="*/ 3406 w 10000"/>
              <a:gd name="connsiteY100" fmla="*/ 6427 h 10000"/>
              <a:gd name="connsiteX101" fmla="*/ 3198 w 10000"/>
              <a:gd name="connsiteY101" fmla="*/ 6342 h 10000"/>
              <a:gd name="connsiteX102" fmla="*/ 3091 w 10000"/>
              <a:gd name="connsiteY102" fmla="*/ 6393 h 10000"/>
              <a:gd name="connsiteX103" fmla="*/ 3006 w 10000"/>
              <a:gd name="connsiteY103" fmla="*/ 6035 h 10000"/>
              <a:gd name="connsiteX104" fmla="*/ 2990 w 10000"/>
              <a:gd name="connsiteY104" fmla="*/ 6035 h 10000"/>
              <a:gd name="connsiteX105" fmla="*/ 2936 w 10000"/>
              <a:gd name="connsiteY105" fmla="*/ 6512 h 10000"/>
              <a:gd name="connsiteX106" fmla="*/ 2910 w 10000"/>
              <a:gd name="connsiteY106" fmla="*/ 6479 h 10000"/>
              <a:gd name="connsiteX107" fmla="*/ 2851 w 10000"/>
              <a:gd name="connsiteY107" fmla="*/ 5675 h 10000"/>
              <a:gd name="connsiteX108" fmla="*/ 2840 w 10000"/>
              <a:gd name="connsiteY108" fmla="*/ 5675 h 10000"/>
              <a:gd name="connsiteX109" fmla="*/ 2840 w 10000"/>
              <a:gd name="connsiteY109" fmla="*/ 5897 h 10000"/>
              <a:gd name="connsiteX110" fmla="*/ 2798 w 10000"/>
              <a:gd name="connsiteY110" fmla="*/ 5760 h 10000"/>
              <a:gd name="connsiteX111" fmla="*/ 2814 w 10000"/>
              <a:gd name="connsiteY111" fmla="*/ 5231 h 10000"/>
              <a:gd name="connsiteX112" fmla="*/ 2563 w 10000"/>
              <a:gd name="connsiteY112" fmla="*/ 5094 h 10000"/>
              <a:gd name="connsiteX113" fmla="*/ 2440 w 10000"/>
              <a:gd name="connsiteY113" fmla="*/ 5367 h 10000"/>
              <a:gd name="connsiteX114" fmla="*/ 2023 w 10000"/>
              <a:gd name="connsiteY114" fmla="*/ 3898 h 10000"/>
              <a:gd name="connsiteX115" fmla="*/ 2034 w 10000"/>
              <a:gd name="connsiteY115" fmla="*/ 4119 h 10000"/>
              <a:gd name="connsiteX116" fmla="*/ 1815 w 10000"/>
              <a:gd name="connsiteY116" fmla="*/ 4001 h 10000"/>
              <a:gd name="connsiteX117" fmla="*/ 1815 w 10000"/>
              <a:gd name="connsiteY117" fmla="*/ 3862 h 10000"/>
              <a:gd name="connsiteX118" fmla="*/ 1842 w 10000"/>
              <a:gd name="connsiteY118" fmla="*/ 3452 h 10000"/>
              <a:gd name="connsiteX119" fmla="*/ 1773 w 10000"/>
              <a:gd name="connsiteY119" fmla="*/ 3196 h 10000"/>
              <a:gd name="connsiteX120" fmla="*/ 1580 w 10000"/>
              <a:gd name="connsiteY120" fmla="*/ 2974 h 10000"/>
              <a:gd name="connsiteX121" fmla="*/ 1468 w 10000"/>
              <a:gd name="connsiteY121" fmla="*/ 3144 h 10000"/>
              <a:gd name="connsiteX122" fmla="*/ 1468 w 10000"/>
              <a:gd name="connsiteY122" fmla="*/ 3812 h 10000"/>
              <a:gd name="connsiteX123" fmla="*/ 1442 w 10000"/>
              <a:gd name="connsiteY123" fmla="*/ 3862 h 10000"/>
              <a:gd name="connsiteX124" fmla="*/ 1383 w 10000"/>
              <a:gd name="connsiteY124" fmla="*/ 3862 h 10000"/>
              <a:gd name="connsiteX125" fmla="*/ 1233 w 10000"/>
              <a:gd name="connsiteY125" fmla="*/ 3368 h 10000"/>
              <a:gd name="connsiteX126" fmla="*/ 1095 w 10000"/>
              <a:gd name="connsiteY126" fmla="*/ 4222 h 10000"/>
              <a:gd name="connsiteX127" fmla="*/ 1041 w 10000"/>
              <a:gd name="connsiteY127" fmla="*/ 4171 h 10000"/>
              <a:gd name="connsiteX128" fmla="*/ 886 w 10000"/>
              <a:gd name="connsiteY128" fmla="*/ 3059 h 10000"/>
              <a:gd name="connsiteX129" fmla="*/ 721 w 10000"/>
              <a:gd name="connsiteY129" fmla="*/ 2753 h 10000"/>
              <a:gd name="connsiteX130" fmla="*/ 625 w 10000"/>
              <a:gd name="connsiteY130" fmla="*/ 2838 h 10000"/>
              <a:gd name="connsiteX131" fmla="*/ 651 w 10000"/>
              <a:gd name="connsiteY131" fmla="*/ 2444 h 10000"/>
              <a:gd name="connsiteX132" fmla="*/ 358 w 10000"/>
              <a:gd name="connsiteY132" fmla="*/ 2256 h 10000"/>
              <a:gd name="connsiteX133" fmla="*/ 416 w 10000"/>
              <a:gd name="connsiteY133" fmla="*/ 2035 h 10000"/>
              <a:gd name="connsiteX134" fmla="*/ 374 w 10000"/>
              <a:gd name="connsiteY134" fmla="*/ 2035 h 10000"/>
              <a:gd name="connsiteX135" fmla="*/ 251 w 10000"/>
              <a:gd name="connsiteY135" fmla="*/ 2256 h 10000"/>
              <a:gd name="connsiteX136" fmla="*/ 304 w 10000"/>
              <a:gd name="connsiteY136" fmla="*/ 2035 h 10000"/>
              <a:gd name="connsiteX137" fmla="*/ 320 w 10000"/>
              <a:gd name="connsiteY137" fmla="*/ 1949 h 10000"/>
              <a:gd name="connsiteX138" fmla="*/ 155 w 10000"/>
              <a:gd name="connsiteY138" fmla="*/ 2136 h 10000"/>
              <a:gd name="connsiteX139" fmla="*/ 155 w 10000"/>
              <a:gd name="connsiteY139" fmla="*/ 1024 h 10000"/>
              <a:gd name="connsiteX140" fmla="*/ 43 w 10000"/>
              <a:gd name="connsiteY140" fmla="*/ 940 h 10000"/>
              <a:gd name="connsiteX141" fmla="*/ 0 w 10000"/>
              <a:gd name="connsiteY141" fmla="*/ 116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6342 h 10000"/>
              <a:gd name="connsiteX3" fmla="*/ 9920 w 10000"/>
              <a:gd name="connsiteY3" fmla="*/ 6170 h 10000"/>
              <a:gd name="connsiteX4" fmla="*/ 9754 w 10000"/>
              <a:gd name="connsiteY4" fmla="*/ 6563 h 10000"/>
              <a:gd name="connsiteX5" fmla="*/ 9712 w 10000"/>
              <a:gd name="connsiteY5" fmla="*/ 7504 h 10000"/>
              <a:gd name="connsiteX6" fmla="*/ 9349 w 10000"/>
              <a:gd name="connsiteY6" fmla="*/ 8068 h 10000"/>
              <a:gd name="connsiteX7" fmla="*/ 9279 w 10000"/>
              <a:gd name="connsiteY7" fmla="*/ 7845 h 10000"/>
              <a:gd name="connsiteX8" fmla="*/ 9253 w 10000"/>
              <a:gd name="connsiteY8" fmla="*/ 7896 h 10000"/>
              <a:gd name="connsiteX9" fmla="*/ 9242 w 10000"/>
              <a:gd name="connsiteY9" fmla="*/ 8291 h 10000"/>
              <a:gd name="connsiteX10" fmla="*/ 9156 w 10000"/>
              <a:gd name="connsiteY10" fmla="*/ 8341 h 10000"/>
              <a:gd name="connsiteX11" fmla="*/ 9034 w 10000"/>
              <a:gd name="connsiteY11" fmla="*/ 7896 h 10000"/>
              <a:gd name="connsiteX12" fmla="*/ 9071 w 10000"/>
              <a:gd name="connsiteY12" fmla="*/ 7727 h 10000"/>
              <a:gd name="connsiteX13" fmla="*/ 9007 w 10000"/>
              <a:gd name="connsiteY13" fmla="*/ 7453 h 10000"/>
              <a:gd name="connsiteX14" fmla="*/ 8825 w 10000"/>
              <a:gd name="connsiteY14" fmla="*/ 7675 h 10000"/>
              <a:gd name="connsiteX15" fmla="*/ 8809 w 10000"/>
              <a:gd name="connsiteY15" fmla="*/ 7538 h 10000"/>
              <a:gd name="connsiteX16" fmla="*/ 8868 w 10000"/>
              <a:gd name="connsiteY16" fmla="*/ 7366 h 10000"/>
              <a:gd name="connsiteX17" fmla="*/ 8836 w 10000"/>
              <a:gd name="connsiteY17" fmla="*/ 7230 h 10000"/>
              <a:gd name="connsiteX18" fmla="*/ 8756 w 10000"/>
              <a:gd name="connsiteY18" fmla="*/ 7315 h 10000"/>
              <a:gd name="connsiteX19" fmla="*/ 8671 w 10000"/>
              <a:gd name="connsiteY19" fmla="*/ 6956 h 10000"/>
              <a:gd name="connsiteX20" fmla="*/ 8697 w 10000"/>
              <a:gd name="connsiteY20" fmla="*/ 6649 h 10000"/>
              <a:gd name="connsiteX21" fmla="*/ 8628 w 10000"/>
              <a:gd name="connsiteY21" fmla="*/ 6736 h 10000"/>
              <a:gd name="connsiteX22" fmla="*/ 8590 w 10000"/>
              <a:gd name="connsiteY22" fmla="*/ 7538 h 10000"/>
              <a:gd name="connsiteX23" fmla="*/ 8436 w 10000"/>
              <a:gd name="connsiteY23" fmla="*/ 7453 h 10000"/>
              <a:gd name="connsiteX24" fmla="*/ 8436 w 10000"/>
              <a:gd name="connsiteY24" fmla="*/ 7401 h 10000"/>
              <a:gd name="connsiteX25" fmla="*/ 8478 w 10000"/>
              <a:gd name="connsiteY25" fmla="*/ 7282 h 10000"/>
              <a:gd name="connsiteX26" fmla="*/ 8478 w 10000"/>
              <a:gd name="connsiteY26" fmla="*/ 7230 h 10000"/>
              <a:gd name="connsiteX27" fmla="*/ 8382 w 10000"/>
              <a:gd name="connsiteY27" fmla="*/ 7093 h 10000"/>
              <a:gd name="connsiteX28" fmla="*/ 8356 w 10000"/>
              <a:gd name="connsiteY28" fmla="*/ 7401 h 10000"/>
              <a:gd name="connsiteX29" fmla="*/ 8409 w 10000"/>
              <a:gd name="connsiteY29" fmla="*/ 7675 h 10000"/>
              <a:gd name="connsiteX30" fmla="*/ 8393 w 10000"/>
              <a:gd name="connsiteY30" fmla="*/ 7675 h 10000"/>
              <a:gd name="connsiteX31" fmla="*/ 8297 w 10000"/>
              <a:gd name="connsiteY31" fmla="*/ 7401 h 10000"/>
              <a:gd name="connsiteX32" fmla="*/ 8254 w 10000"/>
              <a:gd name="connsiteY32" fmla="*/ 6924 h 10000"/>
              <a:gd name="connsiteX33" fmla="*/ 8217 w 10000"/>
              <a:gd name="connsiteY33" fmla="*/ 6924 h 10000"/>
              <a:gd name="connsiteX34" fmla="*/ 8201 w 10000"/>
              <a:gd name="connsiteY34" fmla="*/ 7093 h 10000"/>
              <a:gd name="connsiteX35" fmla="*/ 8115 w 10000"/>
              <a:gd name="connsiteY35" fmla="*/ 6956 h 10000"/>
              <a:gd name="connsiteX36" fmla="*/ 8078 w 10000"/>
              <a:gd name="connsiteY36" fmla="*/ 7178 h 10000"/>
              <a:gd name="connsiteX37" fmla="*/ 8078 w 10000"/>
              <a:gd name="connsiteY37" fmla="*/ 7008 h 10000"/>
              <a:gd name="connsiteX38" fmla="*/ 7939 w 10000"/>
              <a:gd name="connsiteY38" fmla="*/ 7366 h 10000"/>
              <a:gd name="connsiteX39" fmla="*/ 7854 w 10000"/>
              <a:gd name="connsiteY39" fmla="*/ 7366 h 10000"/>
              <a:gd name="connsiteX40" fmla="*/ 7645 w 10000"/>
              <a:gd name="connsiteY40" fmla="*/ 7896 h 10000"/>
              <a:gd name="connsiteX41" fmla="*/ 7603 w 10000"/>
              <a:gd name="connsiteY41" fmla="*/ 7727 h 10000"/>
              <a:gd name="connsiteX42" fmla="*/ 7635 w 10000"/>
              <a:gd name="connsiteY42" fmla="*/ 8068 h 10000"/>
              <a:gd name="connsiteX43" fmla="*/ 7533 w 10000"/>
              <a:gd name="connsiteY43" fmla="*/ 8068 h 10000"/>
              <a:gd name="connsiteX44" fmla="*/ 7453 w 10000"/>
              <a:gd name="connsiteY44" fmla="*/ 8820 h 10000"/>
              <a:gd name="connsiteX45" fmla="*/ 7330 w 10000"/>
              <a:gd name="connsiteY45" fmla="*/ 9042 h 10000"/>
              <a:gd name="connsiteX46" fmla="*/ 7368 w 10000"/>
              <a:gd name="connsiteY46" fmla="*/ 9315 h 10000"/>
              <a:gd name="connsiteX47" fmla="*/ 7341 w 10000"/>
              <a:gd name="connsiteY47" fmla="*/ 9487 h 10000"/>
              <a:gd name="connsiteX48" fmla="*/ 7261 w 10000"/>
              <a:gd name="connsiteY48" fmla="*/ 9366 h 10000"/>
              <a:gd name="connsiteX49" fmla="*/ 7192 w 10000"/>
              <a:gd name="connsiteY49" fmla="*/ 9983 h 10000"/>
              <a:gd name="connsiteX50" fmla="*/ 7347 w 10000"/>
              <a:gd name="connsiteY50" fmla="*/ 7835 h 10000"/>
              <a:gd name="connsiteX51" fmla="*/ 7122 w 10000"/>
              <a:gd name="connsiteY51" fmla="*/ 9896 h 10000"/>
              <a:gd name="connsiteX52" fmla="*/ 7267 w 10000"/>
              <a:gd name="connsiteY52" fmla="*/ 7512 h 10000"/>
              <a:gd name="connsiteX53" fmla="*/ 7054 w 10000"/>
              <a:gd name="connsiteY53" fmla="*/ 7981 h 10000"/>
              <a:gd name="connsiteX54" fmla="*/ 7053 w 10000"/>
              <a:gd name="connsiteY54" fmla="*/ 7063 h 10000"/>
              <a:gd name="connsiteX55" fmla="*/ 7026 w 10000"/>
              <a:gd name="connsiteY55" fmla="*/ 7555 h 10000"/>
              <a:gd name="connsiteX56" fmla="*/ 6828 w 10000"/>
              <a:gd name="connsiteY56" fmla="*/ 7735 h 10000"/>
              <a:gd name="connsiteX57" fmla="*/ 6677 w 10000"/>
              <a:gd name="connsiteY57" fmla="*/ 7545 h 10000"/>
              <a:gd name="connsiteX58" fmla="*/ 6616 w 10000"/>
              <a:gd name="connsiteY58" fmla="*/ 7726 h 10000"/>
              <a:gd name="connsiteX59" fmla="*/ 6417 w 10000"/>
              <a:gd name="connsiteY59" fmla="*/ 7837 h 10000"/>
              <a:gd name="connsiteX60" fmla="*/ 6500 w 10000"/>
              <a:gd name="connsiteY60" fmla="*/ 7837 h 10000"/>
              <a:gd name="connsiteX61" fmla="*/ 6333 w 10000"/>
              <a:gd name="connsiteY61" fmla="*/ 8180 h 10000"/>
              <a:gd name="connsiteX62" fmla="*/ 6333 w 10000"/>
              <a:gd name="connsiteY62" fmla="*/ 7837 h 10000"/>
              <a:gd name="connsiteX63" fmla="*/ 6250 w 10000"/>
              <a:gd name="connsiteY63" fmla="*/ 7837 h 10000"/>
              <a:gd name="connsiteX64" fmla="*/ 6167 w 10000"/>
              <a:gd name="connsiteY64" fmla="*/ 7837 h 10000"/>
              <a:gd name="connsiteX65" fmla="*/ 5917 w 10000"/>
              <a:gd name="connsiteY65" fmla="*/ 7837 h 10000"/>
              <a:gd name="connsiteX66" fmla="*/ 5879 w 10000"/>
              <a:gd name="connsiteY66" fmla="*/ 7454 h 10000"/>
              <a:gd name="connsiteX67" fmla="*/ 5753 w 10000"/>
              <a:gd name="connsiteY67" fmla="*/ 7625 h 10000"/>
              <a:gd name="connsiteX68" fmla="*/ 5700 w 10000"/>
              <a:gd name="connsiteY68" fmla="*/ 7668 h 10000"/>
              <a:gd name="connsiteX69" fmla="*/ 5559 w 10000"/>
              <a:gd name="connsiteY69" fmla="*/ 7690 h 10000"/>
              <a:gd name="connsiteX70" fmla="*/ 5472 w 10000"/>
              <a:gd name="connsiteY70" fmla="*/ 7700 h 10000"/>
              <a:gd name="connsiteX71" fmla="*/ 5335 w 10000"/>
              <a:gd name="connsiteY71" fmla="*/ 8414 h 10000"/>
              <a:gd name="connsiteX72" fmla="*/ 5268 w 10000"/>
              <a:gd name="connsiteY72" fmla="*/ 7903 h 10000"/>
              <a:gd name="connsiteX73" fmla="*/ 5151 w 10000"/>
              <a:gd name="connsiteY73" fmla="*/ 7912 h 10000"/>
              <a:gd name="connsiteX74" fmla="*/ 5108 w 10000"/>
              <a:gd name="connsiteY74" fmla="*/ 8713 h 10000"/>
              <a:gd name="connsiteX75" fmla="*/ 5076 w 10000"/>
              <a:gd name="connsiteY75" fmla="*/ 8535 h 10000"/>
              <a:gd name="connsiteX76" fmla="*/ 5000 w 10000"/>
              <a:gd name="connsiteY76" fmla="*/ 8521 h 10000"/>
              <a:gd name="connsiteX77" fmla="*/ 5083 w 10000"/>
              <a:gd name="connsiteY77" fmla="*/ 7837 h 10000"/>
              <a:gd name="connsiteX78" fmla="*/ 5083 w 10000"/>
              <a:gd name="connsiteY78" fmla="*/ 8860 h 10000"/>
              <a:gd name="connsiteX79" fmla="*/ 4958 w 10000"/>
              <a:gd name="connsiteY79" fmla="*/ 7237 h 10000"/>
              <a:gd name="connsiteX80" fmla="*/ 4917 w 10000"/>
              <a:gd name="connsiteY80" fmla="*/ 7497 h 10000"/>
              <a:gd name="connsiteX81" fmla="*/ 4833 w 10000"/>
              <a:gd name="connsiteY81" fmla="*/ 7157 h 10000"/>
              <a:gd name="connsiteX82" fmla="*/ 4597 w 10000"/>
              <a:gd name="connsiteY82" fmla="*/ 8491 h 10000"/>
              <a:gd name="connsiteX83" fmla="*/ 4677 w 10000"/>
              <a:gd name="connsiteY83" fmla="*/ 8287 h 10000"/>
              <a:gd name="connsiteX84" fmla="*/ 4592 w 10000"/>
              <a:gd name="connsiteY84" fmla="*/ 8244 h 10000"/>
              <a:gd name="connsiteX85" fmla="*/ 4497 w 10000"/>
              <a:gd name="connsiteY85" fmla="*/ 8269 h 10000"/>
              <a:gd name="connsiteX86" fmla="*/ 4359 w 10000"/>
              <a:gd name="connsiteY86" fmla="*/ 8449 h 10000"/>
              <a:gd name="connsiteX87" fmla="*/ 4337 w 10000"/>
              <a:gd name="connsiteY87" fmla="*/ 8294 h 10000"/>
              <a:gd name="connsiteX88" fmla="*/ 4345 w 10000"/>
              <a:gd name="connsiteY88" fmla="*/ 7399 h 10000"/>
              <a:gd name="connsiteX89" fmla="*/ 4122 w 10000"/>
              <a:gd name="connsiteY89" fmla="*/ 8181 h 10000"/>
              <a:gd name="connsiteX90" fmla="*/ 4058 w 10000"/>
              <a:gd name="connsiteY90" fmla="*/ 7669 h 10000"/>
              <a:gd name="connsiteX91" fmla="*/ 3954 w 10000"/>
              <a:gd name="connsiteY91" fmla="*/ 7575 h 10000"/>
              <a:gd name="connsiteX92" fmla="*/ 4044 w 10000"/>
              <a:gd name="connsiteY92" fmla="*/ 8145 h 10000"/>
              <a:gd name="connsiteX93" fmla="*/ 3833 w 10000"/>
              <a:gd name="connsiteY93" fmla="*/ 7497 h 10000"/>
              <a:gd name="connsiteX94" fmla="*/ 3719 w 10000"/>
              <a:gd name="connsiteY94" fmla="*/ 7582 h 10000"/>
              <a:gd name="connsiteX95" fmla="*/ 3750 w 10000"/>
              <a:gd name="connsiteY95" fmla="*/ 6816 h 10000"/>
              <a:gd name="connsiteX96" fmla="*/ 3631 w 10000"/>
              <a:gd name="connsiteY96" fmla="*/ 6924 h 10000"/>
              <a:gd name="connsiteX97" fmla="*/ 3615 w 10000"/>
              <a:gd name="connsiteY97" fmla="*/ 6924 h 10000"/>
              <a:gd name="connsiteX98" fmla="*/ 3465 w 10000"/>
              <a:gd name="connsiteY98" fmla="*/ 6956 h 10000"/>
              <a:gd name="connsiteX99" fmla="*/ 3406 w 10000"/>
              <a:gd name="connsiteY99" fmla="*/ 6427 h 10000"/>
              <a:gd name="connsiteX100" fmla="*/ 3198 w 10000"/>
              <a:gd name="connsiteY100" fmla="*/ 6342 h 10000"/>
              <a:gd name="connsiteX101" fmla="*/ 3091 w 10000"/>
              <a:gd name="connsiteY101" fmla="*/ 6393 h 10000"/>
              <a:gd name="connsiteX102" fmla="*/ 3006 w 10000"/>
              <a:gd name="connsiteY102" fmla="*/ 6035 h 10000"/>
              <a:gd name="connsiteX103" fmla="*/ 2990 w 10000"/>
              <a:gd name="connsiteY103" fmla="*/ 6035 h 10000"/>
              <a:gd name="connsiteX104" fmla="*/ 2936 w 10000"/>
              <a:gd name="connsiteY104" fmla="*/ 6512 h 10000"/>
              <a:gd name="connsiteX105" fmla="*/ 2910 w 10000"/>
              <a:gd name="connsiteY105" fmla="*/ 6479 h 10000"/>
              <a:gd name="connsiteX106" fmla="*/ 2851 w 10000"/>
              <a:gd name="connsiteY106" fmla="*/ 5675 h 10000"/>
              <a:gd name="connsiteX107" fmla="*/ 2840 w 10000"/>
              <a:gd name="connsiteY107" fmla="*/ 5675 h 10000"/>
              <a:gd name="connsiteX108" fmla="*/ 2840 w 10000"/>
              <a:gd name="connsiteY108" fmla="*/ 5897 h 10000"/>
              <a:gd name="connsiteX109" fmla="*/ 2798 w 10000"/>
              <a:gd name="connsiteY109" fmla="*/ 5760 h 10000"/>
              <a:gd name="connsiteX110" fmla="*/ 2814 w 10000"/>
              <a:gd name="connsiteY110" fmla="*/ 5231 h 10000"/>
              <a:gd name="connsiteX111" fmla="*/ 2563 w 10000"/>
              <a:gd name="connsiteY111" fmla="*/ 5094 h 10000"/>
              <a:gd name="connsiteX112" fmla="*/ 2440 w 10000"/>
              <a:gd name="connsiteY112" fmla="*/ 5367 h 10000"/>
              <a:gd name="connsiteX113" fmla="*/ 2023 w 10000"/>
              <a:gd name="connsiteY113" fmla="*/ 3898 h 10000"/>
              <a:gd name="connsiteX114" fmla="*/ 2034 w 10000"/>
              <a:gd name="connsiteY114" fmla="*/ 4119 h 10000"/>
              <a:gd name="connsiteX115" fmla="*/ 1815 w 10000"/>
              <a:gd name="connsiteY115" fmla="*/ 4001 h 10000"/>
              <a:gd name="connsiteX116" fmla="*/ 1815 w 10000"/>
              <a:gd name="connsiteY116" fmla="*/ 3862 h 10000"/>
              <a:gd name="connsiteX117" fmla="*/ 1842 w 10000"/>
              <a:gd name="connsiteY117" fmla="*/ 3452 h 10000"/>
              <a:gd name="connsiteX118" fmla="*/ 1773 w 10000"/>
              <a:gd name="connsiteY118" fmla="*/ 3196 h 10000"/>
              <a:gd name="connsiteX119" fmla="*/ 1580 w 10000"/>
              <a:gd name="connsiteY119" fmla="*/ 2974 h 10000"/>
              <a:gd name="connsiteX120" fmla="*/ 1468 w 10000"/>
              <a:gd name="connsiteY120" fmla="*/ 3144 h 10000"/>
              <a:gd name="connsiteX121" fmla="*/ 1468 w 10000"/>
              <a:gd name="connsiteY121" fmla="*/ 3812 h 10000"/>
              <a:gd name="connsiteX122" fmla="*/ 1442 w 10000"/>
              <a:gd name="connsiteY122" fmla="*/ 3862 h 10000"/>
              <a:gd name="connsiteX123" fmla="*/ 1383 w 10000"/>
              <a:gd name="connsiteY123" fmla="*/ 3862 h 10000"/>
              <a:gd name="connsiteX124" fmla="*/ 1233 w 10000"/>
              <a:gd name="connsiteY124" fmla="*/ 3368 h 10000"/>
              <a:gd name="connsiteX125" fmla="*/ 1095 w 10000"/>
              <a:gd name="connsiteY125" fmla="*/ 4222 h 10000"/>
              <a:gd name="connsiteX126" fmla="*/ 1041 w 10000"/>
              <a:gd name="connsiteY126" fmla="*/ 4171 h 10000"/>
              <a:gd name="connsiteX127" fmla="*/ 886 w 10000"/>
              <a:gd name="connsiteY127" fmla="*/ 3059 h 10000"/>
              <a:gd name="connsiteX128" fmla="*/ 721 w 10000"/>
              <a:gd name="connsiteY128" fmla="*/ 2753 h 10000"/>
              <a:gd name="connsiteX129" fmla="*/ 625 w 10000"/>
              <a:gd name="connsiteY129" fmla="*/ 2838 h 10000"/>
              <a:gd name="connsiteX130" fmla="*/ 651 w 10000"/>
              <a:gd name="connsiteY130" fmla="*/ 2444 h 10000"/>
              <a:gd name="connsiteX131" fmla="*/ 358 w 10000"/>
              <a:gd name="connsiteY131" fmla="*/ 2256 h 10000"/>
              <a:gd name="connsiteX132" fmla="*/ 416 w 10000"/>
              <a:gd name="connsiteY132" fmla="*/ 2035 h 10000"/>
              <a:gd name="connsiteX133" fmla="*/ 374 w 10000"/>
              <a:gd name="connsiteY133" fmla="*/ 2035 h 10000"/>
              <a:gd name="connsiteX134" fmla="*/ 251 w 10000"/>
              <a:gd name="connsiteY134" fmla="*/ 2256 h 10000"/>
              <a:gd name="connsiteX135" fmla="*/ 304 w 10000"/>
              <a:gd name="connsiteY135" fmla="*/ 2035 h 10000"/>
              <a:gd name="connsiteX136" fmla="*/ 320 w 10000"/>
              <a:gd name="connsiteY136" fmla="*/ 1949 h 10000"/>
              <a:gd name="connsiteX137" fmla="*/ 155 w 10000"/>
              <a:gd name="connsiteY137" fmla="*/ 2136 h 10000"/>
              <a:gd name="connsiteX138" fmla="*/ 155 w 10000"/>
              <a:gd name="connsiteY138" fmla="*/ 1024 h 10000"/>
              <a:gd name="connsiteX139" fmla="*/ 43 w 10000"/>
              <a:gd name="connsiteY139" fmla="*/ 940 h 10000"/>
              <a:gd name="connsiteX140" fmla="*/ 0 w 10000"/>
              <a:gd name="connsiteY140" fmla="*/ 1163 h 10000"/>
              <a:gd name="connsiteX141" fmla="*/ 0 w 10000"/>
              <a:gd name="connsiteY141" fmla="*/ 0 h 10000"/>
              <a:gd name="connsiteX0" fmla="*/ 0 w 10000"/>
              <a:gd name="connsiteY0" fmla="*/ 0 h 9983"/>
              <a:gd name="connsiteX1" fmla="*/ 10000 w 10000"/>
              <a:gd name="connsiteY1" fmla="*/ 0 h 9983"/>
              <a:gd name="connsiteX2" fmla="*/ 10000 w 10000"/>
              <a:gd name="connsiteY2" fmla="*/ 6342 h 9983"/>
              <a:gd name="connsiteX3" fmla="*/ 9920 w 10000"/>
              <a:gd name="connsiteY3" fmla="*/ 6170 h 9983"/>
              <a:gd name="connsiteX4" fmla="*/ 9754 w 10000"/>
              <a:gd name="connsiteY4" fmla="*/ 6563 h 9983"/>
              <a:gd name="connsiteX5" fmla="*/ 9712 w 10000"/>
              <a:gd name="connsiteY5" fmla="*/ 7504 h 9983"/>
              <a:gd name="connsiteX6" fmla="*/ 9349 w 10000"/>
              <a:gd name="connsiteY6" fmla="*/ 8068 h 9983"/>
              <a:gd name="connsiteX7" fmla="*/ 9279 w 10000"/>
              <a:gd name="connsiteY7" fmla="*/ 7845 h 9983"/>
              <a:gd name="connsiteX8" fmla="*/ 9253 w 10000"/>
              <a:gd name="connsiteY8" fmla="*/ 7896 h 9983"/>
              <a:gd name="connsiteX9" fmla="*/ 9242 w 10000"/>
              <a:gd name="connsiteY9" fmla="*/ 8291 h 9983"/>
              <a:gd name="connsiteX10" fmla="*/ 9156 w 10000"/>
              <a:gd name="connsiteY10" fmla="*/ 8341 h 9983"/>
              <a:gd name="connsiteX11" fmla="*/ 9034 w 10000"/>
              <a:gd name="connsiteY11" fmla="*/ 7896 h 9983"/>
              <a:gd name="connsiteX12" fmla="*/ 9071 w 10000"/>
              <a:gd name="connsiteY12" fmla="*/ 7727 h 9983"/>
              <a:gd name="connsiteX13" fmla="*/ 9007 w 10000"/>
              <a:gd name="connsiteY13" fmla="*/ 7453 h 9983"/>
              <a:gd name="connsiteX14" fmla="*/ 8825 w 10000"/>
              <a:gd name="connsiteY14" fmla="*/ 7675 h 9983"/>
              <a:gd name="connsiteX15" fmla="*/ 8809 w 10000"/>
              <a:gd name="connsiteY15" fmla="*/ 7538 h 9983"/>
              <a:gd name="connsiteX16" fmla="*/ 8868 w 10000"/>
              <a:gd name="connsiteY16" fmla="*/ 7366 h 9983"/>
              <a:gd name="connsiteX17" fmla="*/ 8836 w 10000"/>
              <a:gd name="connsiteY17" fmla="*/ 7230 h 9983"/>
              <a:gd name="connsiteX18" fmla="*/ 8756 w 10000"/>
              <a:gd name="connsiteY18" fmla="*/ 7315 h 9983"/>
              <a:gd name="connsiteX19" fmla="*/ 8671 w 10000"/>
              <a:gd name="connsiteY19" fmla="*/ 6956 h 9983"/>
              <a:gd name="connsiteX20" fmla="*/ 8697 w 10000"/>
              <a:gd name="connsiteY20" fmla="*/ 6649 h 9983"/>
              <a:gd name="connsiteX21" fmla="*/ 8628 w 10000"/>
              <a:gd name="connsiteY21" fmla="*/ 6736 h 9983"/>
              <a:gd name="connsiteX22" fmla="*/ 8590 w 10000"/>
              <a:gd name="connsiteY22" fmla="*/ 7538 h 9983"/>
              <a:gd name="connsiteX23" fmla="*/ 8436 w 10000"/>
              <a:gd name="connsiteY23" fmla="*/ 7453 h 9983"/>
              <a:gd name="connsiteX24" fmla="*/ 8436 w 10000"/>
              <a:gd name="connsiteY24" fmla="*/ 7401 h 9983"/>
              <a:gd name="connsiteX25" fmla="*/ 8478 w 10000"/>
              <a:gd name="connsiteY25" fmla="*/ 7282 h 9983"/>
              <a:gd name="connsiteX26" fmla="*/ 8478 w 10000"/>
              <a:gd name="connsiteY26" fmla="*/ 7230 h 9983"/>
              <a:gd name="connsiteX27" fmla="*/ 8382 w 10000"/>
              <a:gd name="connsiteY27" fmla="*/ 7093 h 9983"/>
              <a:gd name="connsiteX28" fmla="*/ 8356 w 10000"/>
              <a:gd name="connsiteY28" fmla="*/ 7401 h 9983"/>
              <a:gd name="connsiteX29" fmla="*/ 8409 w 10000"/>
              <a:gd name="connsiteY29" fmla="*/ 7675 h 9983"/>
              <a:gd name="connsiteX30" fmla="*/ 8393 w 10000"/>
              <a:gd name="connsiteY30" fmla="*/ 7675 h 9983"/>
              <a:gd name="connsiteX31" fmla="*/ 8297 w 10000"/>
              <a:gd name="connsiteY31" fmla="*/ 7401 h 9983"/>
              <a:gd name="connsiteX32" fmla="*/ 8254 w 10000"/>
              <a:gd name="connsiteY32" fmla="*/ 6924 h 9983"/>
              <a:gd name="connsiteX33" fmla="*/ 8217 w 10000"/>
              <a:gd name="connsiteY33" fmla="*/ 6924 h 9983"/>
              <a:gd name="connsiteX34" fmla="*/ 8201 w 10000"/>
              <a:gd name="connsiteY34" fmla="*/ 7093 h 9983"/>
              <a:gd name="connsiteX35" fmla="*/ 8115 w 10000"/>
              <a:gd name="connsiteY35" fmla="*/ 6956 h 9983"/>
              <a:gd name="connsiteX36" fmla="*/ 8078 w 10000"/>
              <a:gd name="connsiteY36" fmla="*/ 7178 h 9983"/>
              <a:gd name="connsiteX37" fmla="*/ 8078 w 10000"/>
              <a:gd name="connsiteY37" fmla="*/ 7008 h 9983"/>
              <a:gd name="connsiteX38" fmla="*/ 7939 w 10000"/>
              <a:gd name="connsiteY38" fmla="*/ 7366 h 9983"/>
              <a:gd name="connsiteX39" fmla="*/ 7854 w 10000"/>
              <a:gd name="connsiteY39" fmla="*/ 7366 h 9983"/>
              <a:gd name="connsiteX40" fmla="*/ 7645 w 10000"/>
              <a:gd name="connsiteY40" fmla="*/ 7896 h 9983"/>
              <a:gd name="connsiteX41" fmla="*/ 7603 w 10000"/>
              <a:gd name="connsiteY41" fmla="*/ 7727 h 9983"/>
              <a:gd name="connsiteX42" fmla="*/ 7635 w 10000"/>
              <a:gd name="connsiteY42" fmla="*/ 8068 h 9983"/>
              <a:gd name="connsiteX43" fmla="*/ 7533 w 10000"/>
              <a:gd name="connsiteY43" fmla="*/ 8068 h 9983"/>
              <a:gd name="connsiteX44" fmla="*/ 7453 w 10000"/>
              <a:gd name="connsiteY44" fmla="*/ 8820 h 9983"/>
              <a:gd name="connsiteX45" fmla="*/ 7330 w 10000"/>
              <a:gd name="connsiteY45" fmla="*/ 9042 h 9983"/>
              <a:gd name="connsiteX46" fmla="*/ 7368 w 10000"/>
              <a:gd name="connsiteY46" fmla="*/ 9315 h 9983"/>
              <a:gd name="connsiteX47" fmla="*/ 7341 w 10000"/>
              <a:gd name="connsiteY47" fmla="*/ 9487 h 9983"/>
              <a:gd name="connsiteX48" fmla="*/ 7261 w 10000"/>
              <a:gd name="connsiteY48" fmla="*/ 9366 h 9983"/>
              <a:gd name="connsiteX49" fmla="*/ 7192 w 10000"/>
              <a:gd name="connsiteY49" fmla="*/ 9983 h 9983"/>
              <a:gd name="connsiteX50" fmla="*/ 7347 w 10000"/>
              <a:gd name="connsiteY50" fmla="*/ 7835 h 9983"/>
              <a:gd name="connsiteX51" fmla="*/ 7267 w 10000"/>
              <a:gd name="connsiteY51" fmla="*/ 7512 h 9983"/>
              <a:gd name="connsiteX52" fmla="*/ 7054 w 10000"/>
              <a:gd name="connsiteY52" fmla="*/ 7981 h 9983"/>
              <a:gd name="connsiteX53" fmla="*/ 7053 w 10000"/>
              <a:gd name="connsiteY53" fmla="*/ 7063 h 9983"/>
              <a:gd name="connsiteX54" fmla="*/ 7026 w 10000"/>
              <a:gd name="connsiteY54" fmla="*/ 7555 h 9983"/>
              <a:gd name="connsiteX55" fmla="*/ 6828 w 10000"/>
              <a:gd name="connsiteY55" fmla="*/ 7735 h 9983"/>
              <a:gd name="connsiteX56" fmla="*/ 6677 w 10000"/>
              <a:gd name="connsiteY56" fmla="*/ 7545 h 9983"/>
              <a:gd name="connsiteX57" fmla="*/ 6616 w 10000"/>
              <a:gd name="connsiteY57" fmla="*/ 7726 h 9983"/>
              <a:gd name="connsiteX58" fmla="*/ 6417 w 10000"/>
              <a:gd name="connsiteY58" fmla="*/ 7837 h 9983"/>
              <a:gd name="connsiteX59" fmla="*/ 6500 w 10000"/>
              <a:gd name="connsiteY59" fmla="*/ 7837 h 9983"/>
              <a:gd name="connsiteX60" fmla="*/ 6333 w 10000"/>
              <a:gd name="connsiteY60" fmla="*/ 8180 h 9983"/>
              <a:gd name="connsiteX61" fmla="*/ 6333 w 10000"/>
              <a:gd name="connsiteY61" fmla="*/ 7837 h 9983"/>
              <a:gd name="connsiteX62" fmla="*/ 6250 w 10000"/>
              <a:gd name="connsiteY62" fmla="*/ 7837 h 9983"/>
              <a:gd name="connsiteX63" fmla="*/ 6167 w 10000"/>
              <a:gd name="connsiteY63" fmla="*/ 7837 h 9983"/>
              <a:gd name="connsiteX64" fmla="*/ 5917 w 10000"/>
              <a:gd name="connsiteY64" fmla="*/ 7837 h 9983"/>
              <a:gd name="connsiteX65" fmla="*/ 5879 w 10000"/>
              <a:gd name="connsiteY65" fmla="*/ 7454 h 9983"/>
              <a:gd name="connsiteX66" fmla="*/ 5753 w 10000"/>
              <a:gd name="connsiteY66" fmla="*/ 7625 h 9983"/>
              <a:gd name="connsiteX67" fmla="*/ 5700 w 10000"/>
              <a:gd name="connsiteY67" fmla="*/ 7668 h 9983"/>
              <a:gd name="connsiteX68" fmla="*/ 5559 w 10000"/>
              <a:gd name="connsiteY68" fmla="*/ 7690 h 9983"/>
              <a:gd name="connsiteX69" fmla="*/ 5472 w 10000"/>
              <a:gd name="connsiteY69" fmla="*/ 7700 h 9983"/>
              <a:gd name="connsiteX70" fmla="*/ 5335 w 10000"/>
              <a:gd name="connsiteY70" fmla="*/ 8414 h 9983"/>
              <a:gd name="connsiteX71" fmla="*/ 5268 w 10000"/>
              <a:gd name="connsiteY71" fmla="*/ 7903 h 9983"/>
              <a:gd name="connsiteX72" fmla="*/ 5151 w 10000"/>
              <a:gd name="connsiteY72" fmla="*/ 7912 h 9983"/>
              <a:gd name="connsiteX73" fmla="*/ 5108 w 10000"/>
              <a:gd name="connsiteY73" fmla="*/ 8713 h 9983"/>
              <a:gd name="connsiteX74" fmla="*/ 5076 w 10000"/>
              <a:gd name="connsiteY74" fmla="*/ 8535 h 9983"/>
              <a:gd name="connsiteX75" fmla="*/ 5000 w 10000"/>
              <a:gd name="connsiteY75" fmla="*/ 8521 h 9983"/>
              <a:gd name="connsiteX76" fmla="*/ 5083 w 10000"/>
              <a:gd name="connsiteY76" fmla="*/ 7837 h 9983"/>
              <a:gd name="connsiteX77" fmla="*/ 5083 w 10000"/>
              <a:gd name="connsiteY77" fmla="*/ 8860 h 9983"/>
              <a:gd name="connsiteX78" fmla="*/ 4958 w 10000"/>
              <a:gd name="connsiteY78" fmla="*/ 7237 h 9983"/>
              <a:gd name="connsiteX79" fmla="*/ 4917 w 10000"/>
              <a:gd name="connsiteY79" fmla="*/ 7497 h 9983"/>
              <a:gd name="connsiteX80" fmla="*/ 4833 w 10000"/>
              <a:gd name="connsiteY80" fmla="*/ 7157 h 9983"/>
              <a:gd name="connsiteX81" fmla="*/ 4597 w 10000"/>
              <a:gd name="connsiteY81" fmla="*/ 8491 h 9983"/>
              <a:gd name="connsiteX82" fmla="*/ 4677 w 10000"/>
              <a:gd name="connsiteY82" fmla="*/ 8287 h 9983"/>
              <a:gd name="connsiteX83" fmla="*/ 4592 w 10000"/>
              <a:gd name="connsiteY83" fmla="*/ 8244 h 9983"/>
              <a:gd name="connsiteX84" fmla="*/ 4497 w 10000"/>
              <a:gd name="connsiteY84" fmla="*/ 8269 h 9983"/>
              <a:gd name="connsiteX85" fmla="*/ 4359 w 10000"/>
              <a:gd name="connsiteY85" fmla="*/ 8449 h 9983"/>
              <a:gd name="connsiteX86" fmla="*/ 4337 w 10000"/>
              <a:gd name="connsiteY86" fmla="*/ 8294 h 9983"/>
              <a:gd name="connsiteX87" fmla="*/ 4345 w 10000"/>
              <a:gd name="connsiteY87" fmla="*/ 7399 h 9983"/>
              <a:gd name="connsiteX88" fmla="*/ 4122 w 10000"/>
              <a:gd name="connsiteY88" fmla="*/ 8181 h 9983"/>
              <a:gd name="connsiteX89" fmla="*/ 4058 w 10000"/>
              <a:gd name="connsiteY89" fmla="*/ 7669 h 9983"/>
              <a:gd name="connsiteX90" fmla="*/ 3954 w 10000"/>
              <a:gd name="connsiteY90" fmla="*/ 7575 h 9983"/>
              <a:gd name="connsiteX91" fmla="*/ 4044 w 10000"/>
              <a:gd name="connsiteY91" fmla="*/ 8145 h 9983"/>
              <a:gd name="connsiteX92" fmla="*/ 3833 w 10000"/>
              <a:gd name="connsiteY92" fmla="*/ 7497 h 9983"/>
              <a:gd name="connsiteX93" fmla="*/ 3719 w 10000"/>
              <a:gd name="connsiteY93" fmla="*/ 7582 h 9983"/>
              <a:gd name="connsiteX94" fmla="*/ 3750 w 10000"/>
              <a:gd name="connsiteY94" fmla="*/ 6816 h 9983"/>
              <a:gd name="connsiteX95" fmla="*/ 3631 w 10000"/>
              <a:gd name="connsiteY95" fmla="*/ 6924 h 9983"/>
              <a:gd name="connsiteX96" fmla="*/ 3615 w 10000"/>
              <a:gd name="connsiteY96" fmla="*/ 6924 h 9983"/>
              <a:gd name="connsiteX97" fmla="*/ 3465 w 10000"/>
              <a:gd name="connsiteY97" fmla="*/ 6956 h 9983"/>
              <a:gd name="connsiteX98" fmla="*/ 3406 w 10000"/>
              <a:gd name="connsiteY98" fmla="*/ 6427 h 9983"/>
              <a:gd name="connsiteX99" fmla="*/ 3198 w 10000"/>
              <a:gd name="connsiteY99" fmla="*/ 6342 h 9983"/>
              <a:gd name="connsiteX100" fmla="*/ 3091 w 10000"/>
              <a:gd name="connsiteY100" fmla="*/ 6393 h 9983"/>
              <a:gd name="connsiteX101" fmla="*/ 3006 w 10000"/>
              <a:gd name="connsiteY101" fmla="*/ 6035 h 9983"/>
              <a:gd name="connsiteX102" fmla="*/ 2990 w 10000"/>
              <a:gd name="connsiteY102" fmla="*/ 6035 h 9983"/>
              <a:gd name="connsiteX103" fmla="*/ 2936 w 10000"/>
              <a:gd name="connsiteY103" fmla="*/ 6512 h 9983"/>
              <a:gd name="connsiteX104" fmla="*/ 2910 w 10000"/>
              <a:gd name="connsiteY104" fmla="*/ 6479 h 9983"/>
              <a:gd name="connsiteX105" fmla="*/ 2851 w 10000"/>
              <a:gd name="connsiteY105" fmla="*/ 5675 h 9983"/>
              <a:gd name="connsiteX106" fmla="*/ 2840 w 10000"/>
              <a:gd name="connsiteY106" fmla="*/ 5675 h 9983"/>
              <a:gd name="connsiteX107" fmla="*/ 2840 w 10000"/>
              <a:gd name="connsiteY107" fmla="*/ 5897 h 9983"/>
              <a:gd name="connsiteX108" fmla="*/ 2798 w 10000"/>
              <a:gd name="connsiteY108" fmla="*/ 5760 h 9983"/>
              <a:gd name="connsiteX109" fmla="*/ 2814 w 10000"/>
              <a:gd name="connsiteY109" fmla="*/ 5231 h 9983"/>
              <a:gd name="connsiteX110" fmla="*/ 2563 w 10000"/>
              <a:gd name="connsiteY110" fmla="*/ 5094 h 9983"/>
              <a:gd name="connsiteX111" fmla="*/ 2440 w 10000"/>
              <a:gd name="connsiteY111" fmla="*/ 5367 h 9983"/>
              <a:gd name="connsiteX112" fmla="*/ 2023 w 10000"/>
              <a:gd name="connsiteY112" fmla="*/ 3898 h 9983"/>
              <a:gd name="connsiteX113" fmla="*/ 2034 w 10000"/>
              <a:gd name="connsiteY113" fmla="*/ 4119 h 9983"/>
              <a:gd name="connsiteX114" fmla="*/ 1815 w 10000"/>
              <a:gd name="connsiteY114" fmla="*/ 4001 h 9983"/>
              <a:gd name="connsiteX115" fmla="*/ 1815 w 10000"/>
              <a:gd name="connsiteY115" fmla="*/ 3862 h 9983"/>
              <a:gd name="connsiteX116" fmla="*/ 1842 w 10000"/>
              <a:gd name="connsiteY116" fmla="*/ 3452 h 9983"/>
              <a:gd name="connsiteX117" fmla="*/ 1773 w 10000"/>
              <a:gd name="connsiteY117" fmla="*/ 3196 h 9983"/>
              <a:gd name="connsiteX118" fmla="*/ 1580 w 10000"/>
              <a:gd name="connsiteY118" fmla="*/ 2974 h 9983"/>
              <a:gd name="connsiteX119" fmla="*/ 1468 w 10000"/>
              <a:gd name="connsiteY119" fmla="*/ 3144 h 9983"/>
              <a:gd name="connsiteX120" fmla="*/ 1468 w 10000"/>
              <a:gd name="connsiteY120" fmla="*/ 3812 h 9983"/>
              <a:gd name="connsiteX121" fmla="*/ 1442 w 10000"/>
              <a:gd name="connsiteY121" fmla="*/ 3862 h 9983"/>
              <a:gd name="connsiteX122" fmla="*/ 1383 w 10000"/>
              <a:gd name="connsiteY122" fmla="*/ 3862 h 9983"/>
              <a:gd name="connsiteX123" fmla="*/ 1233 w 10000"/>
              <a:gd name="connsiteY123" fmla="*/ 3368 h 9983"/>
              <a:gd name="connsiteX124" fmla="*/ 1095 w 10000"/>
              <a:gd name="connsiteY124" fmla="*/ 4222 h 9983"/>
              <a:gd name="connsiteX125" fmla="*/ 1041 w 10000"/>
              <a:gd name="connsiteY125" fmla="*/ 4171 h 9983"/>
              <a:gd name="connsiteX126" fmla="*/ 886 w 10000"/>
              <a:gd name="connsiteY126" fmla="*/ 3059 h 9983"/>
              <a:gd name="connsiteX127" fmla="*/ 721 w 10000"/>
              <a:gd name="connsiteY127" fmla="*/ 2753 h 9983"/>
              <a:gd name="connsiteX128" fmla="*/ 625 w 10000"/>
              <a:gd name="connsiteY128" fmla="*/ 2838 h 9983"/>
              <a:gd name="connsiteX129" fmla="*/ 651 w 10000"/>
              <a:gd name="connsiteY129" fmla="*/ 2444 h 9983"/>
              <a:gd name="connsiteX130" fmla="*/ 358 w 10000"/>
              <a:gd name="connsiteY130" fmla="*/ 2256 h 9983"/>
              <a:gd name="connsiteX131" fmla="*/ 416 w 10000"/>
              <a:gd name="connsiteY131" fmla="*/ 2035 h 9983"/>
              <a:gd name="connsiteX132" fmla="*/ 374 w 10000"/>
              <a:gd name="connsiteY132" fmla="*/ 2035 h 9983"/>
              <a:gd name="connsiteX133" fmla="*/ 251 w 10000"/>
              <a:gd name="connsiteY133" fmla="*/ 2256 h 9983"/>
              <a:gd name="connsiteX134" fmla="*/ 304 w 10000"/>
              <a:gd name="connsiteY134" fmla="*/ 2035 h 9983"/>
              <a:gd name="connsiteX135" fmla="*/ 320 w 10000"/>
              <a:gd name="connsiteY135" fmla="*/ 1949 h 9983"/>
              <a:gd name="connsiteX136" fmla="*/ 155 w 10000"/>
              <a:gd name="connsiteY136" fmla="*/ 2136 h 9983"/>
              <a:gd name="connsiteX137" fmla="*/ 155 w 10000"/>
              <a:gd name="connsiteY137" fmla="*/ 1024 h 9983"/>
              <a:gd name="connsiteX138" fmla="*/ 43 w 10000"/>
              <a:gd name="connsiteY138" fmla="*/ 940 h 9983"/>
              <a:gd name="connsiteX139" fmla="*/ 0 w 10000"/>
              <a:gd name="connsiteY139" fmla="*/ 1163 h 9983"/>
              <a:gd name="connsiteX140" fmla="*/ 0 w 10000"/>
              <a:gd name="connsiteY140" fmla="*/ 0 h 9983"/>
              <a:gd name="connsiteX0" fmla="*/ 0 w 10000"/>
              <a:gd name="connsiteY0" fmla="*/ 0 h 9503"/>
              <a:gd name="connsiteX1" fmla="*/ 10000 w 10000"/>
              <a:gd name="connsiteY1" fmla="*/ 0 h 9503"/>
              <a:gd name="connsiteX2" fmla="*/ 10000 w 10000"/>
              <a:gd name="connsiteY2" fmla="*/ 6353 h 9503"/>
              <a:gd name="connsiteX3" fmla="*/ 9920 w 10000"/>
              <a:gd name="connsiteY3" fmla="*/ 6181 h 9503"/>
              <a:gd name="connsiteX4" fmla="*/ 9754 w 10000"/>
              <a:gd name="connsiteY4" fmla="*/ 6574 h 9503"/>
              <a:gd name="connsiteX5" fmla="*/ 9712 w 10000"/>
              <a:gd name="connsiteY5" fmla="*/ 7517 h 9503"/>
              <a:gd name="connsiteX6" fmla="*/ 9349 w 10000"/>
              <a:gd name="connsiteY6" fmla="*/ 8082 h 9503"/>
              <a:gd name="connsiteX7" fmla="*/ 9279 w 10000"/>
              <a:gd name="connsiteY7" fmla="*/ 7858 h 9503"/>
              <a:gd name="connsiteX8" fmla="*/ 9253 w 10000"/>
              <a:gd name="connsiteY8" fmla="*/ 7909 h 9503"/>
              <a:gd name="connsiteX9" fmla="*/ 9242 w 10000"/>
              <a:gd name="connsiteY9" fmla="*/ 8305 h 9503"/>
              <a:gd name="connsiteX10" fmla="*/ 9156 w 10000"/>
              <a:gd name="connsiteY10" fmla="*/ 8355 h 9503"/>
              <a:gd name="connsiteX11" fmla="*/ 9034 w 10000"/>
              <a:gd name="connsiteY11" fmla="*/ 7909 h 9503"/>
              <a:gd name="connsiteX12" fmla="*/ 9071 w 10000"/>
              <a:gd name="connsiteY12" fmla="*/ 7740 h 9503"/>
              <a:gd name="connsiteX13" fmla="*/ 9007 w 10000"/>
              <a:gd name="connsiteY13" fmla="*/ 7466 h 9503"/>
              <a:gd name="connsiteX14" fmla="*/ 8825 w 10000"/>
              <a:gd name="connsiteY14" fmla="*/ 7688 h 9503"/>
              <a:gd name="connsiteX15" fmla="*/ 8809 w 10000"/>
              <a:gd name="connsiteY15" fmla="*/ 7551 h 9503"/>
              <a:gd name="connsiteX16" fmla="*/ 8868 w 10000"/>
              <a:gd name="connsiteY16" fmla="*/ 7379 h 9503"/>
              <a:gd name="connsiteX17" fmla="*/ 8836 w 10000"/>
              <a:gd name="connsiteY17" fmla="*/ 7242 h 9503"/>
              <a:gd name="connsiteX18" fmla="*/ 8756 w 10000"/>
              <a:gd name="connsiteY18" fmla="*/ 7327 h 9503"/>
              <a:gd name="connsiteX19" fmla="*/ 8671 w 10000"/>
              <a:gd name="connsiteY19" fmla="*/ 6968 h 9503"/>
              <a:gd name="connsiteX20" fmla="*/ 8697 w 10000"/>
              <a:gd name="connsiteY20" fmla="*/ 6660 h 9503"/>
              <a:gd name="connsiteX21" fmla="*/ 8628 w 10000"/>
              <a:gd name="connsiteY21" fmla="*/ 6747 h 9503"/>
              <a:gd name="connsiteX22" fmla="*/ 8590 w 10000"/>
              <a:gd name="connsiteY22" fmla="*/ 7551 h 9503"/>
              <a:gd name="connsiteX23" fmla="*/ 8436 w 10000"/>
              <a:gd name="connsiteY23" fmla="*/ 7466 h 9503"/>
              <a:gd name="connsiteX24" fmla="*/ 8436 w 10000"/>
              <a:gd name="connsiteY24" fmla="*/ 7414 h 9503"/>
              <a:gd name="connsiteX25" fmla="*/ 8478 w 10000"/>
              <a:gd name="connsiteY25" fmla="*/ 7294 h 9503"/>
              <a:gd name="connsiteX26" fmla="*/ 8478 w 10000"/>
              <a:gd name="connsiteY26" fmla="*/ 7242 h 9503"/>
              <a:gd name="connsiteX27" fmla="*/ 8382 w 10000"/>
              <a:gd name="connsiteY27" fmla="*/ 7105 h 9503"/>
              <a:gd name="connsiteX28" fmla="*/ 8356 w 10000"/>
              <a:gd name="connsiteY28" fmla="*/ 7414 h 9503"/>
              <a:gd name="connsiteX29" fmla="*/ 8409 w 10000"/>
              <a:gd name="connsiteY29" fmla="*/ 7688 h 9503"/>
              <a:gd name="connsiteX30" fmla="*/ 8393 w 10000"/>
              <a:gd name="connsiteY30" fmla="*/ 7688 h 9503"/>
              <a:gd name="connsiteX31" fmla="*/ 8297 w 10000"/>
              <a:gd name="connsiteY31" fmla="*/ 7414 h 9503"/>
              <a:gd name="connsiteX32" fmla="*/ 8254 w 10000"/>
              <a:gd name="connsiteY32" fmla="*/ 6936 h 9503"/>
              <a:gd name="connsiteX33" fmla="*/ 8217 w 10000"/>
              <a:gd name="connsiteY33" fmla="*/ 6936 h 9503"/>
              <a:gd name="connsiteX34" fmla="*/ 8201 w 10000"/>
              <a:gd name="connsiteY34" fmla="*/ 7105 h 9503"/>
              <a:gd name="connsiteX35" fmla="*/ 8115 w 10000"/>
              <a:gd name="connsiteY35" fmla="*/ 6968 h 9503"/>
              <a:gd name="connsiteX36" fmla="*/ 8078 w 10000"/>
              <a:gd name="connsiteY36" fmla="*/ 7190 h 9503"/>
              <a:gd name="connsiteX37" fmla="*/ 8078 w 10000"/>
              <a:gd name="connsiteY37" fmla="*/ 7020 h 9503"/>
              <a:gd name="connsiteX38" fmla="*/ 7939 w 10000"/>
              <a:gd name="connsiteY38" fmla="*/ 7379 h 9503"/>
              <a:gd name="connsiteX39" fmla="*/ 7854 w 10000"/>
              <a:gd name="connsiteY39" fmla="*/ 7379 h 9503"/>
              <a:gd name="connsiteX40" fmla="*/ 7645 w 10000"/>
              <a:gd name="connsiteY40" fmla="*/ 7909 h 9503"/>
              <a:gd name="connsiteX41" fmla="*/ 7603 w 10000"/>
              <a:gd name="connsiteY41" fmla="*/ 7740 h 9503"/>
              <a:gd name="connsiteX42" fmla="*/ 7635 w 10000"/>
              <a:gd name="connsiteY42" fmla="*/ 8082 h 9503"/>
              <a:gd name="connsiteX43" fmla="*/ 7533 w 10000"/>
              <a:gd name="connsiteY43" fmla="*/ 8082 h 9503"/>
              <a:gd name="connsiteX44" fmla="*/ 7453 w 10000"/>
              <a:gd name="connsiteY44" fmla="*/ 8835 h 9503"/>
              <a:gd name="connsiteX45" fmla="*/ 7330 w 10000"/>
              <a:gd name="connsiteY45" fmla="*/ 9057 h 9503"/>
              <a:gd name="connsiteX46" fmla="*/ 7368 w 10000"/>
              <a:gd name="connsiteY46" fmla="*/ 9331 h 9503"/>
              <a:gd name="connsiteX47" fmla="*/ 7341 w 10000"/>
              <a:gd name="connsiteY47" fmla="*/ 9503 h 9503"/>
              <a:gd name="connsiteX48" fmla="*/ 7261 w 10000"/>
              <a:gd name="connsiteY48" fmla="*/ 9382 h 9503"/>
              <a:gd name="connsiteX49" fmla="*/ 7347 w 10000"/>
              <a:gd name="connsiteY49" fmla="*/ 7848 h 9503"/>
              <a:gd name="connsiteX50" fmla="*/ 7267 w 10000"/>
              <a:gd name="connsiteY50" fmla="*/ 7525 h 9503"/>
              <a:gd name="connsiteX51" fmla="*/ 7054 w 10000"/>
              <a:gd name="connsiteY51" fmla="*/ 7995 h 9503"/>
              <a:gd name="connsiteX52" fmla="*/ 7053 w 10000"/>
              <a:gd name="connsiteY52" fmla="*/ 7075 h 9503"/>
              <a:gd name="connsiteX53" fmla="*/ 7026 w 10000"/>
              <a:gd name="connsiteY53" fmla="*/ 7568 h 9503"/>
              <a:gd name="connsiteX54" fmla="*/ 6828 w 10000"/>
              <a:gd name="connsiteY54" fmla="*/ 7748 h 9503"/>
              <a:gd name="connsiteX55" fmla="*/ 6677 w 10000"/>
              <a:gd name="connsiteY55" fmla="*/ 7558 h 9503"/>
              <a:gd name="connsiteX56" fmla="*/ 6616 w 10000"/>
              <a:gd name="connsiteY56" fmla="*/ 7739 h 9503"/>
              <a:gd name="connsiteX57" fmla="*/ 6417 w 10000"/>
              <a:gd name="connsiteY57" fmla="*/ 7850 h 9503"/>
              <a:gd name="connsiteX58" fmla="*/ 6500 w 10000"/>
              <a:gd name="connsiteY58" fmla="*/ 7850 h 9503"/>
              <a:gd name="connsiteX59" fmla="*/ 6333 w 10000"/>
              <a:gd name="connsiteY59" fmla="*/ 8194 h 9503"/>
              <a:gd name="connsiteX60" fmla="*/ 6333 w 10000"/>
              <a:gd name="connsiteY60" fmla="*/ 7850 h 9503"/>
              <a:gd name="connsiteX61" fmla="*/ 6250 w 10000"/>
              <a:gd name="connsiteY61" fmla="*/ 7850 h 9503"/>
              <a:gd name="connsiteX62" fmla="*/ 6167 w 10000"/>
              <a:gd name="connsiteY62" fmla="*/ 7850 h 9503"/>
              <a:gd name="connsiteX63" fmla="*/ 5917 w 10000"/>
              <a:gd name="connsiteY63" fmla="*/ 7850 h 9503"/>
              <a:gd name="connsiteX64" fmla="*/ 5879 w 10000"/>
              <a:gd name="connsiteY64" fmla="*/ 7467 h 9503"/>
              <a:gd name="connsiteX65" fmla="*/ 5753 w 10000"/>
              <a:gd name="connsiteY65" fmla="*/ 7638 h 9503"/>
              <a:gd name="connsiteX66" fmla="*/ 5700 w 10000"/>
              <a:gd name="connsiteY66" fmla="*/ 7681 h 9503"/>
              <a:gd name="connsiteX67" fmla="*/ 5559 w 10000"/>
              <a:gd name="connsiteY67" fmla="*/ 7703 h 9503"/>
              <a:gd name="connsiteX68" fmla="*/ 5472 w 10000"/>
              <a:gd name="connsiteY68" fmla="*/ 7713 h 9503"/>
              <a:gd name="connsiteX69" fmla="*/ 5335 w 10000"/>
              <a:gd name="connsiteY69" fmla="*/ 8428 h 9503"/>
              <a:gd name="connsiteX70" fmla="*/ 5268 w 10000"/>
              <a:gd name="connsiteY70" fmla="*/ 7916 h 9503"/>
              <a:gd name="connsiteX71" fmla="*/ 5151 w 10000"/>
              <a:gd name="connsiteY71" fmla="*/ 7925 h 9503"/>
              <a:gd name="connsiteX72" fmla="*/ 5108 w 10000"/>
              <a:gd name="connsiteY72" fmla="*/ 8728 h 9503"/>
              <a:gd name="connsiteX73" fmla="*/ 5076 w 10000"/>
              <a:gd name="connsiteY73" fmla="*/ 8550 h 9503"/>
              <a:gd name="connsiteX74" fmla="*/ 5000 w 10000"/>
              <a:gd name="connsiteY74" fmla="*/ 8536 h 9503"/>
              <a:gd name="connsiteX75" fmla="*/ 5083 w 10000"/>
              <a:gd name="connsiteY75" fmla="*/ 7850 h 9503"/>
              <a:gd name="connsiteX76" fmla="*/ 5083 w 10000"/>
              <a:gd name="connsiteY76" fmla="*/ 8875 h 9503"/>
              <a:gd name="connsiteX77" fmla="*/ 4958 w 10000"/>
              <a:gd name="connsiteY77" fmla="*/ 7249 h 9503"/>
              <a:gd name="connsiteX78" fmla="*/ 4917 w 10000"/>
              <a:gd name="connsiteY78" fmla="*/ 7510 h 9503"/>
              <a:gd name="connsiteX79" fmla="*/ 4833 w 10000"/>
              <a:gd name="connsiteY79" fmla="*/ 7169 h 9503"/>
              <a:gd name="connsiteX80" fmla="*/ 4597 w 10000"/>
              <a:gd name="connsiteY80" fmla="*/ 8505 h 9503"/>
              <a:gd name="connsiteX81" fmla="*/ 4677 w 10000"/>
              <a:gd name="connsiteY81" fmla="*/ 8301 h 9503"/>
              <a:gd name="connsiteX82" fmla="*/ 4592 w 10000"/>
              <a:gd name="connsiteY82" fmla="*/ 8258 h 9503"/>
              <a:gd name="connsiteX83" fmla="*/ 4497 w 10000"/>
              <a:gd name="connsiteY83" fmla="*/ 8283 h 9503"/>
              <a:gd name="connsiteX84" fmla="*/ 4359 w 10000"/>
              <a:gd name="connsiteY84" fmla="*/ 8463 h 9503"/>
              <a:gd name="connsiteX85" fmla="*/ 4337 w 10000"/>
              <a:gd name="connsiteY85" fmla="*/ 8308 h 9503"/>
              <a:gd name="connsiteX86" fmla="*/ 4345 w 10000"/>
              <a:gd name="connsiteY86" fmla="*/ 7412 h 9503"/>
              <a:gd name="connsiteX87" fmla="*/ 4122 w 10000"/>
              <a:gd name="connsiteY87" fmla="*/ 8195 h 9503"/>
              <a:gd name="connsiteX88" fmla="*/ 4058 w 10000"/>
              <a:gd name="connsiteY88" fmla="*/ 7682 h 9503"/>
              <a:gd name="connsiteX89" fmla="*/ 3954 w 10000"/>
              <a:gd name="connsiteY89" fmla="*/ 7588 h 9503"/>
              <a:gd name="connsiteX90" fmla="*/ 4044 w 10000"/>
              <a:gd name="connsiteY90" fmla="*/ 8159 h 9503"/>
              <a:gd name="connsiteX91" fmla="*/ 3833 w 10000"/>
              <a:gd name="connsiteY91" fmla="*/ 7510 h 9503"/>
              <a:gd name="connsiteX92" fmla="*/ 3719 w 10000"/>
              <a:gd name="connsiteY92" fmla="*/ 7595 h 9503"/>
              <a:gd name="connsiteX93" fmla="*/ 3750 w 10000"/>
              <a:gd name="connsiteY93" fmla="*/ 6828 h 9503"/>
              <a:gd name="connsiteX94" fmla="*/ 3631 w 10000"/>
              <a:gd name="connsiteY94" fmla="*/ 6936 h 9503"/>
              <a:gd name="connsiteX95" fmla="*/ 3615 w 10000"/>
              <a:gd name="connsiteY95" fmla="*/ 6936 h 9503"/>
              <a:gd name="connsiteX96" fmla="*/ 3465 w 10000"/>
              <a:gd name="connsiteY96" fmla="*/ 6968 h 9503"/>
              <a:gd name="connsiteX97" fmla="*/ 3406 w 10000"/>
              <a:gd name="connsiteY97" fmla="*/ 6438 h 9503"/>
              <a:gd name="connsiteX98" fmla="*/ 3198 w 10000"/>
              <a:gd name="connsiteY98" fmla="*/ 6353 h 9503"/>
              <a:gd name="connsiteX99" fmla="*/ 3091 w 10000"/>
              <a:gd name="connsiteY99" fmla="*/ 6404 h 9503"/>
              <a:gd name="connsiteX100" fmla="*/ 3006 w 10000"/>
              <a:gd name="connsiteY100" fmla="*/ 6045 h 9503"/>
              <a:gd name="connsiteX101" fmla="*/ 2990 w 10000"/>
              <a:gd name="connsiteY101" fmla="*/ 6045 h 9503"/>
              <a:gd name="connsiteX102" fmla="*/ 2936 w 10000"/>
              <a:gd name="connsiteY102" fmla="*/ 6523 h 9503"/>
              <a:gd name="connsiteX103" fmla="*/ 2910 w 10000"/>
              <a:gd name="connsiteY103" fmla="*/ 6490 h 9503"/>
              <a:gd name="connsiteX104" fmla="*/ 2851 w 10000"/>
              <a:gd name="connsiteY104" fmla="*/ 5685 h 9503"/>
              <a:gd name="connsiteX105" fmla="*/ 2840 w 10000"/>
              <a:gd name="connsiteY105" fmla="*/ 5685 h 9503"/>
              <a:gd name="connsiteX106" fmla="*/ 2840 w 10000"/>
              <a:gd name="connsiteY106" fmla="*/ 5907 h 9503"/>
              <a:gd name="connsiteX107" fmla="*/ 2798 w 10000"/>
              <a:gd name="connsiteY107" fmla="*/ 5770 h 9503"/>
              <a:gd name="connsiteX108" fmla="*/ 2814 w 10000"/>
              <a:gd name="connsiteY108" fmla="*/ 5240 h 9503"/>
              <a:gd name="connsiteX109" fmla="*/ 2563 w 10000"/>
              <a:gd name="connsiteY109" fmla="*/ 5103 h 9503"/>
              <a:gd name="connsiteX110" fmla="*/ 2440 w 10000"/>
              <a:gd name="connsiteY110" fmla="*/ 5376 h 9503"/>
              <a:gd name="connsiteX111" fmla="*/ 2023 w 10000"/>
              <a:gd name="connsiteY111" fmla="*/ 3905 h 9503"/>
              <a:gd name="connsiteX112" fmla="*/ 2034 w 10000"/>
              <a:gd name="connsiteY112" fmla="*/ 4126 h 9503"/>
              <a:gd name="connsiteX113" fmla="*/ 1815 w 10000"/>
              <a:gd name="connsiteY113" fmla="*/ 4008 h 9503"/>
              <a:gd name="connsiteX114" fmla="*/ 1815 w 10000"/>
              <a:gd name="connsiteY114" fmla="*/ 3869 h 9503"/>
              <a:gd name="connsiteX115" fmla="*/ 1842 w 10000"/>
              <a:gd name="connsiteY115" fmla="*/ 3458 h 9503"/>
              <a:gd name="connsiteX116" fmla="*/ 1773 w 10000"/>
              <a:gd name="connsiteY116" fmla="*/ 3201 h 9503"/>
              <a:gd name="connsiteX117" fmla="*/ 1580 w 10000"/>
              <a:gd name="connsiteY117" fmla="*/ 2979 h 9503"/>
              <a:gd name="connsiteX118" fmla="*/ 1468 w 10000"/>
              <a:gd name="connsiteY118" fmla="*/ 3149 h 9503"/>
              <a:gd name="connsiteX119" fmla="*/ 1468 w 10000"/>
              <a:gd name="connsiteY119" fmla="*/ 3818 h 9503"/>
              <a:gd name="connsiteX120" fmla="*/ 1442 w 10000"/>
              <a:gd name="connsiteY120" fmla="*/ 3869 h 9503"/>
              <a:gd name="connsiteX121" fmla="*/ 1383 w 10000"/>
              <a:gd name="connsiteY121" fmla="*/ 3869 h 9503"/>
              <a:gd name="connsiteX122" fmla="*/ 1233 w 10000"/>
              <a:gd name="connsiteY122" fmla="*/ 3374 h 9503"/>
              <a:gd name="connsiteX123" fmla="*/ 1095 w 10000"/>
              <a:gd name="connsiteY123" fmla="*/ 4229 h 9503"/>
              <a:gd name="connsiteX124" fmla="*/ 1041 w 10000"/>
              <a:gd name="connsiteY124" fmla="*/ 4178 h 9503"/>
              <a:gd name="connsiteX125" fmla="*/ 886 w 10000"/>
              <a:gd name="connsiteY125" fmla="*/ 3064 h 9503"/>
              <a:gd name="connsiteX126" fmla="*/ 721 w 10000"/>
              <a:gd name="connsiteY126" fmla="*/ 2758 h 9503"/>
              <a:gd name="connsiteX127" fmla="*/ 625 w 10000"/>
              <a:gd name="connsiteY127" fmla="*/ 2843 h 9503"/>
              <a:gd name="connsiteX128" fmla="*/ 651 w 10000"/>
              <a:gd name="connsiteY128" fmla="*/ 2448 h 9503"/>
              <a:gd name="connsiteX129" fmla="*/ 358 w 10000"/>
              <a:gd name="connsiteY129" fmla="*/ 2260 h 9503"/>
              <a:gd name="connsiteX130" fmla="*/ 416 w 10000"/>
              <a:gd name="connsiteY130" fmla="*/ 2038 h 9503"/>
              <a:gd name="connsiteX131" fmla="*/ 374 w 10000"/>
              <a:gd name="connsiteY131" fmla="*/ 2038 h 9503"/>
              <a:gd name="connsiteX132" fmla="*/ 251 w 10000"/>
              <a:gd name="connsiteY132" fmla="*/ 2260 h 9503"/>
              <a:gd name="connsiteX133" fmla="*/ 304 w 10000"/>
              <a:gd name="connsiteY133" fmla="*/ 2038 h 9503"/>
              <a:gd name="connsiteX134" fmla="*/ 320 w 10000"/>
              <a:gd name="connsiteY134" fmla="*/ 1952 h 9503"/>
              <a:gd name="connsiteX135" fmla="*/ 155 w 10000"/>
              <a:gd name="connsiteY135" fmla="*/ 2140 h 9503"/>
              <a:gd name="connsiteX136" fmla="*/ 155 w 10000"/>
              <a:gd name="connsiteY136" fmla="*/ 1026 h 9503"/>
              <a:gd name="connsiteX137" fmla="*/ 43 w 10000"/>
              <a:gd name="connsiteY137" fmla="*/ 942 h 9503"/>
              <a:gd name="connsiteX138" fmla="*/ 0 w 10000"/>
              <a:gd name="connsiteY138" fmla="*/ 1165 h 9503"/>
              <a:gd name="connsiteX139" fmla="*/ 0 w 10000"/>
              <a:gd name="connsiteY139" fmla="*/ 0 h 9503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6685 h 10000"/>
              <a:gd name="connsiteX3" fmla="*/ 9920 w 10000"/>
              <a:gd name="connsiteY3" fmla="*/ 6504 h 10000"/>
              <a:gd name="connsiteX4" fmla="*/ 9754 w 10000"/>
              <a:gd name="connsiteY4" fmla="*/ 6918 h 10000"/>
              <a:gd name="connsiteX5" fmla="*/ 9712 w 10000"/>
              <a:gd name="connsiteY5" fmla="*/ 7910 h 10000"/>
              <a:gd name="connsiteX6" fmla="*/ 9349 w 10000"/>
              <a:gd name="connsiteY6" fmla="*/ 8505 h 10000"/>
              <a:gd name="connsiteX7" fmla="*/ 9279 w 10000"/>
              <a:gd name="connsiteY7" fmla="*/ 8269 h 10000"/>
              <a:gd name="connsiteX8" fmla="*/ 9253 w 10000"/>
              <a:gd name="connsiteY8" fmla="*/ 8323 h 10000"/>
              <a:gd name="connsiteX9" fmla="*/ 9242 w 10000"/>
              <a:gd name="connsiteY9" fmla="*/ 8739 h 10000"/>
              <a:gd name="connsiteX10" fmla="*/ 9156 w 10000"/>
              <a:gd name="connsiteY10" fmla="*/ 8792 h 10000"/>
              <a:gd name="connsiteX11" fmla="*/ 9034 w 10000"/>
              <a:gd name="connsiteY11" fmla="*/ 8323 h 10000"/>
              <a:gd name="connsiteX12" fmla="*/ 9071 w 10000"/>
              <a:gd name="connsiteY12" fmla="*/ 8145 h 10000"/>
              <a:gd name="connsiteX13" fmla="*/ 9007 w 10000"/>
              <a:gd name="connsiteY13" fmla="*/ 7856 h 10000"/>
              <a:gd name="connsiteX14" fmla="*/ 8825 w 10000"/>
              <a:gd name="connsiteY14" fmla="*/ 8090 h 10000"/>
              <a:gd name="connsiteX15" fmla="*/ 8809 w 10000"/>
              <a:gd name="connsiteY15" fmla="*/ 7946 h 10000"/>
              <a:gd name="connsiteX16" fmla="*/ 8868 w 10000"/>
              <a:gd name="connsiteY16" fmla="*/ 7765 h 10000"/>
              <a:gd name="connsiteX17" fmla="*/ 8836 w 10000"/>
              <a:gd name="connsiteY17" fmla="*/ 7621 h 10000"/>
              <a:gd name="connsiteX18" fmla="*/ 8756 w 10000"/>
              <a:gd name="connsiteY18" fmla="*/ 7710 h 10000"/>
              <a:gd name="connsiteX19" fmla="*/ 8671 w 10000"/>
              <a:gd name="connsiteY19" fmla="*/ 7332 h 10000"/>
              <a:gd name="connsiteX20" fmla="*/ 8697 w 10000"/>
              <a:gd name="connsiteY20" fmla="*/ 7008 h 10000"/>
              <a:gd name="connsiteX21" fmla="*/ 8628 w 10000"/>
              <a:gd name="connsiteY21" fmla="*/ 7100 h 10000"/>
              <a:gd name="connsiteX22" fmla="*/ 8590 w 10000"/>
              <a:gd name="connsiteY22" fmla="*/ 7946 h 10000"/>
              <a:gd name="connsiteX23" fmla="*/ 8436 w 10000"/>
              <a:gd name="connsiteY23" fmla="*/ 7856 h 10000"/>
              <a:gd name="connsiteX24" fmla="*/ 8436 w 10000"/>
              <a:gd name="connsiteY24" fmla="*/ 7802 h 10000"/>
              <a:gd name="connsiteX25" fmla="*/ 8478 w 10000"/>
              <a:gd name="connsiteY25" fmla="*/ 7675 h 10000"/>
              <a:gd name="connsiteX26" fmla="*/ 8478 w 10000"/>
              <a:gd name="connsiteY26" fmla="*/ 7621 h 10000"/>
              <a:gd name="connsiteX27" fmla="*/ 8382 w 10000"/>
              <a:gd name="connsiteY27" fmla="*/ 7477 h 10000"/>
              <a:gd name="connsiteX28" fmla="*/ 8356 w 10000"/>
              <a:gd name="connsiteY28" fmla="*/ 7802 h 10000"/>
              <a:gd name="connsiteX29" fmla="*/ 8409 w 10000"/>
              <a:gd name="connsiteY29" fmla="*/ 8090 h 10000"/>
              <a:gd name="connsiteX30" fmla="*/ 8393 w 10000"/>
              <a:gd name="connsiteY30" fmla="*/ 8090 h 10000"/>
              <a:gd name="connsiteX31" fmla="*/ 8297 w 10000"/>
              <a:gd name="connsiteY31" fmla="*/ 7802 h 10000"/>
              <a:gd name="connsiteX32" fmla="*/ 8254 w 10000"/>
              <a:gd name="connsiteY32" fmla="*/ 7299 h 10000"/>
              <a:gd name="connsiteX33" fmla="*/ 8217 w 10000"/>
              <a:gd name="connsiteY33" fmla="*/ 7299 h 10000"/>
              <a:gd name="connsiteX34" fmla="*/ 8201 w 10000"/>
              <a:gd name="connsiteY34" fmla="*/ 7477 h 10000"/>
              <a:gd name="connsiteX35" fmla="*/ 8115 w 10000"/>
              <a:gd name="connsiteY35" fmla="*/ 7332 h 10000"/>
              <a:gd name="connsiteX36" fmla="*/ 8078 w 10000"/>
              <a:gd name="connsiteY36" fmla="*/ 7566 h 10000"/>
              <a:gd name="connsiteX37" fmla="*/ 8078 w 10000"/>
              <a:gd name="connsiteY37" fmla="*/ 7387 h 10000"/>
              <a:gd name="connsiteX38" fmla="*/ 7939 w 10000"/>
              <a:gd name="connsiteY38" fmla="*/ 7765 h 10000"/>
              <a:gd name="connsiteX39" fmla="*/ 7854 w 10000"/>
              <a:gd name="connsiteY39" fmla="*/ 7765 h 10000"/>
              <a:gd name="connsiteX40" fmla="*/ 7645 w 10000"/>
              <a:gd name="connsiteY40" fmla="*/ 8323 h 10000"/>
              <a:gd name="connsiteX41" fmla="*/ 7603 w 10000"/>
              <a:gd name="connsiteY41" fmla="*/ 8145 h 10000"/>
              <a:gd name="connsiteX42" fmla="*/ 7635 w 10000"/>
              <a:gd name="connsiteY42" fmla="*/ 8505 h 10000"/>
              <a:gd name="connsiteX43" fmla="*/ 7533 w 10000"/>
              <a:gd name="connsiteY43" fmla="*/ 8505 h 10000"/>
              <a:gd name="connsiteX44" fmla="*/ 7453 w 10000"/>
              <a:gd name="connsiteY44" fmla="*/ 9297 h 10000"/>
              <a:gd name="connsiteX45" fmla="*/ 7330 w 10000"/>
              <a:gd name="connsiteY45" fmla="*/ 9531 h 10000"/>
              <a:gd name="connsiteX46" fmla="*/ 7368 w 10000"/>
              <a:gd name="connsiteY46" fmla="*/ 9819 h 10000"/>
              <a:gd name="connsiteX47" fmla="*/ 7341 w 10000"/>
              <a:gd name="connsiteY47" fmla="*/ 10000 h 10000"/>
              <a:gd name="connsiteX48" fmla="*/ 7386 w 10000"/>
              <a:gd name="connsiteY48" fmla="*/ 7852 h 10000"/>
              <a:gd name="connsiteX49" fmla="*/ 7347 w 10000"/>
              <a:gd name="connsiteY49" fmla="*/ 8258 h 10000"/>
              <a:gd name="connsiteX50" fmla="*/ 7267 w 10000"/>
              <a:gd name="connsiteY50" fmla="*/ 7919 h 10000"/>
              <a:gd name="connsiteX51" fmla="*/ 7054 w 10000"/>
              <a:gd name="connsiteY51" fmla="*/ 8413 h 10000"/>
              <a:gd name="connsiteX52" fmla="*/ 7053 w 10000"/>
              <a:gd name="connsiteY52" fmla="*/ 7445 h 10000"/>
              <a:gd name="connsiteX53" fmla="*/ 7026 w 10000"/>
              <a:gd name="connsiteY53" fmla="*/ 7964 h 10000"/>
              <a:gd name="connsiteX54" fmla="*/ 6828 w 10000"/>
              <a:gd name="connsiteY54" fmla="*/ 8153 h 10000"/>
              <a:gd name="connsiteX55" fmla="*/ 6677 w 10000"/>
              <a:gd name="connsiteY55" fmla="*/ 7953 h 10000"/>
              <a:gd name="connsiteX56" fmla="*/ 6616 w 10000"/>
              <a:gd name="connsiteY56" fmla="*/ 8144 h 10000"/>
              <a:gd name="connsiteX57" fmla="*/ 6417 w 10000"/>
              <a:gd name="connsiteY57" fmla="*/ 8261 h 10000"/>
              <a:gd name="connsiteX58" fmla="*/ 6500 w 10000"/>
              <a:gd name="connsiteY58" fmla="*/ 8261 h 10000"/>
              <a:gd name="connsiteX59" fmla="*/ 6333 w 10000"/>
              <a:gd name="connsiteY59" fmla="*/ 8623 h 10000"/>
              <a:gd name="connsiteX60" fmla="*/ 6333 w 10000"/>
              <a:gd name="connsiteY60" fmla="*/ 8261 h 10000"/>
              <a:gd name="connsiteX61" fmla="*/ 6250 w 10000"/>
              <a:gd name="connsiteY61" fmla="*/ 8261 h 10000"/>
              <a:gd name="connsiteX62" fmla="*/ 6167 w 10000"/>
              <a:gd name="connsiteY62" fmla="*/ 8261 h 10000"/>
              <a:gd name="connsiteX63" fmla="*/ 5917 w 10000"/>
              <a:gd name="connsiteY63" fmla="*/ 8261 h 10000"/>
              <a:gd name="connsiteX64" fmla="*/ 5879 w 10000"/>
              <a:gd name="connsiteY64" fmla="*/ 7858 h 10000"/>
              <a:gd name="connsiteX65" fmla="*/ 5753 w 10000"/>
              <a:gd name="connsiteY65" fmla="*/ 8037 h 10000"/>
              <a:gd name="connsiteX66" fmla="*/ 5700 w 10000"/>
              <a:gd name="connsiteY66" fmla="*/ 8083 h 10000"/>
              <a:gd name="connsiteX67" fmla="*/ 5559 w 10000"/>
              <a:gd name="connsiteY67" fmla="*/ 8106 h 10000"/>
              <a:gd name="connsiteX68" fmla="*/ 5472 w 10000"/>
              <a:gd name="connsiteY68" fmla="*/ 8116 h 10000"/>
              <a:gd name="connsiteX69" fmla="*/ 5335 w 10000"/>
              <a:gd name="connsiteY69" fmla="*/ 8869 h 10000"/>
              <a:gd name="connsiteX70" fmla="*/ 5268 w 10000"/>
              <a:gd name="connsiteY70" fmla="*/ 8330 h 10000"/>
              <a:gd name="connsiteX71" fmla="*/ 5151 w 10000"/>
              <a:gd name="connsiteY71" fmla="*/ 8339 h 10000"/>
              <a:gd name="connsiteX72" fmla="*/ 5108 w 10000"/>
              <a:gd name="connsiteY72" fmla="*/ 9184 h 10000"/>
              <a:gd name="connsiteX73" fmla="*/ 5076 w 10000"/>
              <a:gd name="connsiteY73" fmla="*/ 8997 h 10000"/>
              <a:gd name="connsiteX74" fmla="*/ 5000 w 10000"/>
              <a:gd name="connsiteY74" fmla="*/ 8982 h 10000"/>
              <a:gd name="connsiteX75" fmla="*/ 5083 w 10000"/>
              <a:gd name="connsiteY75" fmla="*/ 8261 h 10000"/>
              <a:gd name="connsiteX76" fmla="*/ 5083 w 10000"/>
              <a:gd name="connsiteY76" fmla="*/ 9339 h 10000"/>
              <a:gd name="connsiteX77" fmla="*/ 4958 w 10000"/>
              <a:gd name="connsiteY77" fmla="*/ 7628 h 10000"/>
              <a:gd name="connsiteX78" fmla="*/ 4917 w 10000"/>
              <a:gd name="connsiteY78" fmla="*/ 7903 h 10000"/>
              <a:gd name="connsiteX79" fmla="*/ 4833 w 10000"/>
              <a:gd name="connsiteY79" fmla="*/ 7544 h 10000"/>
              <a:gd name="connsiteX80" fmla="*/ 4597 w 10000"/>
              <a:gd name="connsiteY80" fmla="*/ 8950 h 10000"/>
              <a:gd name="connsiteX81" fmla="*/ 4677 w 10000"/>
              <a:gd name="connsiteY81" fmla="*/ 8735 h 10000"/>
              <a:gd name="connsiteX82" fmla="*/ 4592 w 10000"/>
              <a:gd name="connsiteY82" fmla="*/ 8690 h 10000"/>
              <a:gd name="connsiteX83" fmla="*/ 4497 w 10000"/>
              <a:gd name="connsiteY83" fmla="*/ 8716 h 10000"/>
              <a:gd name="connsiteX84" fmla="*/ 4359 w 10000"/>
              <a:gd name="connsiteY84" fmla="*/ 8906 h 10000"/>
              <a:gd name="connsiteX85" fmla="*/ 4337 w 10000"/>
              <a:gd name="connsiteY85" fmla="*/ 8743 h 10000"/>
              <a:gd name="connsiteX86" fmla="*/ 4345 w 10000"/>
              <a:gd name="connsiteY86" fmla="*/ 7800 h 10000"/>
              <a:gd name="connsiteX87" fmla="*/ 4122 w 10000"/>
              <a:gd name="connsiteY87" fmla="*/ 8624 h 10000"/>
              <a:gd name="connsiteX88" fmla="*/ 4058 w 10000"/>
              <a:gd name="connsiteY88" fmla="*/ 8084 h 10000"/>
              <a:gd name="connsiteX89" fmla="*/ 3954 w 10000"/>
              <a:gd name="connsiteY89" fmla="*/ 7985 h 10000"/>
              <a:gd name="connsiteX90" fmla="*/ 4044 w 10000"/>
              <a:gd name="connsiteY90" fmla="*/ 8586 h 10000"/>
              <a:gd name="connsiteX91" fmla="*/ 3833 w 10000"/>
              <a:gd name="connsiteY91" fmla="*/ 7903 h 10000"/>
              <a:gd name="connsiteX92" fmla="*/ 3719 w 10000"/>
              <a:gd name="connsiteY92" fmla="*/ 7992 h 10000"/>
              <a:gd name="connsiteX93" fmla="*/ 3750 w 10000"/>
              <a:gd name="connsiteY93" fmla="*/ 7185 h 10000"/>
              <a:gd name="connsiteX94" fmla="*/ 3631 w 10000"/>
              <a:gd name="connsiteY94" fmla="*/ 7299 h 10000"/>
              <a:gd name="connsiteX95" fmla="*/ 3615 w 10000"/>
              <a:gd name="connsiteY95" fmla="*/ 7299 h 10000"/>
              <a:gd name="connsiteX96" fmla="*/ 3465 w 10000"/>
              <a:gd name="connsiteY96" fmla="*/ 7332 h 10000"/>
              <a:gd name="connsiteX97" fmla="*/ 3406 w 10000"/>
              <a:gd name="connsiteY97" fmla="*/ 6775 h 10000"/>
              <a:gd name="connsiteX98" fmla="*/ 3198 w 10000"/>
              <a:gd name="connsiteY98" fmla="*/ 6685 h 10000"/>
              <a:gd name="connsiteX99" fmla="*/ 3091 w 10000"/>
              <a:gd name="connsiteY99" fmla="*/ 6739 h 10000"/>
              <a:gd name="connsiteX100" fmla="*/ 3006 w 10000"/>
              <a:gd name="connsiteY100" fmla="*/ 6361 h 10000"/>
              <a:gd name="connsiteX101" fmla="*/ 2990 w 10000"/>
              <a:gd name="connsiteY101" fmla="*/ 6361 h 10000"/>
              <a:gd name="connsiteX102" fmla="*/ 2936 w 10000"/>
              <a:gd name="connsiteY102" fmla="*/ 6864 h 10000"/>
              <a:gd name="connsiteX103" fmla="*/ 2910 w 10000"/>
              <a:gd name="connsiteY103" fmla="*/ 6829 h 10000"/>
              <a:gd name="connsiteX104" fmla="*/ 2851 w 10000"/>
              <a:gd name="connsiteY104" fmla="*/ 5982 h 10000"/>
              <a:gd name="connsiteX105" fmla="*/ 2840 w 10000"/>
              <a:gd name="connsiteY105" fmla="*/ 5982 h 10000"/>
              <a:gd name="connsiteX106" fmla="*/ 2840 w 10000"/>
              <a:gd name="connsiteY106" fmla="*/ 6216 h 10000"/>
              <a:gd name="connsiteX107" fmla="*/ 2798 w 10000"/>
              <a:gd name="connsiteY107" fmla="*/ 6072 h 10000"/>
              <a:gd name="connsiteX108" fmla="*/ 2814 w 10000"/>
              <a:gd name="connsiteY108" fmla="*/ 5514 h 10000"/>
              <a:gd name="connsiteX109" fmla="*/ 2563 w 10000"/>
              <a:gd name="connsiteY109" fmla="*/ 5370 h 10000"/>
              <a:gd name="connsiteX110" fmla="*/ 2440 w 10000"/>
              <a:gd name="connsiteY110" fmla="*/ 5657 h 10000"/>
              <a:gd name="connsiteX111" fmla="*/ 2023 w 10000"/>
              <a:gd name="connsiteY111" fmla="*/ 4109 h 10000"/>
              <a:gd name="connsiteX112" fmla="*/ 2034 w 10000"/>
              <a:gd name="connsiteY112" fmla="*/ 4342 h 10000"/>
              <a:gd name="connsiteX113" fmla="*/ 1815 w 10000"/>
              <a:gd name="connsiteY113" fmla="*/ 4218 h 10000"/>
              <a:gd name="connsiteX114" fmla="*/ 1815 w 10000"/>
              <a:gd name="connsiteY114" fmla="*/ 4071 h 10000"/>
              <a:gd name="connsiteX115" fmla="*/ 1842 w 10000"/>
              <a:gd name="connsiteY115" fmla="*/ 3639 h 10000"/>
              <a:gd name="connsiteX116" fmla="*/ 1773 w 10000"/>
              <a:gd name="connsiteY116" fmla="*/ 3368 h 10000"/>
              <a:gd name="connsiteX117" fmla="*/ 1580 w 10000"/>
              <a:gd name="connsiteY117" fmla="*/ 3135 h 10000"/>
              <a:gd name="connsiteX118" fmla="*/ 1468 w 10000"/>
              <a:gd name="connsiteY118" fmla="*/ 3314 h 10000"/>
              <a:gd name="connsiteX119" fmla="*/ 1468 w 10000"/>
              <a:gd name="connsiteY119" fmla="*/ 4018 h 10000"/>
              <a:gd name="connsiteX120" fmla="*/ 1442 w 10000"/>
              <a:gd name="connsiteY120" fmla="*/ 4071 h 10000"/>
              <a:gd name="connsiteX121" fmla="*/ 1383 w 10000"/>
              <a:gd name="connsiteY121" fmla="*/ 4071 h 10000"/>
              <a:gd name="connsiteX122" fmla="*/ 1233 w 10000"/>
              <a:gd name="connsiteY122" fmla="*/ 3550 h 10000"/>
              <a:gd name="connsiteX123" fmla="*/ 1095 w 10000"/>
              <a:gd name="connsiteY123" fmla="*/ 4450 h 10000"/>
              <a:gd name="connsiteX124" fmla="*/ 1041 w 10000"/>
              <a:gd name="connsiteY124" fmla="*/ 4397 h 10000"/>
              <a:gd name="connsiteX125" fmla="*/ 886 w 10000"/>
              <a:gd name="connsiteY125" fmla="*/ 3224 h 10000"/>
              <a:gd name="connsiteX126" fmla="*/ 721 w 10000"/>
              <a:gd name="connsiteY126" fmla="*/ 2902 h 10000"/>
              <a:gd name="connsiteX127" fmla="*/ 625 w 10000"/>
              <a:gd name="connsiteY127" fmla="*/ 2992 h 10000"/>
              <a:gd name="connsiteX128" fmla="*/ 651 w 10000"/>
              <a:gd name="connsiteY128" fmla="*/ 2576 h 10000"/>
              <a:gd name="connsiteX129" fmla="*/ 358 w 10000"/>
              <a:gd name="connsiteY129" fmla="*/ 2378 h 10000"/>
              <a:gd name="connsiteX130" fmla="*/ 416 w 10000"/>
              <a:gd name="connsiteY130" fmla="*/ 2145 h 10000"/>
              <a:gd name="connsiteX131" fmla="*/ 374 w 10000"/>
              <a:gd name="connsiteY131" fmla="*/ 2145 h 10000"/>
              <a:gd name="connsiteX132" fmla="*/ 251 w 10000"/>
              <a:gd name="connsiteY132" fmla="*/ 2378 h 10000"/>
              <a:gd name="connsiteX133" fmla="*/ 304 w 10000"/>
              <a:gd name="connsiteY133" fmla="*/ 2145 h 10000"/>
              <a:gd name="connsiteX134" fmla="*/ 320 w 10000"/>
              <a:gd name="connsiteY134" fmla="*/ 2054 h 10000"/>
              <a:gd name="connsiteX135" fmla="*/ 155 w 10000"/>
              <a:gd name="connsiteY135" fmla="*/ 2252 h 10000"/>
              <a:gd name="connsiteX136" fmla="*/ 155 w 10000"/>
              <a:gd name="connsiteY136" fmla="*/ 1080 h 10000"/>
              <a:gd name="connsiteX137" fmla="*/ 43 w 10000"/>
              <a:gd name="connsiteY137" fmla="*/ 991 h 10000"/>
              <a:gd name="connsiteX138" fmla="*/ 0 w 10000"/>
              <a:gd name="connsiteY138" fmla="*/ 1226 h 10000"/>
              <a:gd name="connsiteX139" fmla="*/ 0 w 10000"/>
              <a:gd name="connsiteY139" fmla="*/ 0 h 10000"/>
              <a:gd name="connsiteX0" fmla="*/ 0 w 10000"/>
              <a:gd name="connsiteY0" fmla="*/ 0 h 9873"/>
              <a:gd name="connsiteX1" fmla="*/ 10000 w 10000"/>
              <a:gd name="connsiteY1" fmla="*/ 0 h 9873"/>
              <a:gd name="connsiteX2" fmla="*/ 10000 w 10000"/>
              <a:gd name="connsiteY2" fmla="*/ 6685 h 9873"/>
              <a:gd name="connsiteX3" fmla="*/ 9920 w 10000"/>
              <a:gd name="connsiteY3" fmla="*/ 6504 h 9873"/>
              <a:gd name="connsiteX4" fmla="*/ 9754 w 10000"/>
              <a:gd name="connsiteY4" fmla="*/ 6918 h 9873"/>
              <a:gd name="connsiteX5" fmla="*/ 9712 w 10000"/>
              <a:gd name="connsiteY5" fmla="*/ 7910 h 9873"/>
              <a:gd name="connsiteX6" fmla="*/ 9349 w 10000"/>
              <a:gd name="connsiteY6" fmla="*/ 8505 h 9873"/>
              <a:gd name="connsiteX7" fmla="*/ 9279 w 10000"/>
              <a:gd name="connsiteY7" fmla="*/ 8269 h 9873"/>
              <a:gd name="connsiteX8" fmla="*/ 9253 w 10000"/>
              <a:gd name="connsiteY8" fmla="*/ 8323 h 9873"/>
              <a:gd name="connsiteX9" fmla="*/ 9242 w 10000"/>
              <a:gd name="connsiteY9" fmla="*/ 8739 h 9873"/>
              <a:gd name="connsiteX10" fmla="*/ 9156 w 10000"/>
              <a:gd name="connsiteY10" fmla="*/ 8792 h 9873"/>
              <a:gd name="connsiteX11" fmla="*/ 9034 w 10000"/>
              <a:gd name="connsiteY11" fmla="*/ 8323 h 9873"/>
              <a:gd name="connsiteX12" fmla="*/ 9071 w 10000"/>
              <a:gd name="connsiteY12" fmla="*/ 8145 h 9873"/>
              <a:gd name="connsiteX13" fmla="*/ 9007 w 10000"/>
              <a:gd name="connsiteY13" fmla="*/ 7856 h 9873"/>
              <a:gd name="connsiteX14" fmla="*/ 8825 w 10000"/>
              <a:gd name="connsiteY14" fmla="*/ 8090 h 9873"/>
              <a:gd name="connsiteX15" fmla="*/ 8809 w 10000"/>
              <a:gd name="connsiteY15" fmla="*/ 7946 h 9873"/>
              <a:gd name="connsiteX16" fmla="*/ 8868 w 10000"/>
              <a:gd name="connsiteY16" fmla="*/ 7765 h 9873"/>
              <a:gd name="connsiteX17" fmla="*/ 8836 w 10000"/>
              <a:gd name="connsiteY17" fmla="*/ 7621 h 9873"/>
              <a:gd name="connsiteX18" fmla="*/ 8756 w 10000"/>
              <a:gd name="connsiteY18" fmla="*/ 7710 h 9873"/>
              <a:gd name="connsiteX19" fmla="*/ 8671 w 10000"/>
              <a:gd name="connsiteY19" fmla="*/ 7332 h 9873"/>
              <a:gd name="connsiteX20" fmla="*/ 8697 w 10000"/>
              <a:gd name="connsiteY20" fmla="*/ 7008 h 9873"/>
              <a:gd name="connsiteX21" fmla="*/ 8628 w 10000"/>
              <a:gd name="connsiteY21" fmla="*/ 7100 h 9873"/>
              <a:gd name="connsiteX22" fmla="*/ 8590 w 10000"/>
              <a:gd name="connsiteY22" fmla="*/ 7946 h 9873"/>
              <a:gd name="connsiteX23" fmla="*/ 8436 w 10000"/>
              <a:gd name="connsiteY23" fmla="*/ 7856 h 9873"/>
              <a:gd name="connsiteX24" fmla="*/ 8436 w 10000"/>
              <a:gd name="connsiteY24" fmla="*/ 7802 h 9873"/>
              <a:gd name="connsiteX25" fmla="*/ 8478 w 10000"/>
              <a:gd name="connsiteY25" fmla="*/ 7675 h 9873"/>
              <a:gd name="connsiteX26" fmla="*/ 8478 w 10000"/>
              <a:gd name="connsiteY26" fmla="*/ 7621 h 9873"/>
              <a:gd name="connsiteX27" fmla="*/ 8382 w 10000"/>
              <a:gd name="connsiteY27" fmla="*/ 7477 h 9873"/>
              <a:gd name="connsiteX28" fmla="*/ 8356 w 10000"/>
              <a:gd name="connsiteY28" fmla="*/ 7802 h 9873"/>
              <a:gd name="connsiteX29" fmla="*/ 8409 w 10000"/>
              <a:gd name="connsiteY29" fmla="*/ 8090 h 9873"/>
              <a:gd name="connsiteX30" fmla="*/ 8393 w 10000"/>
              <a:gd name="connsiteY30" fmla="*/ 8090 h 9873"/>
              <a:gd name="connsiteX31" fmla="*/ 8297 w 10000"/>
              <a:gd name="connsiteY31" fmla="*/ 7802 h 9873"/>
              <a:gd name="connsiteX32" fmla="*/ 8254 w 10000"/>
              <a:gd name="connsiteY32" fmla="*/ 7299 h 9873"/>
              <a:gd name="connsiteX33" fmla="*/ 8217 w 10000"/>
              <a:gd name="connsiteY33" fmla="*/ 7299 h 9873"/>
              <a:gd name="connsiteX34" fmla="*/ 8201 w 10000"/>
              <a:gd name="connsiteY34" fmla="*/ 7477 h 9873"/>
              <a:gd name="connsiteX35" fmla="*/ 8115 w 10000"/>
              <a:gd name="connsiteY35" fmla="*/ 7332 h 9873"/>
              <a:gd name="connsiteX36" fmla="*/ 8078 w 10000"/>
              <a:gd name="connsiteY36" fmla="*/ 7566 h 9873"/>
              <a:gd name="connsiteX37" fmla="*/ 8078 w 10000"/>
              <a:gd name="connsiteY37" fmla="*/ 7387 h 9873"/>
              <a:gd name="connsiteX38" fmla="*/ 7939 w 10000"/>
              <a:gd name="connsiteY38" fmla="*/ 7765 h 9873"/>
              <a:gd name="connsiteX39" fmla="*/ 7854 w 10000"/>
              <a:gd name="connsiteY39" fmla="*/ 7765 h 9873"/>
              <a:gd name="connsiteX40" fmla="*/ 7645 w 10000"/>
              <a:gd name="connsiteY40" fmla="*/ 8323 h 9873"/>
              <a:gd name="connsiteX41" fmla="*/ 7603 w 10000"/>
              <a:gd name="connsiteY41" fmla="*/ 8145 h 9873"/>
              <a:gd name="connsiteX42" fmla="*/ 7635 w 10000"/>
              <a:gd name="connsiteY42" fmla="*/ 8505 h 9873"/>
              <a:gd name="connsiteX43" fmla="*/ 7533 w 10000"/>
              <a:gd name="connsiteY43" fmla="*/ 8505 h 9873"/>
              <a:gd name="connsiteX44" fmla="*/ 7453 w 10000"/>
              <a:gd name="connsiteY44" fmla="*/ 9297 h 9873"/>
              <a:gd name="connsiteX45" fmla="*/ 7330 w 10000"/>
              <a:gd name="connsiteY45" fmla="*/ 9531 h 9873"/>
              <a:gd name="connsiteX46" fmla="*/ 7368 w 10000"/>
              <a:gd name="connsiteY46" fmla="*/ 9819 h 9873"/>
              <a:gd name="connsiteX47" fmla="*/ 7424 w 10000"/>
              <a:gd name="connsiteY47" fmla="*/ 8698 h 9873"/>
              <a:gd name="connsiteX48" fmla="*/ 7386 w 10000"/>
              <a:gd name="connsiteY48" fmla="*/ 7852 h 9873"/>
              <a:gd name="connsiteX49" fmla="*/ 7347 w 10000"/>
              <a:gd name="connsiteY49" fmla="*/ 8258 h 9873"/>
              <a:gd name="connsiteX50" fmla="*/ 7267 w 10000"/>
              <a:gd name="connsiteY50" fmla="*/ 7919 h 9873"/>
              <a:gd name="connsiteX51" fmla="*/ 7054 w 10000"/>
              <a:gd name="connsiteY51" fmla="*/ 8413 h 9873"/>
              <a:gd name="connsiteX52" fmla="*/ 7053 w 10000"/>
              <a:gd name="connsiteY52" fmla="*/ 7445 h 9873"/>
              <a:gd name="connsiteX53" fmla="*/ 7026 w 10000"/>
              <a:gd name="connsiteY53" fmla="*/ 7964 h 9873"/>
              <a:gd name="connsiteX54" fmla="*/ 6828 w 10000"/>
              <a:gd name="connsiteY54" fmla="*/ 8153 h 9873"/>
              <a:gd name="connsiteX55" fmla="*/ 6677 w 10000"/>
              <a:gd name="connsiteY55" fmla="*/ 7953 h 9873"/>
              <a:gd name="connsiteX56" fmla="*/ 6616 w 10000"/>
              <a:gd name="connsiteY56" fmla="*/ 8144 h 9873"/>
              <a:gd name="connsiteX57" fmla="*/ 6417 w 10000"/>
              <a:gd name="connsiteY57" fmla="*/ 8261 h 9873"/>
              <a:gd name="connsiteX58" fmla="*/ 6500 w 10000"/>
              <a:gd name="connsiteY58" fmla="*/ 8261 h 9873"/>
              <a:gd name="connsiteX59" fmla="*/ 6333 w 10000"/>
              <a:gd name="connsiteY59" fmla="*/ 8623 h 9873"/>
              <a:gd name="connsiteX60" fmla="*/ 6333 w 10000"/>
              <a:gd name="connsiteY60" fmla="*/ 8261 h 9873"/>
              <a:gd name="connsiteX61" fmla="*/ 6250 w 10000"/>
              <a:gd name="connsiteY61" fmla="*/ 8261 h 9873"/>
              <a:gd name="connsiteX62" fmla="*/ 6167 w 10000"/>
              <a:gd name="connsiteY62" fmla="*/ 8261 h 9873"/>
              <a:gd name="connsiteX63" fmla="*/ 5917 w 10000"/>
              <a:gd name="connsiteY63" fmla="*/ 8261 h 9873"/>
              <a:gd name="connsiteX64" fmla="*/ 5879 w 10000"/>
              <a:gd name="connsiteY64" fmla="*/ 7858 h 9873"/>
              <a:gd name="connsiteX65" fmla="*/ 5753 w 10000"/>
              <a:gd name="connsiteY65" fmla="*/ 8037 h 9873"/>
              <a:gd name="connsiteX66" fmla="*/ 5700 w 10000"/>
              <a:gd name="connsiteY66" fmla="*/ 8083 h 9873"/>
              <a:gd name="connsiteX67" fmla="*/ 5559 w 10000"/>
              <a:gd name="connsiteY67" fmla="*/ 8106 h 9873"/>
              <a:gd name="connsiteX68" fmla="*/ 5472 w 10000"/>
              <a:gd name="connsiteY68" fmla="*/ 8116 h 9873"/>
              <a:gd name="connsiteX69" fmla="*/ 5335 w 10000"/>
              <a:gd name="connsiteY69" fmla="*/ 8869 h 9873"/>
              <a:gd name="connsiteX70" fmla="*/ 5268 w 10000"/>
              <a:gd name="connsiteY70" fmla="*/ 8330 h 9873"/>
              <a:gd name="connsiteX71" fmla="*/ 5151 w 10000"/>
              <a:gd name="connsiteY71" fmla="*/ 8339 h 9873"/>
              <a:gd name="connsiteX72" fmla="*/ 5108 w 10000"/>
              <a:gd name="connsiteY72" fmla="*/ 9184 h 9873"/>
              <a:gd name="connsiteX73" fmla="*/ 5076 w 10000"/>
              <a:gd name="connsiteY73" fmla="*/ 8997 h 9873"/>
              <a:gd name="connsiteX74" fmla="*/ 5000 w 10000"/>
              <a:gd name="connsiteY74" fmla="*/ 8982 h 9873"/>
              <a:gd name="connsiteX75" fmla="*/ 5083 w 10000"/>
              <a:gd name="connsiteY75" fmla="*/ 8261 h 9873"/>
              <a:gd name="connsiteX76" fmla="*/ 5083 w 10000"/>
              <a:gd name="connsiteY76" fmla="*/ 9339 h 9873"/>
              <a:gd name="connsiteX77" fmla="*/ 4958 w 10000"/>
              <a:gd name="connsiteY77" fmla="*/ 7628 h 9873"/>
              <a:gd name="connsiteX78" fmla="*/ 4917 w 10000"/>
              <a:gd name="connsiteY78" fmla="*/ 7903 h 9873"/>
              <a:gd name="connsiteX79" fmla="*/ 4833 w 10000"/>
              <a:gd name="connsiteY79" fmla="*/ 7544 h 9873"/>
              <a:gd name="connsiteX80" fmla="*/ 4597 w 10000"/>
              <a:gd name="connsiteY80" fmla="*/ 8950 h 9873"/>
              <a:gd name="connsiteX81" fmla="*/ 4677 w 10000"/>
              <a:gd name="connsiteY81" fmla="*/ 8735 h 9873"/>
              <a:gd name="connsiteX82" fmla="*/ 4592 w 10000"/>
              <a:gd name="connsiteY82" fmla="*/ 8690 h 9873"/>
              <a:gd name="connsiteX83" fmla="*/ 4497 w 10000"/>
              <a:gd name="connsiteY83" fmla="*/ 8716 h 9873"/>
              <a:gd name="connsiteX84" fmla="*/ 4359 w 10000"/>
              <a:gd name="connsiteY84" fmla="*/ 8906 h 9873"/>
              <a:gd name="connsiteX85" fmla="*/ 4337 w 10000"/>
              <a:gd name="connsiteY85" fmla="*/ 8743 h 9873"/>
              <a:gd name="connsiteX86" fmla="*/ 4345 w 10000"/>
              <a:gd name="connsiteY86" fmla="*/ 7800 h 9873"/>
              <a:gd name="connsiteX87" fmla="*/ 4122 w 10000"/>
              <a:gd name="connsiteY87" fmla="*/ 8624 h 9873"/>
              <a:gd name="connsiteX88" fmla="*/ 4058 w 10000"/>
              <a:gd name="connsiteY88" fmla="*/ 8084 h 9873"/>
              <a:gd name="connsiteX89" fmla="*/ 3954 w 10000"/>
              <a:gd name="connsiteY89" fmla="*/ 7985 h 9873"/>
              <a:gd name="connsiteX90" fmla="*/ 4044 w 10000"/>
              <a:gd name="connsiteY90" fmla="*/ 8586 h 9873"/>
              <a:gd name="connsiteX91" fmla="*/ 3833 w 10000"/>
              <a:gd name="connsiteY91" fmla="*/ 7903 h 9873"/>
              <a:gd name="connsiteX92" fmla="*/ 3719 w 10000"/>
              <a:gd name="connsiteY92" fmla="*/ 7992 h 9873"/>
              <a:gd name="connsiteX93" fmla="*/ 3750 w 10000"/>
              <a:gd name="connsiteY93" fmla="*/ 7185 h 9873"/>
              <a:gd name="connsiteX94" fmla="*/ 3631 w 10000"/>
              <a:gd name="connsiteY94" fmla="*/ 7299 h 9873"/>
              <a:gd name="connsiteX95" fmla="*/ 3615 w 10000"/>
              <a:gd name="connsiteY95" fmla="*/ 7299 h 9873"/>
              <a:gd name="connsiteX96" fmla="*/ 3465 w 10000"/>
              <a:gd name="connsiteY96" fmla="*/ 7332 h 9873"/>
              <a:gd name="connsiteX97" fmla="*/ 3406 w 10000"/>
              <a:gd name="connsiteY97" fmla="*/ 6775 h 9873"/>
              <a:gd name="connsiteX98" fmla="*/ 3198 w 10000"/>
              <a:gd name="connsiteY98" fmla="*/ 6685 h 9873"/>
              <a:gd name="connsiteX99" fmla="*/ 3091 w 10000"/>
              <a:gd name="connsiteY99" fmla="*/ 6739 h 9873"/>
              <a:gd name="connsiteX100" fmla="*/ 3006 w 10000"/>
              <a:gd name="connsiteY100" fmla="*/ 6361 h 9873"/>
              <a:gd name="connsiteX101" fmla="*/ 2990 w 10000"/>
              <a:gd name="connsiteY101" fmla="*/ 6361 h 9873"/>
              <a:gd name="connsiteX102" fmla="*/ 2936 w 10000"/>
              <a:gd name="connsiteY102" fmla="*/ 6864 h 9873"/>
              <a:gd name="connsiteX103" fmla="*/ 2910 w 10000"/>
              <a:gd name="connsiteY103" fmla="*/ 6829 h 9873"/>
              <a:gd name="connsiteX104" fmla="*/ 2851 w 10000"/>
              <a:gd name="connsiteY104" fmla="*/ 5982 h 9873"/>
              <a:gd name="connsiteX105" fmla="*/ 2840 w 10000"/>
              <a:gd name="connsiteY105" fmla="*/ 5982 h 9873"/>
              <a:gd name="connsiteX106" fmla="*/ 2840 w 10000"/>
              <a:gd name="connsiteY106" fmla="*/ 6216 h 9873"/>
              <a:gd name="connsiteX107" fmla="*/ 2798 w 10000"/>
              <a:gd name="connsiteY107" fmla="*/ 6072 h 9873"/>
              <a:gd name="connsiteX108" fmla="*/ 2814 w 10000"/>
              <a:gd name="connsiteY108" fmla="*/ 5514 h 9873"/>
              <a:gd name="connsiteX109" fmla="*/ 2563 w 10000"/>
              <a:gd name="connsiteY109" fmla="*/ 5370 h 9873"/>
              <a:gd name="connsiteX110" fmla="*/ 2440 w 10000"/>
              <a:gd name="connsiteY110" fmla="*/ 5657 h 9873"/>
              <a:gd name="connsiteX111" fmla="*/ 2023 w 10000"/>
              <a:gd name="connsiteY111" fmla="*/ 4109 h 9873"/>
              <a:gd name="connsiteX112" fmla="*/ 2034 w 10000"/>
              <a:gd name="connsiteY112" fmla="*/ 4342 h 9873"/>
              <a:gd name="connsiteX113" fmla="*/ 1815 w 10000"/>
              <a:gd name="connsiteY113" fmla="*/ 4218 h 9873"/>
              <a:gd name="connsiteX114" fmla="*/ 1815 w 10000"/>
              <a:gd name="connsiteY114" fmla="*/ 4071 h 9873"/>
              <a:gd name="connsiteX115" fmla="*/ 1842 w 10000"/>
              <a:gd name="connsiteY115" fmla="*/ 3639 h 9873"/>
              <a:gd name="connsiteX116" fmla="*/ 1773 w 10000"/>
              <a:gd name="connsiteY116" fmla="*/ 3368 h 9873"/>
              <a:gd name="connsiteX117" fmla="*/ 1580 w 10000"/>
              <a:gd name="connsiteY117" fmla="*/ 3135 h 9873"/>
              <a:gd name="connsiteX118" fmla="*/ 1468 w 10000"/>
              <a:gd name="connsiteY118" fmla="*/ 3314 h 9873"/>
              <a:gd name="connsiteX119" fmla="*/ 1468 w 10000"/>
              <a:gd name="connsiteY119" fmla="*/ 4018 h 9873"/>
              <a:gd name="connsiteX120" fmla="*/ 1442 w 10000"/>
              <a:gd name="connsiteY120" fmla="*/ 4071 h 9873"/>
              <a:gd name="connsiteX121" fmla="*/ 1383 w 10000"/>
              <a:gd name="connsiteY121" fmla="*/ 4071 h 9873"/>
              <a:gd name="connsiteX122" fmla="*/ 1233 w 10000"/>
              <a:gd name="connsiteY122" fmla="*/ 3550 h 9873"/>
              <a:gd name="connsiteX123" fmla="*/ 1095 w 10000"/>
              <a:gd name="connsiteY123" fmla="*/ 4450 h 9873"/>
              <a:gd name="connsiteX124" fmla="*/ 1041 w 10000"/>
              <a:gd name="connsiteY124" fmla="*/ 4397 h 9873"/>
              <a:gd name="connsiteX125" fmla="*/ 886 w 10000"/>
              <a:gd name="connsiteY125" fmla="*/ 3224 h 9873"/>
              <a:gd name="connsiteX126" fmla="*/ 721 w 10000"/>
              <a:gd name="connsiteY126" fmla="*/ 2902 h 9873"/>
              <a:gd name="connsiteX127" fmla="*/ 625 w 10000"/>
              <a:gd name="connsiteY127" fmla="*/ 2992 h 9873"/>
              <a:gd name="connsiteX128" fmla="*/ 651 w 10000"/>
              <a:gd name="connsiteY128" fmla="*/ 2576 h 9873"/>
              <a:gd name="connsiteX129" fmla="*/ 358 w 10000"/>
              <a:gd name="connsiteY129" fmla="*/ 2378 h 9873"/>
              <a:gd name="connsiteX130" fmla="*/ 416 w 10000"/>
              <a:gd name="connsiteY130" fmla="*/ 2145 h 9873"/>
              <a:gd name="connsiteX131" fmla="*/ 374 w 10000"/>
              <a:gd name="connsiteY131" fmla="*/ 2145 h 9873"/>
              <a:gd name="connsiteX132" fmla="*/ 251 w 10000"/>
              <a:gd name="connsiteY132" fmla="*/ 2378 h 9873"/>
              <a:gd name="connsiteX133" fmla="*/ 304 w 10000"/>
              <a:gd name="connsiteY133" fmla="*/ 2145 h 9873"/>
              <a:gd name="connsiteX134" fmla="*/ 320 w 10000"/>
              <a:gd name="connsiteY134" fmla="*/ 2054 h 9873"/>
              <a:gd name="connsiteX135" fmla="*/ 155 w 10000"/>
              <a:gd name="connsiteY135" fmla="*/ 2252 h 9873"/>
              <a:gd name="connsiteX136" fmla="*/ 155 w 10000"/>
              <a:gd name="connsiteY136" fmla="*/ 1080 h 9873"/>
              <a:gd name="connsiteX137" fmla="*/ 43 w 10000"/>
              <a:gd name="connsiteY137" fmla="*/ 991 h 9873"/>
              <a:gd name="connsiteX138" fmla="*/ 0 w 10000"/>
              <a:gd name="connsiteY138" fmla="*/ 1226 h 9873"/>
              <a:gd name="connsiteX139" fmla="*/ 0 w 10000"/>
              <a:gd name="connsiteY139" fmla="*/ 0 h 9873"/>
              <a:gd name="connsiteX0" fmla="*/ 0 w 10000"/>
              <a:gd name="connsiteY0" fmla="*/ 0 h 9945"/>
              <a:gd name="connsiteX1" fmla="*/ 10000 w 10000"/>
              <a:gd name="connsiteY1" fmla="*/ 0 h 9945"/>
              <a:gd name="connsiteX2" fmla="*/ 10000 w 10000"/>
              <a:gd name="connsiteY2" fmla="*/ 6771 h 9945"/>
              <a:gd name="connsiteX3" fmla="*/ 9920 w 10000"/>
              <a:gd name="connsiteY3" fmla="*/ 6588 h 9945"/>
              <a:gd name="connsiteX4" fmla="*/ 9754 w 10000"/>
              <a:gd name="connsiteY4" fmla="*/ 7007 h 9945"/>
              <a:gd name="connsiteX5" fmla="*/ 9712 w 10000"/>
              <a:gd name="connsiteY5" fmla="*/ 8012 h 9945"/>
              <a:gd name="connsiteX6" fmla="*/ 9349 w 10000"/>
              <a:gd name="connsiteY6" fmla="*/ 8614 h 9945"/>
              <a:gd name="connsiteX7" fmla="*/ 9279 w 10000"/>
              <a:gd name="connsiteY7" fmla="*/ 8375 h 9945"/>
              <a:gd name="connsiteX8" fmla="*/ 9253 w 10000"/>
              <a:gd name="connsiteY8" fmla="*/ 8430 h 9945"/>
              <a:gd name="connsiteX9" fmla="*/ 9242 w 10000"/>
              <a:gd name="connsiteY9" fmla="*/ 8851 h 9945"/>
              <a:gd name="connsiteX10" fmla="*/ 9156 w 10000"/>
              <a:gd name="connsiteY10" fmla="*/ 8905 h 9945"/>
              <a:gd name="connsiteX11" fmla="*/ 9034 w 10000"/>
              <a:gd name="connsiteY11" fmla="*/ 8430 h 9945"/>
              <a:gd name="connsiteX12" fmla="*/ 9071 w 10000"/>
              <a:gd name="connsiteY12" fmla="*/ 8250 h 9945"/>
              <a:gd name="connsiteX13" fmla="*/ 9007 w 10000"/>
              <a:gd name="connsiteY13" fmla="*/ 7957 h 9945"/>
              <a:gd name="connsiteX14" fmla="*/ 8825 w 10000"/>
              <a:gd name="connsiteY14" fmla="*/ 8194 h 9945"/>
              <a:gd name="connsiteX15" fmla="*/ 8809 w 10000"/>
              <a:gd name="connsiteY15" fmla="*/ 8048 h 9945"/>
              <a:gd name="connsiteX16" fmla="*/ 8868 w 10000"/>
              <a:gd name="connsiteY16" fmla="*/ 7865 h 9945"/>
              <a:gd name="connsiteX17" fmla="*/ 8836 w 10000"/>
              <a:gd name="connsiteY17" fmla="*/ 7719 h 9945"/>
              <a:gd name="connsiteX18" fmla="*/ 8756 w 10000"/>
              <a:gd name="connsiteY18" fmla="*/ 7809 h 9945"/>
              <a:gd name="connsiteX19" fmla="*/ 8671 w 10000"/>
              <a:gd name="connsiteY19" fmla="*/ 7426 h 9945"/>
              <a:gd name="connsiteX20" fmla="*/ 8697 w 10000"/>
              <a:gd name="connsiteY20" fmla="*/ 7098 h 9945"/>
              <a:gd name="connsiteX21" fmla="*/ 8628 w 10000"/>
              <a:gd name="connsiteY21" fmla="*/ 7191 h 9945"/>
              <a:gd name="connsiteX22" fmla="*/ 8590 w 10000"/>
              <a:gd name="connsiteY22" fmla="*/ 8048 h 9945"/>
              <a:gd name="connsiteX23" fmla="*/ 8436 w 10000"/>
              <a:gd name="connsiteY23" fmla="*/ 7957 h 9945"/>
              <a:gd name="connsiteX24" fmla="*/ 8436 w 10000"/>
              <a:gd name="connsiteY24" fmla="*/ 7902 h 9945"/>
              <a:gd name="connsiteX25" fmla="*/ 8478 w 10000"/>
              <a:gd name="connsiteY25" fmla="*/ 7774 h 9945"/>
              <a:gd name="connsiteX26" fmla="*/ 8478 w 10000"/>
              <a:gd name="connsiteY26" fmla="*/ 7719 h 9945"/>
              <a:gd name="connsiteX27" fmla="*/ 8382 w 10000"/>
              <a:gd name="connsiteY27" fmla="*/ 7573 h 9945"/>
              <a:gd name="connsiteX28" fmla="*/ 8356 w 10000"/>
              <a:gd name="connsiteY28" fmla="*/ 7902 h 9945"/>
              <a:gd name="connsiteX29" fmla="*/ 8409 w 10000"/>
              <a:gd name="connsiteY29" fmla="*/ 8194 h 9945"/>
              <a:gd name="connsiteX30" fmla="*/ 8393 w 10000"/>
              <a:gd name="connsiteY30" fmla="*/ 8194 h 9945"/>
              <a:gd name="connsiteX31" fmla="*/ 8297 w 10000"/>
              <a:gd name="connsiteY31" fmla="*/ 7902 h 9945"/>
              <a:gd name="connsiteX32" fmla="*/ 8254 w 10000"/>
              <a:gd name="connsiteY32" fmla="*/ 7393 h 9945"/>
              <a:gd name="connsiteX33" fmla="*/ 8217 w 10000"/>
              <a:gd name="connsiteY33" fmla="*/ 7393 h 9945"/>
              <a:gd name="connsiteX34" fmla="*/ 8201 w 10000"/>
              <a:gd name="connsiteY34" fmla="*/ 7573 h 9945"/>
              <a:gd name="connsiteX35" fmla="*/ 8115 w 10000"/>
              <a:gd name="connsiteY35" fmla="*/ 7426 h 9945"/>
              <a:gd name="connsiteX36" fmla="*/ 8078 w 10000"/>
              <a:gd name="connsiteY36" fmla="*/ 7663 h 9945"/>
              <a:gd name="connsiteX37" fmla="*/ 8078 w 10000"/>
              <a:gd name="connsiteY37" fmla="*/ 7482 h 9945"/>
              <a:gd name="connsiteX38" fmla="*/ 7939 w 10000"/>
              <a:gd name="connsiteY38" fmla="*/ 7865 h 9945"/>
              <a:gd name="connsiteX39" fmla="*/ 7854 w 10000"/>
              <a:gd name="connsiteY39" fmla="*/ 7865 h 9945"/>
              <a:gd name="connsiteX40" fmla="*/ 7645 w 10000"/>
              <a:gd name="connsiteY40" fmla="*/ 8430 h 9945"/>
              <a:gd name="connsiteX41" fmla="*/ 7603 w 10000"/>
              <a:gd name="connsiteY41" fmla="*/ 8250 h 9945"/>
              <a:gd name="connsiteX42" fmla="*/ 7635 w 10000"/>
              <a:gd name="connsiteY42" fmla="*/ 8614 h 9945"/>
              <a:gd name="connsiteX43" fmla="*/ 7533 w 10000"/>
              <a:gd name="connsiteY43" fmla="*/ 8614 h 9945"/>
              <a:gd name="connsiteX44" fmla="*/ 7453 w 10000"/>
              <a:gd name="connsiteY44" fmla="*/ 9417 h 9945"/>
              <a:gd name="connsiteX45" fmla="*/ 7330 w 10000"/>
              <a:gd name="connsiteY45" fmla="*/ 9654 h 9945"/>
              <a:gd name="connsiteX46" fmla="*/ 7472 w 10000"/>
              <a:gd name="connsiteY46" fmla="*/ 8171 h 9945"/>
              <a:gd name="connsiteX47" fmla="*/ 7424 w 10000"/>
              <a:gd name="connsiteY47" fmla="*/ 8810 h 9945"/>
              <a:gd name="connsiteX48" fmla="*/ 7386 w 10000"/>
              <a:gd name="connsiteY48" fmla="*/ 7953 h 9945"/>
              <a:gd name="connsiteX49" fmla="*/ 7347 w 10000"/>
              <a:gd name="connsiteY49" fmla="*/ 8364 h 9945"/>
              <a:gd name="connsiteX50" fmla="*/ 7267 w 10000"/>
              <a:gd name="connsiteY50" fmla="*/ 8021 h 9945"/>
              <a:gd name="connsiteX51" fmla="*/ 7054 w 10000"/>
              <a:gd name="connsiteY51" fmla="*/ 8521 h 9945"/>
              <a:gd name="connsiteX52" fmla="*/ 7053 w 10000"/>
              <a:gd name="connsiteY52" fmla="*/ 7541 h 9945"/>
              <a:gd name="connsiteX53" fmla="*/ 7026 w 10000"/>
              <a:gd name="connsiteY53" fmla="*/ 8066 h 9945"/>
              <a:gd name="connsiteX54" fmla="*/ 6828 w 10000"/>
              <a:gd name="connsiteY54" fmla="*/ 8258 h 9945"/>
              <a:gd name="connsiteX55" fmla="*/ 6677 w 10000"/>
              <a:gd name="connsiteY55" fmla="*/ 8055 h 9945"/>
              <a:gd name="connsiteX56" fmla="*/ 6616 w 10000"/>
              <a:gd name="connsiteY56" fmla="*/ 8249 h 9945"/>
              <a:gd name="connsiteX57" fmla="*/ 6417 w 10000"/>
              <a:gd name="connsiteY57" fmla="*/ 8367 h 9945"/>
              <a:gd name="connsiteX58" fmla="*/ 6500 w 10000"/>
              <a:gd name="connsiteY58" fmla="*/ 8367 h 9945"/>
              <a:gd name="connsiteX59" fmla="*/ 6333 w 10000"/>
              <a:gd name="connsiteY59" fmla="*/ 8734 h 9945"/>
              <a:gd name="connsiteX60" fmla="*/ 6333 w 10000"/>
              <a:gd name="connsiteY60" fmla="*/ 8367 h 9945"/>
              <a:gd name="connsiteX61" fmla="*/ 6250 w 10000"/>
              <a:gd name="connsiteY61" fmla="*/ 8367 h 9945"/>
              <a:gd name="connsiteX62" fmla="*/ 6167 w 10000"/>
              <a:gd name="connsiteY62" fmla="*/ 8367 h 9945"/>
              <a:gd name="connsiteX63" fmla="*/ 5917 w 10000"/>
              <a:gd name="connsiteY63" fmla="*/ 8367 h 9945"/>
              <a:gd name="connsiteX64" fmla="*/ 5879 w 10000"/>
              <a:gd name="connsiteY64" fmla="*/ 7959 h 9945"/>
              <a:gd name="connsiteX65" fmla="*/ 5753 w 10000"/>
              <a:gd name="connsiteY65" fmla="*/ 8140 h 9945"/>
              <a:gd name="connsiteX66" fmla="*/ 5700 w 10000"/>
              <a:gd name="connsiteY66" fmla="*/ 8187 h 9945"/>
              <a:gd name="connsiteX67" fmla="*/ 5559 w 10000"/>
              <a:gd name="connsiteY67" fmla="*/ 8210 h 9945"/>
              <a:gd name="connsiteX68" fmla="*/ 5472 w 10000"/>
              <a:gd name="connsiteY68" fmla="*/ 8220 h 9945"/>
              <a:gd name="connsiteX69" fmla="*/ 5335 w 10000"/>
              <a:gd name="connsiteY69" fmla="*/ 8983 h 9945"/>
              <a:gd name="connsiteX70" fmla="*/ 5268 w 10000"/>
              <a:gd name="connsiteY70" fmla="*/ 8437 h 9945"/>
              <a:gd name="connsiteX71" fmla="*/ 5151 w 10000"/>
              <a:gd name="connsiteY71" fmla="*/ 8446 h 9945"/>
              <a:gd name="connsiteX72" fmla="*/ 5108 w 10000"/>
              <a:gd name="connsiteY72" fmla="*/ 9302 h 9945"/>
              <a:gd name="connsiteX73" fmla="*/ 5076 w 10000"/>
              <a:gd name="connsiteY73" fmla="*/ 9113 h 9945"/>
              <a:gd name="connsiteX74" fmla="*/ 5000 w 10000"/>
              <a:gd name="connsiteY74" fmla="*/ 9098 h 9945"/>
              <a:gd name="connsiteX75" fmla="*/ 5083 w 10000"/>
              <a:gd name="connsiteY75" fmla="*/ 8367 h 9945"/>
              <a:gd name="connsiteX76" fmla="*/ 5083 w 10000"/>
              <a:gd name="connsiteY76" fmla="*/ 9459 h 9945"/>
              <a:gd name="connsiteX77" fmla="*/ 4958 w 10000"/>
              <a:gd name="connsiteY77" fmla="*/ 7726 h 9945"/>
              <a:gd name="connsiteX78" fmla="*/ 4917 w 10000"/>
              <a:gd name="connsiteY78" fmla="*/ 8005 h 9945"/>
              <a:gd name="connsiteX79" fmla="*/ 4833 w 10000"/>
              <a:gd name="connsiteY79" fmla="*/ 7641 h 9945"/>
              <a:gd name="connsiteX80" fmla="*/ 4597 w 10000"/>
              <a:gd name="connsiteY80" fmla="*/ 9065 h 9945"/>
              <a:gd name="connsiteX81" fmla="*/ 4677 w 10000"/>
              <a:gd name="connsiteY81" fmla="*/ 8847 h 9945"/>
              <a:gd name="connsiteX82" fmla="*/ 4592 w 10000"/>
              <a:gd name="connsiteY82" fmla="*/ 8802 h 9945"/>
              <a:gd name="connsiteX83" fmla="*/ 4497 w 10000"/>
              <a:gd name="connsiteY83" fmla="*/ 8828 h 9945"/>
              <a:gd name="connsiteX84" fmla="*/ 4359 w 10000"/>
              <a:gd name="connsiteY84" fmla="*/ 9021 h 9945"/>
              <a:gd name="connsiteX85" fmla="*/ 4337 w 10000"/>
              <a:gd name="connsiteY85" fmla="*/ 8855 h 9945"/>
              <a:gd name="connsiteX86" fmla="*/ 4345 w 10000"/>
              <a:gd name="connsiteY86" fmla="*/ 7900 h 9945"/>
              <a:gd name="connsiteX87" fmla="*/ 4122 w 10000"/>
              <a:gd name="connsiteY87" fmla="*/ 8735 h 9945"/>
              <a:gd name="connsiteX88" fmla="*/ 4058 w 10000"/>
              <a:gd name="connsiteY88" fmla="*/ 8188 h 9945"/>
              <a:gd name="connsiteX89" fmla="*/ 3954 w 10000"/>
              <a:gd name="connsiteY89" fmla="*/ 8088 h 9945"/>
              <a:gd name="connsiteX90" fmla="*/ 4044 w 10000"/>
              <a:gd name="connsiteY90" fmla="*/ 8696 h 9945"/>
              <a:gd name="connsiteX91" fmla="*/ 3833 w 10000"/>
              <a:gd name="connsiteY91" fmla="*/ 8005 h 9945"/>
              <a:gd name="connsiteX92" fmla="*/ 3719 w 10000"/>
              <a:gd name="connsiteY92" fmla="*/ 8095 h 9945"/>
              <a:gd name="connsiteX93" fmla="*/ 3750 w 10000"/>
              <a:gd name="connsiteY93" fmla="*/ 7277 h 9945"/>
              <a:gd name="connsiteX94" fmla="*/ 3631 w 10000"/>
              <a:gd name="connsiteY94" fmla="*/ 7393 h 9945"/>
              <a:gd name="connsiteX95" fmla="*/ 3615 w 10000"/>
              <a:gd name="connsiteY95" fmla="*/ 7393 h 9945"/>
              <a:gd name="connsiteX96" fmla="*/ 3465 w 10000"/>
              <a:gd name="connsiteY96" fmla="*/ 7426 h 9945"/>
              <a:gd name="connsiteX97" fmla="*/ 3406 w 10000"/>
              <a:gd name="connsiteY97" fmla="*/ 6862 h 9945"/>
              <a:gd name="connsiteX98" fmla="*/ 3198 w 10000"/>
              <a:gd name="connsiteY98" fmla="*/ 6771 h 9945"/>
              <a:gd name="connsiteX99" fmla="*/ 3091 w 10000"/>
              <a:gd name="connsiteY99" fmla="*/ 6826 h 9945"/>
              <a:gd name="connsiteX100" fmla="*/ 3006 w 10000"/>
              <a:gd name="connsiteY100" fmla="*/ 6443 h 9945"/>
              <a:gd name="connsiteX101" fmla="*/ 2990 w 10000"/>
              <a:gd name="connsiteY101" fmla="*/ 6443 h 9945"/>
              <a:gd name="connsiteX102" fmla="*/ 2936 w 10000"/>
              <a:gd name="connsiteY102" fmla="*/ 6952 h 9945"/>
              <a:gd name="connsiteX103" fmla="*/ 2910 w 10000"/>
              <a:gd name="connsiteY103" fmla="*/ 6917 h 9945"/>
              <a:gd name="connsiteX104" fmla="*/ 2851 w 10000"/>
              <a:gd name="connsiteY104" fmla="*/ 6059 h 9945"/>
              <a:gd name="connsiteX105" fmla="*/ 2840 w 10000"/>
              <a:gd name="connsiteY105" fmla="*/ 6059 h 9945"/>
              <a:gd name="connsiteX106" fmla="*/ 2840 w 10000"/>
              <a:gd name="connsiteY106" fmla="*/ 6296 h 9945"/>
              <a:gd name="connsiteX107" fmla="*/ 2798 w 10000"/>
              <a:gd name="connsiteY107" fmla="*/ 6150 h 9945"/>
              <a:gd name="connsiteX108" fmla="*/ 2814 w 10000"/>
              <a:gd name="connsiteY108" fmla="*/ 5585 h 9945"/>
              <a:gd name="connsiteX109" fmla="*/ 2563 w 10000"/>
              <a:gd name="connsiteY109" fmla="*/ 5439 h 9945"/>
              <a:gd name="connsiteX110" fmla="*/ 2440 w 10000"/>
              <a:gd name="connsiteY110" fmla="*/ 5730 h 9945"/>
              <a:gd name="connsiteX111" fmla="*/ 2023 w 10000"/>
              <a:gd name="connsiteY111" fmla="*/ 4162 h 9945"/>
              <a:gd name="connsiteX112" fmla="*/ 2034 w 10000"/>
              <a:gd name="connsiteY112" fmla="*/ 4398 h 9945"/>
              <a:gd name="connsiteX113" fmla="*/ 1815 w 10000"/>
              <a:gd name="connsiteY113" fmla="*/ 4272 h 9945"/>
              <a:gd name="connsiteX114" fmla="*/ 1815 w 10000"/>
              <a:gd name="connsiteY114" fmla="*/ 4123 h 9945"/>
              <a:gd name="connsiteX115" fmla="*/ 1842 w 10000"/>
              <a:gd name="connsiteY115" fmla="*/ 3686 h 9945"/>
              <a:gd name="connsiteX116" fmla="*/ 1773 w 10000"/>
              <a:gd name="connsiteY116" fmla="*/ 3411 h 9945"/>
              <a:gd name="connsiteX117" fmla="*/ 1580 w 10000"/>
              <a:gd name="connsiteY117" fmla="*/ 3175 h 9945"/>
              <a:gd name="connsiteX118" fmla="*/ 1468 w 10000"/>
              <a:gd name="connsiteY118" fmla="*/ 3357 h 9945"/>
              <a:gd name="connsiteX119" fmla="*/ 1468 w 10000"/>
              <a:gd name="connsiteY119" fmla="*/ 4070 h 9945"/>
              <a:gd name="connsiteX120" fmla="*/ 1442 w 10000"/>
              <a:gd name="connsiteY120" fmla="*/ 4123 h 9945"/>
              <a:gd name="connsiteX121" fmla="*/ 1383 w 10000"/>
              <a:gd name="connsiteY121" fmla="*/ 4123 h 9945"/>
              <a:gd name="connsiteX122" fmla="*/ 1233 w 10000"/>
              <a:gd name="connsiteY122" fmla="*/ 3596 h 9945"/>
              <a:gd name="connsiteX123" fmla="*/ 1095 w 10000"/>
              <a:gd name="connsiteY123" fmla="*/ 4507 h 9945"/>
              <a:gd name="connsiteX124" fmla="*/ 1041 w 10000"/>
              <a:gd name="connsiteY124" fmla="*/ 4454 h 9945"/>
              <a:gd name="connsiteX125" fmla="*/ 886 w 10000"/>
              <a:gd name="connsiteY125" fmla="*/ 3265 h 9945"/>
              <a:gd name="connsiteX126" fmla="*/ 721 w 10000"/>
              <a:gd name="connsiteY126" fmla="*/ 2939 h 9945"/>
              <a:gd name="connsiteX127" fmla="*/ 625 w 10000"/>
              <a:gd name="connsiteY127" fmla="*/ 3030 h 9945"/>
              <a:gd name="connsiteX128" fmla="*/ 651 w 10000"/>
              <a:gd name="connsiteY128" fmla="*/ 2609 h 9945"/>
              <a:gd name="connsiteX129" fmla="*/ 358 w 10000"/>
              <a:gd name="connsiteY129" fmla="*/ 2409 h 9945"/>
              <a:gd name="connsiteX130" fmla="*/ 416 w 10000"/>
              <a:gd name="connsiteY130" fmla="*/ 2173 h 9945"/>
              <a:gd name="connsiteX131" fmla="*/ 374 w 10000"/>
              <a:gd name="connsiteY131" fmla="*/ 2173 h 9945"/>
              <a:gd name="connsiteX132" fmla="*/ 251 w 10000"/>
              <a:gd name="connsiteY132" fmla="*/ 2409 h 9945"/>
              <a:gd name="connsiteX133" fmla="*/ 304 w 10000"/>
              <a:gd name="connsiteY133" fmla="*/ 2173 h 9945"/>
              <a:gd name="connsiteX134" fmla="*/ 320 w 10000"/>
              <a:gd name="connsiteY134" fmla="*/ 2080 h 9945"/>
              <a:gd name="connsiteX135" fmla="*/ 155 w 10000"/>
              <a:gd name="connsiteY135" fmla="*/ 2281 h 9945"/>
              <a:gd name="connsiteX136" fmla="*/ 155 w 10000"/>
              <a:gd name="connsiteY136" fmla="*/ 1094 h 9945"/>
              <a:gd name="connsiteX137" fmla="*/ 43 w 10000"/>
              <a:gd name="connsiteY137" fmla="*/ 1004 h 9945"/>
              <a:gd name="connsiteX138" fmla="*/ 0 w 10000"/>
              <a:gd name="connsiteY138" fmla="*/ 1242 h 9945"/>
              <a:gd name="connsiteX139" fmla="*/ 0 w 10000"/>
              <a:gd name="connsiteY139" fmla="*/ 0 h 9945"/>
              <a:gd name="connsiteX0" fmla="*/ 0 w 10000"/>
              <a:gd name="connsiteY0" fmla="*/ 0 h 9521"/>
              <a:gd name="connsiteX1" fmla="*/ 10000 w 10000"/>
              <a:gd name="connsiteY1" fmla="*/ 0 h 9521"/>
              <a:gd name="connsiteX2" fmla="*/ 10000 w 10000"/>
              <a:gd name="connsiteY2" fmla="*/ 6808 h 9521"/>
              <a:gd name="connsiteX3" fmla="*/ 9920 w 10000"/>
              <a:gd name="connsiteY3" fmla="*/ 6624 h 9521"/>
              <a:gd name="connsiteX4" fmla="*/ 9754 w 10000"/>
              <a:gd name="connsiteY4" fmla="*/ 7046 h 9521"/>
              <a:gd name="connsiteX5" fmla="*/ 9712 w 10000"/>
              <a:gd name="connsiteY5" fmla="*/ 8056 h 9521"/>
              <a:gd name="connsiteX6" fmla="*/ 9349 w 10000"/>
              <a:gd name="connsiteY6" fmla="*/ 8662 h 9521"/>
              <a:gd name="connsiteX7" fmla="*/ 9279 w 10000"/>
              <a:gd name="connsiteY7" fmla="*/ 8421 h 9521"/>
              <a:gd name="connsiteX8" fmla="*/ 9253 w 10000"/>
              <a:gd name="connsiteY8" fmla="*/ 8477 h 9521"/>
              <a:gd name="connsiteX9" fmla="*/ 9242 w 10000"/>
              <a:gd name="connsiteY9" fmla="*/ 8900 h 9521"/>
              <a:gd name="connsiteX10" fmla="*/ 9156 w 10000"/>
              <a:gd name="connsiteY10" fmla="*/ 8954 h 9521"/>
              <a:gd name="connsiteX11" fmla="*/ 9034 w 10000"/>
              <a:gd name="connsiteY11" fmla="*/ 8477 h 9521"/>
              <a:gd name="connsiteX12" fmla="*/ 9071 w 10000"/>
              <a:gd name="connsiteY12" fmla="*/ 8296 h 9521"/>
              <a:gd name="connsiteX13" fmla="*/ 9007 w 10000"/>
              <a:gd name="connsiteY13" fmla="*/ 8001 h 9521"/>
              <a:gd name="connsiteX14" fmla="*/ 8825 w 10000"/>
              <a:gd name="connsiteY14" fmla="*/ 8239 h 9521"/>
              <a:gd name="connsiteX15" fmla="*/ 8809 w 10000"/>
              <a:gd name="connsiteY15" fmla="*/ 8093 h 9521"/>
              <a:gd name="connsiteX16" fmla="*/ 8868 w 10000"/>
              <a:gd name="connsiteY16" fmla="*/ 7908 h 9521"/>
              <a:gd name="connsiteX17" fmla="*/ 8836 w 10000"/>
              <a:gd name="connsiteY17" fmla="*/ 7762 h 9521"/>
              <a:gd name="connsiteX18" fmla="*/ 8756 w 10000"/>
              <a:gd name="connsiteY18" fmla="*/ 7852 h 9521"/>
              <a:gd name="connsiteX19" fmla="*/ 8671 w 10000"/>
              <a:gd name="connsiteY19" fmla="*/ 7467 h 9521"/>
              <a:gd name="connsiteX20" fmla="*/ 8697 w 10000"/>
              <a:gd name="connsiteY20" fmla="*/ 7137 h 9521"/>
              <a:gd name="connsiteX21" fmla="*/ 8628 w 10000"/>
              <a:gd name="connsiteY21" fmla="*/ 7231 h 9521"/>
              <a:gd name="connsiteX22" fmla="*/ 8590 w 10000"/>
              <a:gd name="connsiteY22" fmla="*/ 8093 h 9521"/>
              <a:gd name="connsiteX23" fmla="*/ 8436 w 10000"/>
              <a:gd name="connsiteY23" fmla="*/ 8001 h 9521"/>
              <a:gd name="connsiteX24" fmla="*/ 8436 w 10000"/>
              <a:gd name="connsiteY24" fmla="*/ 7946 h 9521"/>
              <a:gd name="connsiteX25" fmla="*/ 8478 w 10000"/>
              <a:gd name="connsiteY25" fmla="*/ 7817 h 9521"/>
              <a:gd name="connsiteX26" fmla="*/ 8478 w 10000"/>
              <a:gd name="connsiteY26" fmla="*/ 7762 h 9521"/>
              <a:gd name="connsiteX27" fmla="*/ 8382 w 10000"/>
              <a:gd name="connsiteY27" fmla="*/ 7615 h 9521"/>
              <a:gd name="connsiteX28" fmla="*/ 8356 w 10000"/>
              <a:gd name="connsiteY28" fmla="*/ 7946 h 9521"/>
              <a:gd name="connsiteX29" fmla="*/ 8409 w 10000"/>
              <a:gd name="connsiteY29" fmla="*/ 8239 h 9521"/>
              <a:gd name="connsiteX30" fmla="*/ 8393 w 10000"/>
              <a:gd name="connsiteY30" fmla="*/ 8239 h 9521"/>
              <a:gd name="connsiteX31" fmla="*/ 8297 w 10000"/>
              <a:gd name="connsiteY31" fmla="*/ 7946 h 9521"/>
              <a:gd name="connsiteX32" fmla="*/ 8254 w 10000"/>
              <a:gd name="connsiteY32" fmla="*/ 7434 h 9521"/>
              <a:gd name="connsiteX33" fmla="*/ 8217 w 10000"/>
              <a:gd name="connsiteY33" fmla="*/ 7434 h 9521"/>
              <a:gd name="connsiteX34" fmla="*/ 8201 w 10000"/>
              <a:gd name="connsiteY34" fmla="*/ 7615 h 9521"/>
              <a:gd name="connsiteX35" fmla="*/ 8115 w 10000"/>
              <a:gd name="connsiteY35" fmla="*/ 7467 h 9521"/>
              <a:gd name="connsiteX36" fmla="*/ 8078 w 10000"/>
              <a:gd name="connsiteY36" fmla="*/ 7705 h 9521"/>
              <a:gd name="connsiteX37" fmla="*/ 8078 w 10000"/>
              <a:gd name="connsiteY37" fmla="*/ 7523 h 9521"/>
              <a:gd name="connsiteX38" fmla="*/ 7939 w 10000"/>
              <a:gd name="connsiteY38" fmla="*/ 7908 h 9521"/>
              <a:gd name="connsiteX39" fmla="*/ 7854 w 10000"/>
              <a:gd name="connsiteY39" fmla="*/ 7908 h 9521"/>
              <a:gd name="connsiteX40" fmla="*/ 7645 w 10000"/>
              <a:gd name="connsiteY40" fmla="*/ 8477 h 9521"/>
              <a:gd name="connsiteX41" fmla="*/ 7603 w 10000"/>
              <a:gd name="connsiteY41" fmla="*/ 8296 h 9521"/>
              <a:gd name="connsiteX42" fmla="*/ 7635 w 10000"/>
              <a:gd name="connsiteY42" fmla="*/ 8662 h 9521"/>
              <a:gd name="connsiteX43" fmla="*/ 7533 w 10000"/>
              <a:gd name="connsiteY43" fmla="*/ 8662 h 9521"/>
              <a:gd name="connsiteX44" fmla="*/ 7453 w 10000"/>
              <a:gd name="connsiteY44" fmla="*/ 9469 h 9521"/>
              <a:gd name="connsiteX45" fmla="*/ 7549 w 10000"/>
              <a:gd name="connsiteY45" fmla="*/ 7649 h 9521"/>
              <a:gd name="connsiteX46" fmla="*/ 7472 w 10000"/>
              <a:gd name="connsiteY46" fmla="*/ 8216 h 9521"/>
              <a:gd name="connsiteX47" fmla="*/ 7424 w 10000"/>
              <a:gd name="connsiteY47" fmla="*/ 8859 h 9521"/>
              <a:gd name="connsiteX48" fmla="*/ 7386 w 10000"/>
              <a:gd name="connsiteY48" fmla="*/ 7997 h 9521"/>
              <a:gd name="connsiteX49" fmla="*/ 7347 w 10000"/>
              <a:gd name="connsiteY49" fmla="*/ 8410 h 9521"/>
              <a:gd name="connsiteX50" fmla="*/ 7267 w 10000"/>
              <a:gd name="connsiteY50" fmla="*/ 8065 h 9521"/>
              <a:gd name="connsiteX51" fmla="*/ 7054 w 10000"/>
              <a:gd name="connsiteY51" fmla="*/ 8568 h 9521"/>
              <a:gd name="connsiteX52" fmla="*/ 7053 w 10000"/>
              <a:gd name="connsiteY52" fmla="*/ 7583 h 9521"/>
              <a:gd name="connsiteX53" fmla="*/ 7026 w 10000"/>
              <a:gd name="connsiteY53" fmla="*/ 8111 h 9521"/>
              <a:gd name="connsiteX54" fmla="*/ 6828 w 10000"/>
              <a:gd name="connsiteY54" fmla="*/ 8304 h 9521"/>
              <a:gd name="connsiteX55" fmla="*/ 6677 w 10000"/>
              <a:gd name="connsiteY55" fmla="*/ 8100 h 9521"/>
              <a:gd name="connsiteX56" fmla="*/ 6616 w 10000"/>
              <a:gd name="connsiteY56" fmla="*/ 8295 h 9521"/>
              <a:gd name="connsiteX57" fmla="*/ 6417 w 10000"/>
              <a:gd name="connsiteY57" fmla="*/ 8413 h 9521"/>
              <a:gd name="connsiteX58" fmla="*/ 6500 w 10000"/>
              <a:gd name="connsiteY58" fmla="*/ 8413 h 9521"/>
              <a:gd name="connsiteX59" fmla="*/ 6333 w 10000"/>
              <a:gd name="connsiteY59" fmla="*/ 8782 h 9521"/>
              <a:gd name="connsiteX60" fmla="*/ 6333 w 10000"/>
              <a:gd name="connsiteY60" fmla="*/ 8413 h 9521"/>
              <a:gd name="connsiteX61" fmla="*/ 6250 w 10000"/>
              <a:gd name="connsiteY61" fmla="*/ 8413 h 9521"/>
              <a:gd name="connsiteX62" fmla="*/ 6167 w 10000"/>
              <a:gd name="connsiteY62" fmla="*/ 8413 h 9521"/>
              <a:gd name="connsiteX63" fmla="*/ 5917 w 10000"/>
              <a:gd name="connsiteY63" fmla="*/ 8413 h 9521"/>
              <a:gd name="connsiteX64" fmla="*/ 5879 w 10000"/>
              <a:gd name="connsiteY64" fmla="*/ 8003 h 9521"/>
              <a:gd name="connsiteX65" fmla="*/ 5753 w 10000"/>
              <a:gd name="connsiteY65" fmla="*/ 8185 h 9521"/>
              <a:gd name="connsiteX66" fmla="*/ 5700 w 10000"/>
              <a:gd name="connsiteY66" fmla="*/ 8232 h 9521"/>
              <a:gd name="connsiteX67" fmla="*/ 5559 w 10000"/>
              <a:gd name="connsiteY67" fmla="*/ 8255 h 9521"/>
              <a:gd name="connsiteX68" fmla="*/ 5472 w 10000"/>
              <a:gd name="connsiteY68" fmla="*/ 8265 h 9521"/>
              <a:gd name="connsiteX69" fmla="*/ 5335 w 10000"/>
              <a:gd name="connsiteY69" fmla="*/ 9033 h 9521"/>
              <a:gd name="connsiteX70" fmla="*/ 5268 w 10000"/>
              <a:gd name="connsiteY70" fmla="*/ 8484 h 9521"/>
              <a:gd name="connsiteX71" fmla="*/ 5151 w 10000"/>
              <a:gd name="connsiteY71" fmla="*/ 8493 h 9521"/>
              <a:gd name="connsiteX72" fmla="*/ 5108 w 10000"/>
              <a:gd name="connsiteY72" fmla="*/ 9353 h 9521"/>
              <a:gd name="connsiteX73" fmla="*/ 5076 w 10000"/>
              <a:gd name="connsiteY73" fmla="*/ 9163 h 9521"/>
              <a:gd name="connsiteX74" fmla="*/ 5000 w 10000"/>
              <a:gd name="connsiteY74" fmla="*/ 9148 h 9521"/>
              <a:gd name="connsiteX75" fmla="*/ 5083 w 10000"/>
              <a:gd name="connsiteY75" fmla="*/ 8413 h 9521"/>
              <a:gd name="connsiteX76" fmla="*/ 5083 w 10000"/>
              <a:gd name="connsiteY76" fmla="*/ 9511 h 9521"/>
              <a:gd name="connsiteX77" fmla="*/ 4958 w 10000"/>
              <a:gd name="connsiteY77" fmla="*/ 7769 h 9521"/>
              <a:gd name="connsiteX78" fmla="*/ 4917 w 10000"/>
              <a:gd name="connsiteY78" fmla="*/ 8049 h 9521"/>
              <a:gd name="connsiteX79" fmla="*/ 4833 w 10000"/>
              <a:gd name="connsiteY79" fmla="*/ 7683 h 9521"/>
              <a:gd name="connsiteX80" fmla="*/ 4597 w 10000"/>
              <a:gd name="connsiteY80" fmla="*/ 9115 h 9521"/>
              <a:gd name="connsiteX81" fmla="*/ 4677 w 10000"/>
              <a:gd name="connsiteY81" fmla="*/ 8896 h 9521"/>
              <a:gd name="connsiteX82" fmla="*/ 4592 w 10000"/>
              <a:gd name="connsiteY82" fmla="*/ 8851 h 9521"/>
              <a:gd name="connsiteX83" fmla="*/ 4497 w 10000"/>
              <a:gd name="connsiteY83" fmla="*/ 8877 h 9521"/>
              <a:gd name="connsiteX84" fmla="*/ 4359 w 10000"/>
              <a:gd name="connsiteY84" fmla="*/ 9071 h 9521"/>
              <a:gd name="connsiteX85" fmla="*/ 4337 w 10000"/>
              <a:gd name="connsiteY85" fmla="*/ 8904 h 9521"/>
              <a:gd name="connsiteX86" fmla="*/ 4345 w 10000"/>
              <a:gd name="connsiteY86" fmla="*/ 7944 h 9521"/>
              <a:gd name="connsiteX87" fmla="*/ 4122 w 10000"/>
              <a:gd name="connsiteY87" fmla="*/ 8783 h 9521"/>
              <a:gd name="connsiteX88" fmla="*/ 4058 w 10000"/>
              <a:gd name="connsiteY88" fmla="*/ 8233 h 9521"/>
              <a:gd name="connsiteX89" fmla="*/ 3954 w 10000"/>
              <a:gd name="connsiteY89" fmla="*/ 8133 h 9521"/>
              <a:gd name="connsiteX90" fmla="*/ 4044 w 10000"/>
              <a:gd name="connsiteY90" fmla="*/ 8744 h 9521"/>
              <a:gd name="connsiteX91" fmla="*/ 3833 w 10000"/>
              <a:gd name="connsiteY91" fmla="*/ 8049 h 9521"/>
              <a:gd name="connsiteX92" fmla="*/ 3719 w 10000"/>
              <a:gd name="connsiteY92" fmla="*/ 8140 h 9521"/>
              <a:gd name="connsiteX93" fmla="*/ 3750 w 10000"/>
              <a:gd name="connsiteY93" fmla="*/ 7317 h 9521"/>
              <a:gd name="connsiteX94" fmla="*/ 3631 w 10000"/>
              <a:gd name="connsiteY94" fmla="*/ 7434 h 9521"/>
              <a:gd name="connsiteX95" fmla="*/ 3615 w 10000"/>
              <a:gd name="connsiteY95" fmla="*/ 7434 h 9521"/>
              <a:gd name="connsiteX96" fmla="*/ 3465 w 10000"/>
              <a:gd name="connsiteY96" fmla="*/ 7467 h 9521"/>
              <a:gd name="connsiteX97" fmla="*/ 3406 w 10000"/>
              <a:gd name="connsiteY97" fmla="*/ 6900 h 9521"/>
              <a:gd name="connsiteX98" fmla="*/ 3198 w 10000"/>
              <a:gd name="connsiteY98" fmla="*/ 6808 h 9521"/>
              <a:gd name="connsiteX99" fmla="*/ 3091 w 10000"/>
              <a:gd name="connsiteY99" fmla="*/ 6864 h 9521"/>
              <a:gd name="connsiteX100" fmla="*/ 3006 w 10000"/>
              <a:gd name="connsiteY100" fmla="*/ 6479 h 9521"/>
              <a:gd name="connsiteX101" fmla="*/ 2990 w 10000"/>
              <a:gd name="connsiteY101" fmla="*/ 6479 h 9521"/>
              <a:gd name="connsiteX102" fmla="*/ 2936 w 10000"/>
              <a:gd name="connsiteY102" fmla="*/ 6990 h 9521"/>
              <a:gd name="connsiteX103" fmla="*/ 2910 w 10000"/>
              <a:gd name="connsiteY103" fmla="*/ 6955 h 9521"/>
              <a:gd name="connsiteX104" fmla="*/ 2851 w 10000"/>
              <a:gd name="connsiteY104" fmla="*/ 6093 h 9521"/>
              <a:gd name="connsiteX105" fmla="*/ 2840 w 10000"/>
              <a:gd name="connsiteY105" fmla="*/ 6093 h 9521"/>
              <a:gd name="connsiteX106" fmla="*/ 2840 w 10000"/>
              <a:gd name="connsiteY106" fmla="*/ 6331 h 9521"/>
              <a:gd name="connsiteX107" fmla="*/ 2798 w 10000"/>
              <a:gd name="connsiteY107" fmla="*/ 6184 h 9521"/>
              <a:gd name="connsiteX108" fmla="*/ 2814 w 10000"/>
              <a:gd name="connsiteY108" fmla="*/ 5616 h 9521"/>
              <a:gd name="connsiteX109" fmla="*/ 2563 w 10000"/>
              <a:gd name="connsiteY109" fmla="*/ 5469 h 9521"/>
              <a:gd name="connsiteX110" fmla="*/ 2440 w 10000"/>
              <a:gd name="connsiteY110" fmla="*/ 5762 h 9521"/>
              <a:gd name="connsiteX111" fmla="*/ 2023 w 10000"/>
              <a:gd name="connsiteY111" fmla="*/ 4185 h 9521"/>
              <a:gd name="connsiteX112" fmla="*/ 2034 w 10000"/>
              <a:gd name="connsiteY112" fmla="*/ 4422 h 9521"/>
              <a:gd name="connsiteX113" fmla="*/ 1815 w 10000"/>
              <a:gd name="connsiteY113" fmla="*/ 4296 h 9521"/>
              <a:gd name="connsiteX114" fmla="*/ 1815 w 10000"/>
              <a:gd name="connsiteY114" fmla="*/ 4146 h 9521"/>
              <a:gd name="connsiteX115" fmla="*/ 1842 w 10000"/>
              <a:gd name="connsiteY115" fmla="*/ 3706 h 9521"/>
              <a:gd name="connsiteX116" fmla="*/ 1773 w 10000"/>
              <a:gd name="connsiteY116" fmla="*/ 3430 h 9521"/>
              <a:gd name="connsiteX117" fmla="*/ 1580 w 10000"/>
              <a:gd name="connsiteY117" fmla="*/ 3193 h 9521"/>
              <a:gd name="connsiteX118" fmla="*/ 1468 w 10000"/>
              <a:gd name="connsiteY118" fmla="*/ 3376 h 9521"/>
              <a:gd name="connsiteX119" fmla="*/ 1468 w 10000"/>
              <a:gd name="connsiteY119" fmla="*/ 4093 h 9521"/>
              <a:gd name="connsiteX120" fmla="*/ 1442 w 10000"/>
              <a:gd name="connsiteY120" fmla="*/ 4146 h 9521"/>
              <a:gd name="connsiteX121" fmla="*/ 1383 w 10000"/>
              <a:gd name="connsiteY121" fmla="*/ 4146 h 9521"/>
              <a:gd name="connsiteX122" fmla="*/ 1233 w 10000"/>
              <a:gd name="connsiteY122" fmla="*/ 3616 h 9521"/>
              <a:gd name="connsiteX123" fmla="*/ 1095 w 10000"/>
              <a:gd name="connsiteY123" fmla="*/ 4532 h 9521"/>
              <a:gd name="connsiteX124" fmla="*/ 1041 w 10000"/>
              <a:gd name="connsiteY124" fmla="*/ 4479 h 9521"/>
              <a:gd name="connsiteX125" fmla="*/ 886 w 10000"/>
              <a:gd name="connsiteY125" fmla="*/ 3283 h 9521"/>
              <a:gd name="connsiteX126" fmla="*/ 721 w 10000"/>
              <a:gd name="connsiteY126" fmla="*/ 2955 h 9521"/>
              <a:gd name="connsiteX127" fmla="*/ 625 w 10000"/>
              <a:gd name="connsiteY127" fmla="*/ 3047 h 9521"/>
              <a:gd name="connsiteX128" fmla="*/ 651 w 10000"/>
              <a:gd name="connsiteY128" fmla="*/ 2623 h 9521"/>
              <a:gd name="connsiteX129" fmla="*/ 358 w 10000"/>
              <a:gd name="connsiteY129" fmla="*/ 2422 h 9521"/>
              <a:gd name="connsiteX130" fmla="*/ 416 w 10000"/>
              <a:gd name="connsiteY130" fmla="*/ 2185 h 9521"/>
              <a:gd name="connsiteX131" fmla="*/ 374 w 10000"/>
              <a:gd name="connsiteY131" fmla="*/ 2185 h 9521"/>
              <a:gd name="connsiteX132" fmla="*/ 251 w 10000"/>
              <a:gd name="connsiteY132" fmla="*/ 2422 h 9521"/>
              <a:gd name="connsiteX133" fmla="*/ 304 w 10000"/>
              <a:gd name="connsiteY133" fmla="*/ 2185 h 9521"/>
              <a:gd name="connsiteX134" fmla="*/ 320 w 10000"/>
              <a:gd name="connsiteY134" fmla="*/ 2092 h 9521"/>
              <a:gd name="connsiteX135" fmla="*/ 155 w 10000"/>
              <a:gd name="connsiteY135" fmla="*/ 2294 h 9521"/>
              <a:gd name="connsiteX136" fmla="*/ 155 w 10000"/>
              <a:gd name="connsiteY136" fmla="*/ 1100 h 9521"/>
              <a:gd name="connsiteX137" fmla="*/ 43 w 10000"/>
              <a:gd name="connsiteY137" fmla="*/ 1010 h 9521"/>
              <a:gd name="connsiteX138" fmla="*/ 0 w 10000"/>
              <a:gd name="connsiteY138" fmla="*/ 1249 h 9521"/>
              <a:gd name="connsiteX139" fmla="*/ 0 w 10000"/>
              <a:gd name="connsiteY139" fmla="*/ 0 h 9521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1 h 10000"/>
              <a:gd name="connsiteX3" fmla="*/ 9920 w 10000"/>
              <a:gd name="connsiteY3" fmla="*/ 6957 h 10000"/>
              <a:gd name="connsiteX4" fmla="*/ 9867 w 10000"/>
              <a:gd name="connsiteY4" fmla="*/ 7639 h 10000"/>
              <a:gd name="connsiteX5" fmla="*/ 9754 w 10000"/>
              <a:gd name="connsiteY5" fmla="*/ 7400 h 10000"/>
              <a:gd name="connsiteX6" fmla="*/ 9712 w 10000"/>
              <a:gd name="connsiteY6" fmla="*/ 8461 h 10000"/>
              <a:gd name="connsiteX7" fmla="*/ 9349 w 10000"/>
              <a:gd name="connsiteY7" fmla="*/ 9098 h 10000"/>
              <a:gd name="connsiteX8" fmla="*/ 9279 w 10000"/>
              <a:gd name="connsiteY8" fmla="*/ 8845 h 10000"/>
              <a:gd name="connsiteX9" fmla="*/ 9253 w 10000"/>
              <a:gd name="connsiteY9" fmla="*/ 8903 h 10000"/>
              <a:gd name="connsiteX10" fmla="*/ 9242 w 10000"/>
              <a:gd name="connsiteY10" fmla="*/ 9348 h 10000"/>
              <a:gd name="connsiteX11" fmla="*/ 9156 w 10000"/>
              <a:gd name="connsiteY11" fmla="*/ 9404 h 10000"/>
              <a:gd name="connsiteX12" fmla="*/ 9034 w 10000"/>
              <a:gd name="connsiteY12" fmla="*/ 8903 h 10000"/>
              <a:gd name="connsiteX13" fmla="*/ 9071 w 10000"/>
              <a:gd name="connsiteY13" fmla="*/ 8713 h 10000"/>
              <a:gd name="connsiteX14" fmla="*/ 9007 w 10000"/>
              <a:gd name="connsiteY14" fmla="*/ 8404 h 10000"/>
              <a:gd name="connsiteX15" fmla="*/ 8825 w 10000"/>
              <a:gd name="connsiteY15" fmla="*/ 8654 h 10000"/>
              <a:gd name="connsiteX16" fmla="*/ 8809 w 10000"/>
              <a:gd name="connsiteY16" fmla="*/ 8500 h 10000"/>
              <a:gd name="connsiteX17" fmla="*/ 8868 w 10000"/>
              <a:gd name="connsiteY17" fmla="*/ 8306 h 10000"/>
              <a:gd name="connsiteX18" fmla="*/ 8836 w 10000"/>
              <a:gd name="connsiteY18" fmla="*/ 8153 h 10000"/>
              <a:gd name="connsiteX19" fmla="*/ 8756 w 10000"/>
              <a:gd name="connsiteY19" fmla="*/ 8247 h 10000"/>
              <a:gd name="connsiteX20" fmla="*/ 8671 w 10000"/>
              <a:gd name="connsiteY20" fmla="*/ 7843 h 10000"/>
              <a:gd name="connsiteX21" fmla="*/ 8697 w 10000"/>
              <a:gd name="connsiteY21" fmla="*/ 7496 h 10000"/>
              <a:gd name="connsiteX22" fmla="*/ 8628 w 10000"/>
              <a:gd name="connsiteY22" fmla="*/ 7595 h 10000"/>
              <a:gd name="connsiteX23" fmla="*/ 8590 w 10000"/>
              <a:gd name="connsiteY23" fmla="*/ 8500 h 10000"/>
              <a:gd name="connsiteX24" fmla="*/ 8436 w 10000"/>
              <a:gd name="connsiteY24" fmla="*/ 8404 h 10000"/>
              <a:gd name="connsiteX25" fmla="*/ 8436 w 10000"/>
              <a:gd name="connsiteY25" fmla="*/ 8346 h 10000"/>
              <a:gd name="connsiteX26" fmla="*/ 8478 w 10000"/>
              <a:gd name="connsiteY26" fmla="*/ 8210 h 10000"/>
              <a:gd name="connsiteX27" fmla="*/ 8478 w 10000"/>
              <a:gd name="connsiteY27" fmla="*/ 8153 h 10000"/>
              <a:gd name="connsiteX28" fmla="*/ 8382 w 10000"/>
              <a:gd name="connsiteY28" fmla="*/ 7998 h 10000"/>
              <a:gd name="connsiteX29" fmla="*/ 8356 w 10000"/>
              <a:gd name="connsiteY29" fmla="*/ 8346 h 10000"/>
              <a:gd name="connsiteX30" fmla="*/ 8409 w 10000"/>
              <a:gd name="connsiteY30" fmla="*/ 8654 h 10000"/>
              <a:gd name="connsiteX31" fmla="*/ 8393 w 10000"/>
              <a:gd name="connsiteY31" fmla="*/ 8654 h 10000"/>
              <a:gd name="connsiteX32" fmla="*/ 8297 w 10000"/>
              <a:gd name="connsiteY32" fmla="*/ 8346 h 10000"/>
              <a:gd name="connsiteX33" fmla="*/ 8254 w 10000"/>
              <a:gd name="connsiteY33" fmla="*/ 7808 h 10000"/>
              <a:gd name="connsiteX34" fmla="*/ 8217 w 10000"/>
              <a:gd name="connsiteY34" fmla="*/ 7808 h 10000"/>
              <a:gd name="connsiteX35" fmla="*/ 8201 w 10000"/>
              <a:gd name="connsiteY35" fmla="*/ 7998 h 10000"/>
              <a:gd name="connsiteX36" fmla="*/ 8115 w 10000"/>
              <a:gd name="connsiteY36" fmla="*/ 7843 h 10000"/>
              <a:gd name="connsiteX37" fmla="*/ 8078 w 10000"/>
              <a:gd name="connsiteY37" fmla="*/ 8093 h 10000"/>
              <a:gd name="connsiteX38" fmla="*/ 8078 w 10000"/>
              <a:gd name="connsiteY38" fmla="*/ 7901 h 10000"/>
              <a:gd name="connsiteX39" fmla="*/ 7939 w 10000"/>
              <a:gd name="connsiteY39" fmla="*/ 8306 h 10000"/>
              <a:gd name="connsiteX40" fmla="*/ 7854 w 10000"/>
              <a:gd name="connsiteY40" fmla="*/ 8306 h 10000"/>
              <a:gd name="connsiteX41" fmla="*/ 7645 w 10000"/>
              <a:gd name="connsiteY41" fmla="*/ 8903 h 10000"/>
              <a:gd name="connsiteX42" fmla="*/ 7603 w 10000"/>
              <a:gd name="connsiteY42" fmla="*/ 8713 h 10000"/>
              <a:gd name="connsiteX43" fmla="*/ 7635 w 10000"/>
              <a:gd name="connsiteY43" fmla="*/ 9098 h 10000"/>
              <a:gd name="connsiteX44" fmla="*/ 7533 w 10000"/>
              <a:gd name="connsiteY44" fmla="*/ 9098 h 10000"/>
              <a:gd name="connsiteX45" fmla="*/ 7453 w 10000"/>
              <a:gd name="connsiteY45" fmla="*/ 9945 h 10000"/>
              <a:gd name="connsiteX46" fmla="*/ 7549 w 10000"/>
              <a:gd name="connsiteY46" fmla="*/ 8034 h 10000"/>
              <a:gd name="connsiteX47" fmla="*/ 7472 w 10000"/>
              <a:gd name="connsiteY47" fmla="*/ 8629 h 10000"/>
              <a:gd name="connsiteX48" fmla="*/ 7424 w 10000"/>
              <a:gd name="connsiteY48" fmla="*/ 9305 h 10000"/>
              <a:gd name="connsiteX49" fmla="*/ 7386 w 10000"/>
              <a:gd name="connsiteY49" fmla="*/ 8399 h 10000"/>
              <a:gd name="connsiteX50" fmla="*/ 7347 w 10000"/>
              <a:gd name="connsiteY50" fmla="*/ 8833 h 10000"/>
              <a:gd name="connsiteX51" fmla="*/ 7267 w 10000"/>
              <a:gd name="connsiteY51" fmla="*/ 8471 h 10000"/>
              <a:gd name="connsiteX52" fmla="*/ 7054 w 10000"/>
              <a:gd name="connsiteY52" fmla="*/ 8999 h 10000"/>
              <a:gd name="connsiteX53" fmla="*/ 7053 w 10000"/>
              <a:gd name="connsiteY53" fmla="*/ 7964 h 10000"/>
              <a:gd name="connsiteX54" fmla="*/ 7026 w 10000"/>
              <a:gd name="connsiteY54" fmla="*/ 8519 h 10000"/>
              <a:gd name="connsiteX55" fmla="*/ 6828 w 10000"/>
              <a:gd name="connsiteY55" fmla="*/ 8722 h 10000"/>
              <a:gd name="connsiteX56" fmla="*/ 6677 w 10000"/>
              <a:gd name="connsiteY56" fmla="*/ 8508 h 10000"/>
              <a:gd name="connsiteX57" fmla="*/ 6616 w 10000"/>
              <a:gd name="connsiteY57" fmla="*/ 8712 h 10000"/>
              <a:gd name="connsiteX58" fmla="*/ 6417 w 10000"/>
              <a:gd name="connsiteY58" fmla="*/ 8836 h 10000"/>
              <a:gd name="connsiteX59" fmla="*/ 6500 w 10000"/>
              <a:gd name="connsiteY59" fmla="*/ 8836 h 10000"/>
              <a:gd name="connsiteX60" fmla="*/ 6333 w 10000"/>
              <a:gd name="connsiteY60" fmla="*/ 9224 h 10000"/>
              <a:gd name="connsiteX61" fmla="*/ 6333 w 10000"/>
              <a:gd name="connsiteY61" fmla="*/ 8836 h 10000"/>
              <a:gd name="connsiteX62" fmla="*/ 6250 w 10000"/>
              <a:gd name="connsiteY62" fmla="*/ 8836 h 10000"/>
              <a:gd name="connsiteX63" fmla="*/ 6167 w 10000"/>
              <a:gd name="connsiteY63" fmla="*/ 8836 h 10000"/>
              <a:gd name="connsiteX64" fmla="*/ 5917 w 10000"/>
              <a:gd name="connsiteY64" fmla="*/ 8836 h 10000"/>
              <a:gd name="connsiteX65" fmla="*/ 5879 w 10000"/>
              <a:gd name="connsiteY65" fmla="*/ 8406 h 10000"/>
              <a:gd name="connsiteX66" fmla="*/ 5753 w 10000"/>
              <a:gd name="connsiteY66" fmla="*/ 8597 h 10000"/>
              <a:gd name="connsiteX67" fmla="*/ 5700 w 10000"/>
              <a:gd name="connsiteY67" fmla="*/ 8646 h 10000"/>
              <a:gd name="connsiteX68" fmla="*/ 5559 w 10000"/>
              <a:gd name="connsiteY68" fmla="*/ 8670 h 10000"/>
              <a:gd name="connsiteX69" fmla="*/ 5472 w 10000"/>
              <a:gd name="connsiteY69" fmla="*/ 8681 h 10000"/>
              <a:gd name="connsiteX70" fmla="*/ 5335 w 10000"/>
              <a:gd name="connsiteY70" fmla="*/ 9487 h 10000"/>
              <a:gd name="connsiteX71" fmla="*/ 5268 w 10000"/>
              <a:gd name="connsiteY71" fmla="*/ 8911 h 10000"/>
              <a:gd name="connsiteX72" fmla="*/ 5151 w 10000"/>
              <a:gd name="connsiteY72" fmla="*/ 8920 h 10000"/>
              <a:gd name="connsiteX73" fmla="*/ 5108 w 10000"/>
              <a:gd name="connsiteY73" fmla="*/ 9824 h 10000"/>
              <a:gd name="connsiteX74" fmla="*/ 5076 w 10000"/>
              <a:gd name="connsiteY74" fmla="*/ 9624 h 10000"/>
              <a:gd name="connsiteX75" fmla="*/ 5000 w 10000"/>
              <a:gd name="connsiteY75" fmla="*/ 9608 h 10000"/>
              <a:gd name="connsiteX76" fmla="*/ 5083 w 10000"/>
              <a:gd name="connsiteY76" fmla="*/ 8836 h 10000"/>
              <a:gd name="connsiteX77" fmla="*/ 5083 w 10000"/>
              <a:gd name="connsiteY77" fmla="*/ 9989 h 10000"/>
              <a:gd name="connsiteX78" fmla="*/ 4958 w 10000"/>
              <a:gd name="connsiteY78" fmla="*/ 8160 h 10000"/>
              <a:gd name="connsiteX79" fmla="*/ 4917 w 10000"/>
              <a:gd name="connsiteY79" fmla="*/ 8454 h 10000"/>
              <a:gd name="connsiteX80" fmla="*/ 4833 w 10000"/>
              <a:gd name="connsiteY80" fmla="*/ 8070 h 10000"/>
              <a:gd name="connsiteX81" fmla="*/ 4597 w 10000"/>
              <a:gd name="connsiteY81" fmla="*/ 9574 h 10000"/>
              <a:gd name="connsiteX82" fmla="*/ 4677 w 10000"/>
              <a:gd name="connsiteY82" fmla="*/ 9344 h 10000"/>
              <a:gd name="connsiteX83" fmla="*/ 4592 w 10000"/>
              <a:gd name="connsiteY83" fmla="*/ 9296 h 10000"/>
              <a:gd name="connsiteX84" fmla="*/ 4497 w 10000"/>
              <a:gd name="connsiteY84" fmla="*/ 9324 h 10000"/>
              <a:gd name="connsiteX85" fmla="*/ 4359 w 10000"/>
              <a:gd name="connsiteY85" fmla="*/ 9527 h 10000"/>
              <a:gd name="connsiteX86" fmla="*/ 4337 w 10000"/>
              <a:gd name="connsiteY86" fmla="*/ 9352 h 10000"/>
              <a:gd name="connsiteX87" fmla="*/ 4345 w 10000"/>
              <a:gd name="connsiteY87" fmla="*/ 8344 h 10000"/>
              <a:gd name="connsiteX88" fmla="*/ 4122 w 10000"/>
              <a:gd name="connsiteY88" fmla="*/ 9225 h 10000"/>
              <a:gd name="connsiteX89" fmla="*/ 4058 w 10000"/>
              <a:gd name="connsiteY89" fmla="*/ 8647 h 10000"/>
              <a:gd name="connsiteX90" fmla="*/ 3954 w 10000"/>
              <a:gd name="connsiteY90" fmla="*/ 8542 h 10000"/>
              <a:gd name="connsiteX91" fmla="*/ 4044 w 10000"/>
              <a:gd name="connsiteY91" fmla="*/ 9184 h 10000"/>
              <a:gd name="connsiteX92" fmla="*/ 3833 w 10000"/>
              <a:gd name="connsiteY92" fmla="*/ 8454 h 10000"/>
              <a:gd name="connsiteX93" fmla="*/ 3719 w 10000"/>
              <a:gd name="connsiteY93" fmla="*/ 8550 h 10000"/>
              <a:gd name="connsiteX94" fmla="*/ 3750 w 10000"/>
              <a:gd name="connsiteY94" fmla="*/ 7685 h 10000"/>
              <a:gd name="connsiteX95" fmla="*/ 3631 w 10000"/>
              <a:gd name="connsiteY95" fmla="*/ 7808 h 10000"/>
              <a:gd name="connsiteX96" fmla="*/ 3615 w 10000"/>
              <a:gd name="connsiteY96" fmla="*/ 7808 h 10000"/>
              <a:gd name="connsiteX97" fmla="*/ 3465 w 10000"/>
              <a:gd name="connsiteY97" fmla="*/ 7843 h 10000"/>
              <a:gd name="connsiteX98" fmla="*/ 3406 w 10000"/>
              <a:gd name="connsiteY98" fmla="*/ 7247 h 10000"/>
              <a:gd name="connsiteX99" fmla="*/ 3198 w 10000"/>
              <a:gd name="connsiteY99" fmla="*/ 7151 h 10000"/>
              <a:gd name="connsiteX100" fmla="*/ 3091 w 10000"/>
              <a:gd name="connsiteY100" fmla="*/ 7209 h 10000"/>
              <a:gd name="connsiteX101" fmla="*/ 3006 w 10000"/>
              <a:gd name="connsiteY101" fmla="*/ 6805 h 10000"/>
              <a:gd name="connsiteX102" fmla="*/ 2990 w 10000"/>
              <a:gd name="connsiteY102" fmla="*/ 6805 h 10000"/>
              <a:gd name="connsiteX103" fmla="*/ 2936 w 10000"/>
              <a:gd name="connsiteY103" fmla="*/ 7342 h 10000"/>
              <a:gd name="connsiteX104" fmla="*/ 2910 w 10000"/>
              <a:gd name="connsiteY104" fmla="*/ 7305 h 10000"/>
              <a:gd name="connsiteX105" fmla="*/ 2851 w 10000"/>
              <a:gd name="connsiteY105" fmla="*/ 6400 h 10000"/>
              <a:gd name="connsiteX106" fmla="*/ 2840 w 10000"/>
              <a:gd name="connsiteY106" fmla="*/ 6400 h 10000"/>
              <a:gd name="connsiteX107" fmla="*/ 2840 w 10000"/>
              <a:gd name="connsiteY107" fmla="*/ 6650 h 10000"/>
              <a:gd name="connsiteX108" fmla="*/ 2798 w 10000"/>
              <a:gd name="connsiteY108" fmla="*/ 6495 h 10000"/>
              <a:gd name="connsiteX109" fmla="*/ 2814 w 10000"/>
              <a:gd name="connsiteY109" fmla="*/ 5899 h 10000"/>
              <a:gd name="connsiteX110" fmla="*/ 2563 w 10000"/>
              <a:gd name="connsiteY110" fmla="*/ 5744 h 10000"/>
              <a:gd name="connsiteX111" fmla="*/ 2440 w 10000"/>
              <a:gd name="connsiteY111" fmla="*/ 6052 h 10000"/>
              <a:gd name="connsiteX112" fmla="*/ 2023 w 10000"/>
              <a:gd name="connsiteY112" fmla="*/ 4396 h 10000"/>
              <a:gd name="connsiteX113" fmla="*/ 2034 w 10000"/>
              <a:gd name="connsiteY113" fmla="*/ 4644 h 10000"/>
              <a:gd name="connsiteX114" fmla="*/ 1815 w 10000"/>
              <a:gd name="connsiteY114" fmla="*/ 4512 h 10000"/>
              <a:gd name="connsiteX115" fmla="*/ 1815 w 10000"/>
              <a:gd name="connsiteY115" fmla="*/ 4355 h 10000"/>
              <a:gd name="connsiteX116" fmla="*/ 1842 w 10000"/>
              <a:gd name="connsiteY116" fmla="*/ 3892 h 10000"/>
              <a:gd name="connsiteX117" fmla="*/ 1773 w 10000"/>
              <a:gd name="connsiteY117" fmla="*/ 3603 h 10000"/>
              <a:gd name="connsiteX118" fmla="*/ 1580 w 10000"/>
              <a:gd name="connsiteY118" fmla="*/ 3354 h 10000"/>
              <a:gd name="connsiteX119" fmla="*/ 1468 w 10000"/>
              <a:gd name="connsiteY119" fmla="*/ 3546 h 10000"/>
              <a:gd name="connsiteX120" fmla="*/ 1468 w 10000"/>
              <a:gd name="connsiteY120" fmla="*/ 4299 h 10000"/>
              <a:gd name="connsiteX121" fmla="*/ 1442 w 10000"/>
              <a:gd name="connsiteY121" fmla="*/ 4355 h 10000"/>
              <a:gd name="connsiteX122" fmla="*/ 1383 w 10000"/>
              <a:gd name="connsiteY122" fmla="*/ 4355 h 10000"/>
              <a:gd name="connsiteX123" fmla="*/ 1233 w 10000"/>
              <a:gd name="connsiteY123" fmla="*/ 3798 h 10000"/>
              <a:gd name="connsiteX124" fmla="*/ 1095 w 10000"/>
              <a:gd name="connsiteY124" fmla="*/ 4760 h 10000"/>
              <a:gd name="connsiteX125" fmla="*/ 1041 w 10000"/>
              <a:gd name="connsiteY125" fmla="*/ 4704 h 10000"/>
              <a:gd name="connsiteX126" fmla="*/ 886 w 10000"/>
              <a:gd name="connsiteY126" fmla="*/ 3448 h 10000"/>
              <a:gd name="connsiteX127" fmla="*/ 721 w 10000"/>
              <a:gd name="connsiteY127" fmla="*/ 3104 h 10000"/>
              <a:gd name="connsiteX128" fmla="*/ 625 w 10000"/>
              <a:gd name="connsiteY128" fmla="*/ 3200 h 10000"/>
              <a:gd name="connsiteX129" fmla="*/ 651 w 10000"/>
              <a:gd name="connsiteY129" fmla="*/ 2755 h 10000"/>
              <a:gd name="connsiteX130" fmla="*/ 358 w 10000"/>
              <a:gd name="connsiteY130" fmla="*/ 2544 h 10000"/>
              <a:gd name="connsiteX131" fmla="*/ 416 w 10000"/>
              <a:gd name="connsiteY131" fmla="*/ 2295 h 10000"/>
              <a:gd name="connsiteX132" fmla="*/ 374 w 10000"/>
              <a:gd name="connsiteY132" fmla="*/ 2295 h 10000"/>
              <a:gd name="connsiteX133" fmla="*/ 251 w 10000"/>
              <a:gd name="connsiteY133" fmla="*/ 2544 h 10000"/>
              <a:gd name="connsiteX134" fmla="*/ 304 w 10000"/>
              <a:gd name="connsiteY134" fmla="*/ 2295 h 10000"/>
              <a:gd name="connsiteX135" fmla="*/ 320 w 10000"/>
              <a:gd name="connsiteY135" fmla="*/ 2197 h 10000"/>
              <a:gd name="connsiteX136" fmla="*/ 155 w 10000"/>
              <a:gd name="connsiteY136" fmla="*/ 2409 h 10000"/>
              <a:gd name="connsiteX137" fmla="*/ 155 w 10000"/>
              <a:gd name="connsiteY137" fmla="*/ 1155 h 10000"/>
              <a:gd name="connsiteX138" fmla="*/ 43 w 10000"/>
              <a:gd name="connsiteY138" fmla="*/ 1061 h 10000"/>
              <a:gd name="connsiteX139" fmla="*/ 0 w 10000"/>
              <a:gd name="connsiteY139" fmla="*/ 1312 h 10000"/>
              <a:gd name="connsiteX140" fmla="*/ 0 w 10000"/>
              <a:gd name="connsiteY140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1 h 10000"/>
              <a:gd name="connsiteX3" fmla="*/ 9920 w 10000"/>
              <a:gd name="connsiteY3" fmla="*/ 6957 h 10000"/>
              <a:gd name="connsiteX4" fmla="*/ 9867 w 10000"/>
              <a:gd name="connsiteY4" fmla="*/ 7639 h 10000"/>
              <a:gd name="connsiteX5" fmla="*/ 9754 w 10000"/>
              <a:gd name="connsiteY5" fmla="*/ 7400 h 10000"/>
              <a:gd name="connsiteX6" fmla="*/ 9712 w 10000"/>
              <a:gd name="connsiteY6" fmla="*/ 8461 h 10000"/>
              <a:gd name="connsiteX7" fmla="*/ 9620 w 10000"/>
              <a:gd name="connsiteY7" fmla="*/ 9022 h 10000"/>
              <a:gd name="connsiteX8" fmla="*/ 9349 w 10000"/>
              <a:gd name="connsiteY8" fmla="*/ 9098 h 10000"/>
              <a:gd name="connsiteX9" fmla="*/ 9279 w 10000"/>
              <a:gd name="connsiteY9" fmla="*/ 8845 h 10000"/>
              <a:gd name="connsiteX10" fmla="*/ 9253 w 10000"/>
              <a:gd name="connsiteY10" fmla="*/ 8903 h 10000"/>
              <a:gd name="connsiteX11" fmla="*/ 9242 w 10000"/>
              <a:gd name="connsiteY11" fmla="*/ 9348 h 10000"/>
              <a:gd name="connsiteX12" fmla="*/ 9156 w 10000"/>
              <a:gd name="connsiteY12" fmla="*/ 9404 h 10000"/>
              <a:gd name="connsiteX13" fmla="*/ 9034 w 10000"/>
              <a:gd name="connsiteY13" fmla="*/ 8903 h 10000"/>
              <a:gd name="connsiteX14" fmla="*/ 9071 w 10000"/>
              <a:gd name="connsiteY14" fmla="*/ 8713 h 10000"/>
              <a:gd name="connsiteX15" fmla="*/ 9007 w 10000"/>
              <a:gd name="connsiteY15" fmla="*/ 8404 h 10000"/>
              <a:gd name="connsiteX16" fmla="*/ 8825 w 10000"/>
              <a:gd name="connsiteY16" fmla="*/ 8654 h 10000"/>
              <a:gd name="connsiteX17" fmla="*/ 8809 w 10000"/>
              <a:gd name="connsiteY17" fmla="*/ 8500 h 10000"/>
              <a:gd name="connsiteX18" fmla="*/ 8868 w 10000"/>
              <a:gd name="connsiteY18" fmla="*/ 8306 h 10000"/>
              <a:gd name="connsiteX19" fmla="*/ 8836 w 10000"/>
              <a:gd name="connsiteY19" fmla="*/ 8153 h 10000"/>
              <a:gd name="connsiteX20" fmla="*/ 8756 w 10000"/>
              <a:gd name="connsiteY20" fmla="*/ 8247 h 10000"/>
              <a:gd name="connsiteX21" fmla="*/ 8671 w 10000"/>
              <a:gd name="connsiteY21" fmla="*/ 7843 h 10000"/>
              <a:gd name="connsiteX22" fmla="*/ 8697 w 10000"/>
              <a:gd name="connsiteY22" fmla="*/ 7496 h 10000"/>
              <a:gd name="connsiteX23" fmla="*/ 8628 w 10000"/>
              <a:gd name="connsiteY23" fmla="*/ 7595 h 10000"/>
              <a:gd name="connsiteX24" fmla="*/ 8590 w 10000"/>
              <a:gd name="connsiteY24" fmla="*/ 8500 h 10000"/>
              <a:gd name="connsiteX25" fmla="*/ 8436 w 10000"/>
              <a:gd name="connsiteY25" fmla="*/ 8404 h 10000"/>
              <a:gd name="connsiteX26" fmla="*/ 8436 w 10000"/>
              <a:gd name="connsiteY26" fmla="*/ 8346 h 10000"/>
              <a:gd name="connsiteX27" fmla="*/ 8478 w 10000"/>
              <a:gd name="connsiteY27" fmla="*/ 8210 h 10000"/>
              <a:gd name="connsiteX28" fmla="*/ 8478 w 10000"/>
              <a:gd name="connsiteY28" fmla="*/ 8153 h 10000"/>
              <a:gd name="connsiteX29" fmla="*/ 8382 w 10000"/>
              <a:gd name="connsiteY29" fmla="*/ 7998 h 10000"/>
              <a:gd name="connsiteX30" fmla="*/ 8356 w 10000"/>
              <a:gd name="connsiteY30" fmla="*/ 8346 h 10000"/>
              <a:gd name="connsiteX31" fmla="*/ 8409 w 10000"/>
              <a:gd name="connsiteY31" fmla="*/ 8654 h 10000"/>
              <a:gd name="connsiteX32" fmla="*/ 8393 w 10000"/>
              <a:gd name="connsiteY32" fmla="*/ 8654 h 10000"/>
              <a:gd name="connsiteX33" fmla="*/ 8297 w 10000"/>
              <a:gd name="connsiteY33" fmla="*/ 8346 h 10000"/>
              <a:gd name="connsiteX34" fmla="*/ 8254 w 10000"/>
              <a:gd name="connsiteY34" fmla="*/ 7808 h 10000"/>
              <a:gd name="connsiteX35" fmla="*/ 8217 w 10000"/>
              <a:gd name="connsiteY35" fmla="*/ 7808 h 10000"/>
              <a:gd name="connsiteX36" fmla="*/ 8201 w 10000"/>
              <a:gd name="connsiteY36" fmla="*/ 7998 h 10000"/>
              <a:gd name="connsiteX37" fmla="*/ 8115 w 10000"/>
              <a:gd name="connsiteY37" fmla="*/ 7843 h 10000"/>
              <a:gd name="connsiteX38" fmla="*/ 8078 w 10000"/>
              <a:gd name="connsiteY38" fmla="*/ 8093 h 10000"/>
              <a:gd name="connsiteX39" fmla="*/ 8078 w 10000"/>
              <a:gd name="connsiteY39" fmla="*/ 7901 h 10000"/>
              <a:gd name="connsiteX40" fmla="*/ 7939 w 10000"/>
              <a:gd name="connsiteY40" fmla="*/ 8306 h 10000"/>
              <a:gd name="connsiteX41" fmla="*/ 7854 w 10000"/>
              <a:gd name="connsiteY41" fmla="*/ 8306 h 10000"/>
              <a:gd name="connsiteX42" fmla="*/ 7645 w 10000"/>
              <a:gd name="connsiteY42" fmla="*/ 8903 h 10000"/>
              <a:gd name="connsiteX43" fmla="*/ 7603 w 10000"/>
              <a:gd name="connsiteY43" fmla="*/ 8713 h 10000"/>
              <a:gd name="connsiteX44" fmla="*/ 7635 w 10000"/>
              <a:gd name="connsiteY44" fmla="*/ 9098 h 10000"/>
              <a:gd name="connsiteX45" fmla="*/ 7533 w 10000"/>
              <a:gd name="connsiteY45" fmla="*/ 9098 h 10000"/>
              <a:gd name="connsiteX46" fmla="*/ 7453 w 10000"/>
              <a:gd name="connsiteY46" fmla="*/ 9945 h 10000"/>
              <a:gd name="connsiteX47" fmla="*/ 7549 w 10000"/>
              <a:gd name="connsiteY47" fmla="*/ 8034 h 10000"/>
              <a:gd name="connsiteX48" fmla="*/ 7472 w 10000"/>
              <a:gd name="connsiteY48" fmla="*/ 8629 h 10000"/>
              <a:gd name="connsiteX49" fmla="*/ 7424 w 10000"/>
              <a:gd name="connsiteY49" fmla="*/ 9305 h 10000"/>
              <a:gd name="connsiteX50" fmla="*/ 7386 w 10000"/>
              <a:gd name="connsiteY50" fmla="*/ 8399 h 10000"/>
              <a:gd name="connsiteX51" fmla="*/ 7347 w 10000"/>
              <a:gd name="connsiteY51" fmla="*/ 8833 h 10000"/>
              <a:gd name="connsiteX52" fmla="*/ 7267 w 10000"/>
              <a:gd name="connsiteY52" fmla="*/ 8471 h 10000"/>
              <a:gd name="connsiteX53" fmla="*/ 7054 w 10000"/>
              <a:gd name="connsiteY53" fmla="*/ 8999 h 10000"/>
              <a:gd name="connsiteX54" fmla="*/ 7053 w 10000"/>
              <a:gd name="connsiteY54" fmla="*/ 7964 h 10000"/>
              <a:gd name="connsiteX55" fmla="*/ 7026 w 10000"/>
              <a:gd name="connsiteY55" fmla="*/ 8519 h 10000"/>
              <a:gd name="connsiteX56" fmla="*/ 6828 w 10000"/>
              <a:gd name="connsiteY56" fmla="*/ 8722 h 10000"/>
              <a:gd name="connsiteX57" fmla="*/ 6677 w 10000"/>
              <a:gd name="connsiteY57" fmla="*/ 8508 h 10000"/>
              <a:gd name="connsiteX58" fmla="*/ 6616 w 10000"/>
              <a:gd name="connsiteY58" fmla="*/ 8712 h 10000"/>
              <a:gd name="connsiteX59" fmla="*/ 6417 w 10000"/>
              <a:gd name="connsiteY59" fmla="*/ 8836 h 10000"/>
              <a:gd name="connsiteX60" fmla="*/ 6500 w 10000"/>
              <a:gd name="connsiteY60" fmla="*/ 8836 h 10000"/>
              <a:gd name="connsiteX61" fmla="*/ 6333 w 10000"/>
              <a:gd name="connsiteY61" fmla="*/ 9224 h 10000"/>
              <a:gd name="connsiteX62" fmla="*/ 6333 w 10000"/>
              <a:gd name="connsiteY62" fmla="*/ 8836 h 10000"/>
              <a:gd name="connsiteX63" fmla="*/ 6250 w 10000"/>
              <a:gd name="connsiteY63" fmla="*/ 8836 h 10000"/>
              <a:gd name="connsiteX64" fmla="*/ 6167 w 10000"/>
              <a:gd name="connsiteY64" fmla="*/ 8836 h 10000"/>
              <a:gd name="connsiteX65" fmla="*/ 5917 w 10000"/>
              <a:gd name="connsiteY65" fmla="*/ 8836 h 10000"/>
              <a:gd name="connsiteX66" fmla="*/ 5879 w 10000"/>
              <a:gd name="connsiteY66" fmla="*/ 8406 h 10000"/>
              <a:gd name="connsiteX67" fmla="*/ 5753 w 10000"/>
              <a:gd name="connsiteY67" fmla="*/ 8597 h 10000"/>
              <a:gd name="connsiteX68" fmla="*/ 5700 w 10000"/>
              <a:gd name="connsiteY68" fmla="*/ 8646 h 10000"/>
              <a:gd name="connsiteX69" fmla="*/ 5559 w 10000"/>
              <a:gd name="connsiteY69" fmla="*/ 8670 h 10000"/>
              <a:gd name="connsiteX70" fmla="*/ 5472 w 10000"/>
              <a:gd name="connsiteY70" fmla="*/ 8681 h 10000"/>
              <a:gd name="connsiteX71" fmla="*/ 5335 w 10000"/>
              <a:gd name="connsiteY71" fmla="*/ 9487 h 10000"/>
              <a:gd name="connsiteX72" fmla="*/ 5268 w 10000"/>
              <a:gd name="connsiteY72" fmla="*/ 8911 h 10000"/>
              <a:gd name="connsiteX73" fmla="*/ 5151 w 10000"/>
              <a:gd name="connsiteY73" fmla="*/ 8920 h 10000"/>
              <a:gd name="connsiteX74" fmla="*/ 5108 w 10000"/>
              <a:gd name="connsiteY74" fmla="*/ 9824 h 10000"/>
              <a:gd name="connsiteX75" fmla="*/ 5076 w 10000"/>
              <a:gd name="connsiteY75" fmla="*/ 9624 h 10000"/>
              <a:gd name="connsiteX76" fmla="*/ 5000 w 10000"/>
              <a:gd name="connsiteY76" fmla="*/ 9608 h 10000"/>
              <a:gd name="connsiteX77" fmla="*/ 5083 w 10000"/>
              <a:gd name="connsiteY77" fmla="*/ 8836 h 10000"/>
              <a:gd name="connsiteX78" fmla="*/ 5083 w 10000"/>
              <a:gd name="connsiteY78" fmla="*/ 9989 h 10000"/>
              <a:gd name="connsiteX79" fmla="*/ 4958 w 10000"/>
              <a:gd name="connsiteY79" fmla="*/ 8160 h 10000"/>
              <a:gd name="connsiteX80" fmla="*/ 4917 w 10000"/>
              <a:gd name="connsiteY80" fmla="*/ 8454 h 10000"/>
              <a:gd name="connsiteX81" fmla="*/ 4833 w 10000"/>
              <a:gd name="connsiteY81" fmla="*/ 8070 h 10000"/>
              <a:gd name="connsiteX82" fmla="*/ 4597 w 10000"/>
              <a:gd name="connsiteY82" fmla="*/ 9574 h 10000"/>
              <a:gd name="connsiteX83" fmla="*/ 4677 w 10000"/>
              <a:gd name="connsiteY83" fmla="*/ 9344 h 10000"/>
              <a:gd name="connsiteX84" fmla="*/ 4592 w 10000"/>
              <a:gd name="connsiteY84" fmla="*/ 9296 h 10000"/>
              <a:gd name="connsiteX85" fmla="*/ 4497 w 10000"/>
              <a:gd name="connsiteY85" fmla="*/ 9324 h 10000"/>
              <a:gd name="connsiteX86" fmla="*/ 4359 w 10000"/>
              <a:gd name="connsiteY86" fmla="*/ 9527 h 10000"/>
              <a:gd name="connsiteX87" fmla="*/ 4337 w 10000"/>
              <a:gd name="connsiteY87" fmla="*/ 9352 h 10000"/>
              <a:gd name="connsiteX88" fmla="*/ 4345 w 10000"/>
              <a:gd name="connsiteY88" fmla="*/ 8344 h 10000"/>
              <a:gd name="connsiteX89" fmla="*/ 4122 w 10000"/>
              <a:gd name="connsiteY89" fmla="*/ 9225 h 10000"/>
              <a:gd name="connsiteX90" fmla="*/ 4058 w 10000"/>
              <a:gd name="connsiteY90" fmla="*/ 8647 h 10000"/>
              <a:gd name="connsiteX91" fmla="*/ 3954 w 10000"/>
              <a:gd name="connsiteY91" fmla="*/ 8542 h 10000"/>
              <a:gd name="connsiteX92" fmla="*/ 4044 w 10000"/>
              <a:gd name="connsiteY92" fmla="*/ 9184 h 10000"/>
              <a:gd name="connsiteX93" fmla="*/ 3833 w 10000"/>
              <a:gd name="connsiteY93" fmla="*/ 8454 h 10000"/>
              <a:gd name="connsiteX94" fmla="*/ 3719 w 10000"/>
              <a:gd name="connsiteY94" fmla="*/ 8550 h 10000"/>
              <a:gd name="connsiteX95" fmla="*/ 3750 w 10000"/>
              <a:gd name="connsiteY95" fmla="*/ 7685 h 10000"/>
              <a:gd name="connsiteX96" fmla="*/ 3631 w 10000"/>
              <a:gd name="connsiteY96" fmla="*/ 7808 h 10000"/>
              <a:gd name="connsiteX97" fmla="*/ 3615 w 10000"/>
              <a:gd name="connsiteY97" fmla="*/ 7808 h 10000"/>
              <a:gd name="connsiteX98" fmla="*/ 3465 w 10000"/>
              <a:gd name="connsiteY98" fmla="*/ 7843 h 10000"/>
              <a:gd name="connsiteX99" fmla="*/ 3406 w 10000"/>
              <a:gd name="connsiteY99" fmla="*/ 7247 h 10000"/>
              <a:gd name="connsiteX100" fmla="*/ 3198 w 10000"/>
              <a:gd name="connsiteY100" fmla="*/ 7151 h 10000"/>
              <a:gd name="connsiteX101" fmla="*/ 3091 w 10000"/>
              <a:gd name="connsiteY101" fmla="*/ 7209 h 10000"/>
              <a:gd name="connsiteX102" fmla="*/ 3006 w 10000"/>
              <a:gd name="connsiteY102" fmla="*/ 6805 h 10000"/>
              <a:gd name="connsiteX103" fmla="*/ 2990 w 10000"/>
              <a:gd name="connsiteY103" fmla="*/ 6805 h 10000"/>
              <a:gd name="connsiteX104" fmla="*/ 2936 w 10000"/>
              <a:gd name="connsiteY104" fmla="*/ 7342 h 10000"/>
              <a:gd name="connsiteX105" fmla="*/ 2910 w 10000"/>
              <a:gd name="connsiteY105" fmla="*/ 7305 h 10000"/>
              <a:gd name="connsiteX106" fmla="*/ 2851 w 10000"/>
              <a:gd name="connsiteY106" fmla="*/ 6400 h 10000"/>
              <a:gd name="connsiteX107" fmla="*/ 2840 w 10000"/>
              <a:gd name="connsiteY107" fmla="*/ 6400 h 10000"/>
              <a:gd name="connsiteX108" fmla="*/ 2840 w 10000"/>
              <a:gd name="connsiteY108" fmla="*/ 6650 h 10000"/>
              <a:gd name="connsiteX109" fmla="*/ 2798 w 10000"/>
              <a:gd name="connsiteY109" fmla="*/ 6495 h 10000"/>
              <a:gd name="connsiteX110" fmla="*/ 2814 w 10000"/>
              <a:gd name="connsiteY110" fmla="*/ 5899 h 10000"/>
              <a:gd name="connsiteX111" fmla="*/ 2563 w 10000"/>
              <a:gd name="connsiteY111" fmla="*/ 5744 h 10000"/>
              <a:gd name="connsiteX112" fmla="*/ 2440 w 10000"/>
              <a:gd name="connsiteY112" fmla="*/ 6052 h 10000"/>
              <a:gd name="connsiteX113" fmla="*/ 2023 w 10000"/>
              <a:gd name="connsiteY113" fmla="*/ 4396 h 10000"/>
              <a:gd name="connsiteX114" fmla="*/ 2034 w 10000"/>
              <a:gd name="connsiteY114" fmla="*/ 4644 h 10000"/>
              <a:gd name="connsiteX115" fmla="*/ 1815 w 10000"/>
              <a:gd name="connsiteY115" fmla="*/ 4512 h 10000"/>
              <a:gd name="connsiteX116" fmla="*/ 1815 w 10000"/>
              <a:gd name="connsiteY116" fmla="*/ 4355 h 10000"/>
              <a:gd name="connsiteX117" fmla="*/ 1842 w 10000"/>
              <a:gd name="connsiteY117" fmla="*/ 3892 h 10000"/>
              <a:gd name="connsiteX118" fmla="*/ 1773 w 10000"/>
              <a:gd name="connsiteY118" fmla="*/ 3603 h 10000"/>
              <a:gd name="connsiteX119" fmla="*/ 1580 w 10000"/>
              <a:gd name="connsiteY119" fmla="*/ 3354 h 10000"/>
              <a:gd name="connsiteX120" fmla="*/ 1468 w 10000"/>
              <a:gd name="connsiteY120" fmla="*/ 3546 h 10000"/>
              <a:gd name="connsiteX121" fmla="*/ 1468 w 10000"/>
              <a:gd name="connsiteY121" fmla="*/ 4299 h 10000"/>
              <a:gd name="connsiteX122" fmla="*/ 1442 w 10000"/>
              <a:gd name="connsiteY122" fmla="*/ 4355 h 10000"/>
              <a:gd name="connsiteX123" fmla="*/ 1383 w 10000"/>
              <a:gd name="connsiteY123" fmla="*/ 4355 h 10000"/>
              <a:gd name="connsiteX124" fmla="*/ 1233 w 10000"/>
              <a:gd name="connsiteY124" fmla="*/ 3798 h 10000"/>
              <a:gd name="connsiteX125" fmla="*/ 1095 w 10000"/>
              <a:gd name="connsiteY125" fmla="*/ 4760 h 10000"/>
              <a:gd name="connsiteX126" fmla="*/ 1041 w 10000"/>
              <a:gd name="connsiteY126" fmla="*/ 4704 h 10000"/>
              <a:gd name="connsiteX127" fmla="*/ 886 w 10000"/>
              <a:gd name="connsiteY127" fmla="*/ 3448 h 10000"/>
              <a:gd name="connsiteX128" fmla="*/ 721 w 10000"/>
              <a:gd name="connsiteY128" fmla="*/ 3104 h 10000"/>
              <a:gd name="connsiteX129" fmla="*/ 625 w 10000"/>
              <a:gd name="connsiteY129" fmla="*/ 3200 h 10000"/>
              <a:gd name="connsiteX130" fmla="*/ 651 w 10000"/>
              <a:gd name="connsiteY130" fmla="*/ 2755 h 10000"/>
              <a:gd name="connsiteX131" fmla="*/ 358 w 10000"/>
              <a:gd name="connsiteY131" fmla="*/ 2544 h 10000"/>
              <a:gd name="connsiteX132" fmla="*/ 416 w 10000"/>
              <a:gd name="connsiteY132" fmla="*/ 2295 h 10000"/>
              <a:gd name="connsiteX133" fmla="*/ 374 w 10000"/>
              <a:gd name="connsiteY133" fmla="*/ 2295 h 10000"/>
              <a:gd name="connsiteX134" fmla="*/ 251 w 10000"/>
              <a:gd name="connsiteY134" fmla="*/ 2544 h 10000"/>
              <a:gd name="connsiteX135" fmla="*/ 304 w 10000"/>
              <a:gd name="connsiteY135" fmla="*/ 2295 h 10000"/>
              <a:gd name="connsiteX136" fmla="*/ 320 w 10000"/>
              <a:gd name="connsiteY136" fmla="*/ 2197 h 10000"/>
              <a:gd name="connsiteX137" fmla="*/ 155 w 10000"/>
              <a:gd name="connsiteY137" fmla="*/ 2409 h 10000"/>
              <a:gd name="connsiteX138" fmla="*/ 155 w 10000"/>
              <a:gd name="connsiteY138" fmla="*/ 1155 h 10000"/>
              <a:gd name="connsiteX139" fmla="*/ 43 w 10000"/>
              <a:gd name="connsiteY139" fmla="*/ 1061 h 10000"/>
              <a:gd name="connsiteX140" fmla="*/ 0 w 10000"/>
              <a:gd name="connsiteY140" fmla="*/ 1312 h 10000"/>
              <a:gd name="connsiteX141" fmla="*/ 0 w 10000"/>
              <a:gd name="connsiteY141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1 h 10000"/>
              <a:gd name="connsiteX3" fmla="*/ 9920 w 10000"/>
              <a:gd name="connsiteY3" fmla="*/ 6957 h 10000"/>
              <a:gd name="connsiteX4" fmla="*/ 9867 w 10000"/>
              <a:gd name="connsiteY4" fmla="*/ 7639 h 10000"/>
              <a:gd name="connsiteX5" fmla="*/ 9754 w 10000"/>
              <a:gd name="connsiteY5" fmla="*/ 7400 h 10000"/>
              <a:gd name="connsiteX6" fmla="*/ 9712 w 10000"/>
              <a:gd name="connsiteY6" fmla="*/ 8461 h 10000"/>
              <a:gd name="connsiteX7" fmla="*/ 9620 w 10000"/>
              <a:gd name="connsiteY7" fmla="*/ 9022 h 10000"/>
              <a:gd name="connsiteX8" fmla="*/ 9510 w 10000"/>
              <a:gd name="connsiteY8" fmla="*/ 8531 h 10000"/>
              <a:gd name="connsiteX9" fmla="*/ 9349 w 10000"/>
              <a:gd name="connsiteY9" fmla="*/ 9098 h 10000"/>
              <a:gd name="connsiteX10" fmla="*/ 9279 w 10000"/>
              <a:gd name="connsiteY10" fmla="*/ 8845 h 10000"/>
              <a:gd name="connsiteX11" fmla="*/ 9253 w 10000"/>
              <a:gd name="connsiteY11" fmla="*/ 8903 h 10000"/>
              <a:gd name="connsiteX12" fmla="*/ 9242 w 10000"/>
              <a:gd name="connsiteY12" fmla="*/ 9348 h 10000"/>
              <a:gd name="connsiteX13" fmla="*/ 9156 w 10000"/>
              <a:gd name="connsiteY13" fmla="*/ 9404 h 10000"/>
              <a:gd name="connsiteX14" fmla="*/ 9034 w 10000"/>
              <a:gd name="connsiteY14" fmla="*/ 8903 h 10000"/>
              <a:gd name="connsiteX15" fmla="*/ 9071 w 10000"/>
              <a:gd name="connsiteY15" fmla="*/ 8713 h 10000"/>
              <a:gd name="connsiteX16" fmla="*/ 9007 w 10000"/>
              <a:gd name="connsiteY16" fmla="*/ 8404 h 10000"/>
              <a:gd name="connsiteX17" fmla="*/ 8825 w 10000"/>
              <a:gd name="connsiteY17" fmla="*/ 8654 h 10000"/>
              <a:gd name="connsiteX18" fmla="*/ 8809 w 10000"/>
              <a:gd name="connsiteY18" fmla="*/ 8500 h 10000"/>
              <a:gd name="connsiteX19" fmla="*/ 8868 w 10000"/>
              <a:gd name="connsiteY19" fmla="*/ 8306 h 10000"/>
              <a:gd name="connsiteX20" fmla="*/ 8836 w 10000"/>
              <a:gd name="connsiteY20" fmla="*/ 8153 h 10000"/>
              <a:gd name="connsiteX21" fmla="*/ 8756 w 10000"/>
              <a:gd name="connsiteY21" fmla="*/ 8247 h 10000"/>
              <a:gd name="connsiteX22" fmla="*/ 8671 w 10000"/>
              <a:gd name="connsiteY22" fmla="*/ 7843 h 10000"/>
              <a:gd name="connsiteX23" fmla="*/ 8697 w 10000"/>
              <a:gd name="connsiteY23" fmla="*/ 7496 h 10000"/>
              <a:gd name="connsiteX24" fmla="*/ 8628 w 10000"/>
              <a:gd name="connsiteY24" fmla="*/ 7595 h 10000"/>
              <a:gd name="connsiteX25" fmla="*/ 8590 w 10000"/>
              <a:gd name="connsiteY25" fmla="*/ 8500 h 10000"/>
              <a:gd name="connsiteX26" fmla="*/ 8436 w 10000"/>
              <a:gd name="connsiteY26" fmla="*/ 8404 h 10000"/>
              <a:gd name="connsiteX27" fmla="*/ 8436 w 10000"/>
              <a:gd name="connsiteY27" fmla="*/ 8346 h 10000"/>
              <a:gd name="connsiteX28" fmla="*/ 8478 w 10000"/>
              <a:gd name="connsiteY28" fmla="*/ 8210 h 10000"/>
              <a:gd name="connsiteX29" fmla="*/ 8478 w 10000"/>
              <a:gd name="connsiteY29" fmla="*/ 8153 h 10000"/>
              <a:gd name="connsiteX30" fmla="*/ 8382 w 10000"/>
              <a:gd name="connsiteY30" fmla="*/ 7998 h 10000"/>
              <a:gd name="connsiteX31" fmla="*/ 8356 w 10000"/>
              <a:gd name="connsiteY31" fmla="*/ 8346 h 10000"/>
              <a:gd name="connsiteX32" fmla="*/ 8409 w 10000"/>
              <a:gd name="connsiteY32" fmla="*/ 8654 h 10000"/>
              <a:gd name="connsiteX33" fmla="*/ 8393 w 10000"/>
              <a:gd name="connsiteY33" fmla="*/ 8654 h 10000"/>
              <a:gd name="connsiteX34" fmla="*/ 8297 w 10000"/>
              <a:gd name="connsiteY34" fmla="*/ 8346 h 10000"/>
              <a:gd name="connsiteX35" fmla="*/ 8254 w 10000"/>
              <a:gd name="connsiteY35" fmla="*/ 7808 h 10000"/>
              <a:gd name="connsiteX36" fmla="*/ 8217 w 10000"/>
              <a:gd name="connsiteY36" fmla="*/ 7808 h 10000"/>
              <a:gd name="connsiteX37" fmla="*/ 8201 w 10000"/>
              <a:gd name="connsiteY37" fmla="*/ 7998 h 10000"/>
              <a:gd name="connsiteX38" fmla="*/ 8115 w 10000"/>
              <a:gd name="connsiteY38" fmla="*/ 7843 h 10000"/>
              <a:gd name="connsiteX39" fmla="*/ 8078 w 10000"/>
              <a:gd name="connsiteY39" fmla="*/ 8093 h 10000"/>
              <a:gd name="connsiteX40" fmla="*/ 8078 w 10000"/>
              <a:gd name="connsiteY40" fmla="*/ 7901 h 10000"/>
              <a:gd name="connsiteX41" fmla="*/ 7939 w 10000"/>
              <a:gd name="connsiteY41" fmla="*/ 8306 h 10000"/>
              <a:gd name="connsiteX42" fmla="*/ 7854 w 10000"/>
              <a:gd name="connsiteY42" fmla="*/ 8306 h 10000"/>
              <a:gd name="connsiteX43" fmla="*/ 7645 w 10000"/>
              <a:gd name="connsiteY43" fmla="*/ 8903 h 10000"/>
              <a:gd name="connsiteX44" fmla="*/ 7603 w 10000"/>
              <a:gd name="connsiteY44" fmla="*/ 8713 h 10000"/>
              <a:gd name="connsiteX45" fmla="*/ 7635 w 10000"/>
              <a:gd name="connsiteY45" fmla="*/ 9098 h 10000"/>
              <a:gd name="connsiteX46" fmla="*/ 7533 w 10000"/>
              <a:gd name="connsiteY46" fmla="*/ 9098 h 10000"/>
              <a:gd name="connsiteX47" fmla="*/ 7453 w 10000"/>
              <a:gd name="connsiteY47" fmla="*/ 9945 h 10000"/>
              <a:gd name="connsiteX48" fmla="*/ 7549 w 10000"/>
              <a:gd name="connsiteY48" fmla="*/ 8034 h 10000"/>
              <a:gd name="connsiteX49" fmla="*/ 7472 w 10000"/>
              <a:gd name="connsiteY49" fmla="*/ 8629 h 10000"/>
              <a:gd name="connsiteX50" fmla="*/ 7424 w 10000"/>
              <a:gd name="connsiteY50" fmla="*/ 9305 h 10000"/>
              <a:gd name="connsiteX51" fmla="*/ 7386 w 10000"/>
              <a:gd name="connsiteY51" fmla="*/ 8399 h 10000"/>
              <a:gd name="connsiteX52" fmla="*/ 7347 w 10000"/>
              <a:gd name="connsiteY52" fmla="*/ 8833 h 10000"/>
              <a:gd name="connsiteX53" fmla="*/ 7267 w 10000"/>
              <a:gd name="connsiteY53" fmla="*/ 8471 h 10000"/>
              <a:gd name="connsiteX54" fmla="*/ 7054 w 10000"/>
              <a:gd name="connsiteY54" fmla="*/ 8999 h 10000"/>
              <a:gd name="connsiteX55" fmla="*/ 7053 w 10000"/>
              <a:gd name="connsiteY55" fmla="*/ 7964 h 10000"/>
              <a:gd name="connsiteX56" fmla="*/ 7026 w 10000"/>
              <a:gd name="connsiteY56" fmla="*/ 8519 h 10000"/>
              <a:gd name="connsiteX57" fmla="*/ 6828 w 10000"/>
              <a:gd name="connsiteY57" fmla="*/ 8722 h 10000"/>
              <a:gd name="connsiteX58" fmla="*/ 6677 w 10000"/>
              <a:gd name="connsiteY58" fmla="*/ 8508 h 10000"/>
              <a:gd name="connsiteX59" fmla="*/ 6616 w 10000"/>
              <a:gd name="connsiteY59" fmla="*/ 8712 h 10000"/>
              <a:gd name="connsiteX60" fmla="*/ 6417 w 10000"/>
              <a:gd name="connsiteY60" fmla="*/ 8836 h 10000"/>
              <a:gd name="connsiteX61" fmla="*/ 6500 w 10000"/>
              <a:gd name="connsiteY61" fmla="*/ 8836 h 10000"/>
              <a:gd name="connsiteX62" fmla="*/ 6333 w 10000"/>
              <a:gd name="connsiteY62" fmla="*/ 9224 h 10000"/>
              <a:gd name="connsiteX63" fmla="*/ 6333 w 10000"/>
              <a:gd name="connsiteY63" fmla="*/ 8836 h 10000"/>
              <a:gd name="connsiteX64" fmla="*/ 6250 w 10000"/>
              <a:gd name="connsiteY64" fmla="*/ 8836 h 10000"/>
              <a:gd name="connsiteX65" fmla="*/ 6167 w 10000"/>
              <a:gd name="connsiteY65" fmla="*/ 8836 h 10000"/>
              <a:gd name="connsiteX66" fmla="*/ 5917 w 10000"/>
              <a:gd name="connsiteY66" fmla="*/ 8836 h 10000"/>
              <a:gd name="connsiteX67" fmla="*/ 5879 w 10000"/>
              <a:gd name="connsiteY67" fmla="*/ 8406 h 10000"/>
              <a:gd name="connsiteX68" fmla="*/ 5753 w 10000"/>
              <a:gd name="connsiteY68" fmla="*/ 8597 h 10000"/>
              <a:gd name="connsiteX69" fmla="*/ 5700 w 10000"/>
              <a:gd name="connsiteY69" fmla="*/ 8646 h 10000"/>
              <a:gd name="connsiteX70" fmla="*/ 5559 w 10000"/>
              <a:gd name="connsiteY70" fmla="*/ 8670 h 10000"/>
              <a:gd name="connsiteX71" fmla="*/ 5472 w 10000"/>
              <a:gd name="connsiteY71" fmla="*/ 8681 h 10000"/>
              <a:gd name="connsiteX72" fmla="*/ 5335 w 10000"/>
              <a:gd name="connsiteY72" fmla="*/ 9487 h 10000"/>
              <a:gd name="connsiteX73" fmla="*/ 5268 w 10000"/>
              <a:gd name="connsiteY73" fmla="*/ 8911 h 10000"/>
              <a:gd name="connsiteX74" fmla="*/ 5151 w 10000"/>
              <a:gd name="connsiteY74" fmla="*/ 8920 h 10000"/>
              <a:gd name="connsiteX75" fmla="*/ 5108 w 10000"/>
              <a:gd name="connsiteY75" fmla="*/ 9824 h 10000"/>
              <a:gd name="connsiteX76" fmla="*/ 5076 w 10000"/>
              <a:gd name="connsiteY76" fmla="*/ 9624 h 10000"/>
              <a:gd name="connsiteX77" fmla="*/ 5000 w 10000"/>
              <a:gd name="connsiteY77" fmla="*/ 9608 h 10000"/>
              <a:gd name="connsiteX78" fmla="*/ 5083 w 10000"/>
              <a:gd name="connsiteY78" fmla="*/ 8836 h 10000"/>
              <a:gd name="connsiteX79" fmla="*/ 5083 w 10000"/>
              <a:gd name="connsiteY79" fmla="*/ 9989 h 10000"/>
              <a:gd name="connsiteX80" fmla="*/ 4958 w 10000"/>
              <a:gd name="connsiteY80" fmla="*/ 8160 h 10000"/>
              <a:gd name="connsiteX81" fmla="*/ 4917 w 10000"/>
              <a:gd name="connsiteY81" fmla="*/ 8454 h 10000"/>
              <a:gd name="connsiteX82" fmla="*/ 4833 w 10000"/>
              <a:gd name="connsiteY82" fmla="*/ 8070 h 10000"/>
              <a:gd name="connsiteX83" fmla="*/ 4597 w 10000"/>
              <a:gd name="connsiteY83" fmla="*/ 9574 h 10000"/>
              <a:gd name="connsiteX84" fmla="*/ 4677 w 10000"/>
              <a:gd name="connsiteY84" fmla="*/ 9344 h 10000"/>
              <a:gd name="connsiteX85" fmla="*/ 4592 w 10000"/>
              <a:gd name="connsiteY85" fmla="*/ 9296 h 10000"/>
              <a:gd name="connsiteX86" fmla="*/ 4497 w 10000"/>
              <a:gd name="connsiteY86" fmla="*/ 9324 h 10000"/>
              <a:gd name="connsiteX87" fmla="*/ 4359 w 10000"/>
              <a:gd name="connsiteY87" fmla="*/ 9527 h 10000"/>
              <a:gd name="connsiteX88" fmla="*/ 4337 w 10000"/>
              <a:gd name="connsiteY88" fmla="*/ 9352 h 10000"/>
              <a:gd name="connsiteX89" fmla="*/ 4345 w 10000"/>
              <a:gd name="connsiteY89" fmla="*/ 8344 h 10000"/>
              <a:gd name="connsiteX90" fmla="*/ 4122 w 10000"/>
              <a:gd name="connsiteY90" fmla="*/ 9225 h 10000"/>
              <a:gd name="connsiteX91" fmla="*/ 4058 w 10000"/>
              <a:gd name="connsiteY91" fmla="*/ 8647 h 10000"/>
              <a:gd name="connsiteX92" fmla="*/ 3954 w 10000"/>
              <a:gd name="connsiteY92" fmla="*/ 8542 h 10000"/>
              <a:gd name="connsiteX93" fmla="*/ 4044 w 10000"/>
              <a:gd name="connsiteY93" fmla="*/ 9184 h 10000"/>
              <a:gd name="connsiteX94" fmla="*/ 3833 w 10000"/>
              <a:gd name="connsiteY94" fmla="*/ 8454 h 10000"/>
              <a:gd name="connsiteX95" fmla="*/ 3719 w 10000"/>
              <a:gd name="connsiteY95" fmla="*/ 8550 h 10000"/>
              <a:gd name="connsiteX96" fmla="*/ 3750 w 10000"/>
              <a:gd name="connsiteY96" fmla="*/ 7685 h 10000"/>
              <a:gd name="connsiteX97" fmla="*/ 3631 w 10000"/>
              <a:gd name="connsiteY97" fmla="*/ 7808 h 10000"/>
              <a:gd name="connsiteX98" fmla="*/ 3615 w 10000"/>
              <a:gd name="connsiteY98" fmla="*/ 7808 h 10000"/>
              <a:gd name="connsiteX99" fmla="*/ 3465 w 10000"/>
              <a:gd name="connsiteY99" fmla="*/ 7843 h 10000"/>
              <a:gd name="connsiteX100" fmla="*/ 3406 w 10000"/>
              <a:gd name="connsiteY100" fmla="*/ 7247 h 10000"/>
              <a:gd name="connsiteX101" fmla="*/ 3198 w 10000"/>
              <a:gd name="connsiteY101" fmla="*/ 7151 h 10000"/>
              <a:gd name="connsiteX102" fmla="*/ 3091 w 10000"/>
              <a:gd name="connsiteY102" fmla="*/ 7209 h 10000"/>
              <a:gd name="connsiteX103" fmla="*/ 3006 w 10000"/>
              <a:gd name="connsiteY103" fmla="*/ 6805 h 10000"/>
              <a:gd name="connsiteX104" fmla="*/ 2990 w 10000"/>
              <a:gd name="connsiteY104" fmla="*/ 6805 h 10000"/>
              <a:gd name="connsiteX105" fmla="*/ 2936 w 10000"/>
              <a:gd name="connsiteY105" fmla="*/ 7342 h 10000"/>
              <a:gd name="connsiteX106" fmla="*/ 2910 w 10000"/>
              <a:gd name="connsiteY106" fmla="*/ 7305 h 10000"/>
              <a:gd name="connsiteX107" fmla="*/ 2851 w 10000"/>
              <a:gd name="connsiteY107" fmla="*/ 6400 h 10000"/>
              <a:gd name="connsiteX108" fmla="*/ 2840 w 10000"/>
              <a:gd name="connsiteY108" fmla="*/ 6400 h 10000"/>
              <a:gd name="connsiteX109" fmla="*/ 2840 w 10000"/>
              <a:gd name="connsiteY109" fmla="*/ 6650 h 10000"/>
              <a:gd name="connsiteX110" fmla="*/ 2798 w 10000"/>
              <a:gd name="connsiteY110" fmla="*/ 6495 h 10000"/>
              <a:gd name="connsiteX111" fmla="*/ 2814 w 10000"/>
              <a:gd name="connsiteY111" fmla="*/ 5899 h 10000"/>
              <a:gd name="connsiteX112" fmla="*/ 2563 w 10000"/>
              <a:gd name="connsiteY112" fmla="*/ 5744 h 10000"/>
              <a:gd name="connsiteX113" fmla="*/ 2440 w 10000"/>
              <a:gd name="connsiteY113" fmla="*/ 6052 h 10000"/>
              <a:gd name="connsiteX114" fmla="*/ 2023 w 10000"/>
              <a:gd name="connsiteY114" fmla="*/ 4396 h 10000"/>
              <a:gd name="connsiteX115" fmla="*/ 2034 w 10000"/>
              <a:gd name="connsiteY115" fmla="*/ 4644 h 10000"/>
              <a:gd name="connsiteX116" fmla="*/ 1815 w 10000"/>
              <a:gd name="connsiteY116" fmla="*/ 4512 h 10000"/>
              <a:gd name="connsiteX117" fmla="*/ 1815 w 10000"/>
              <a:gd name="connsiteY117" fmla="*/ 4355 h 10000"/>
              <a:gd name="connsiteX118" fmla="*/ 1842 w 10000"/>
              <a:gd name="connsiteY118" fmla="*/ 3892 h 10000"/>
              <a:gd name="connsiteX119" fmla="*/ 1773 w 10000"/>
              <a:gd name="connsiteY119" fmla="*/ 3603 h 10000"/>
              <a:gd name="connsiteX120" fmla="*/ 1580 w 10000"/>
              <a:gd name="connsiteY120" fmla="*/ 3354 h 10000"/>
              <a:gd name="connsiteX121" fmla="*/ 1468 w 10000"/>
              <a:gd name="connsiteY121" fmla="*/ 3546 h 10000"/>
              <a:gd name="connsiteX122" fmla="*/ 1468 w 10000"/>
              <a:gd name="connsiteY122" fmla="*/ 4299 h 10000"/>
              <a:gd name="connsiteX123" fmla="*/ 1442 w 10000"/>
              <a:gd name="connsiteY123" fmla="*/ 4355 h 10000"/>
              <a:gd name="connsiteX124" fmla="*/ 1383 w 10000"/>
              <a:gd name="connsiteY124" fmla="*/ 4355 h 10000"/>
              <a:gd name="connsiteX125" fmla="*/ 1233 w 10000"/>
              <a:gd name="connsiteY125" fmla="*/ 3798 h 10000"/>
              <a:gd name="connsiteX126" fmla="*/ 1095 w 10000"/>
              <a:gd name="connsiteY126" fmla="*/ 4760 h 10000"/>
              <a:gd name="connsiteX127" fmla="*/ 1041 w 10000"/>
              <a:gd name="connsiteY127" fmla="*/ 4704 h 10000"/>
              <a:gd name="connsiteX128" fmla="*/ 886 w 10000"/>
              <a:gd name="connsiteY128" fmla="*/ 3448 h 10000"/>
              <a:gd name="connsiteX129" fmla="*/ 721 w 10000"/>
              <a:gd name="connsiteY129" fmla="*/ 3104 h 10000"/>
              <a:gd name="connsiteX130" fmla="*/ 625 w 10000"/>
              <a:gd name="connsiteY130" fmla="*/ 3200 h 10000"/>
              <a:gd name="connsiteX131" fmla="*/ 651 w 10000"/>
              <a:gd name="connsiteY131" fmla="*/ 2755 h 10000"/>
              <a:gd name="connsiteX132" fmla="*/ 358 w 10000"/>
              <a:gd name="connsiteY132" fmla="*/ 2544 h 10000"/>
              <a:gd name="connsiteX133" fmla="*/ 416 w 10000"/>
              <a:gd name="connsiteY133" fmla="*/ 2295 h 10000"/>
              <a:gd name="connsiteX134" fmla="*/ 374 w 10000"/>
              <a:gd name="connsiteY134" fmla="*/ 2295 h 10000"/>
              <a:gd name="connsiteX135" fmla="*/ 251 w 10000"/>
              <a:gd name="connsiteY135" fmla="*/ 2544 h 10000"/>
              <a:gd name="connsiteX136" fmla="*/ 304 w 10000"/>
              <a:gd name="connsiteY136" fmla="*/ 2295 h 10000"/>
              <a:gd name="connsiteX137" fmla="*/ 320 w 10000"/>
              <a:gd name="connsiteY137" fmla="*/ 2197 h 10000"/>
              <a:gd name="connsiteX138" fmla="*/ 155 w 10000"/>
              <a:gd name="connsiteY138" fmla="*/ 2409 h 10000"/>
              <a:gd name="connsiteX139" fmla="*/ 155 w 10000"/>
              <a:gd name="connsiteY139" fmla="*/ 1155 h 10000"/>
              <a:gd name="connsiteX140" fmla="*/ 43 w 10000"/>
              <a:gd name="connsiteY140" fmla="*/ 1061 h 10000"/>
              <a:gd name="connsiteX141" fmla="*/ 0 w 10000"/>
              <a:gd name="connsiteY141" fmla="*/ 1312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1 h 10000"/>
              <a:gd name="connsiteX3" fmla="*/ 9920 w 10000"/>
              <a:gd name="connsiteY3" fmla="*/ 6957 h 10000"/>
              <a:gd name="connsiteX4" fmla="*/ 9867 w 10000"/>
              <a:gd name="connsiteY4" fmla="*/ 7639 h 10000"/>
              <a:gd name="connsiteX5" fmla="*/ 9754 w 10000"/>
              <a:gd name="connsiteY5" fmla="*/ 7400 h 10000"/>
              <a:gd name="connsiteX6" fmla="*/ 9652 w 10000"/>
              <a:gd name="connsiteY6" fmla="*/ 8031 h 10000"/>
              <a:gd name="connsiteX7" fmla="*/ 9620 w 10000"/>
              <a:gd name="connsiteY7" fmla="*/ 9022 h 10000"/>
              <a:gd name="connsiteX8" fmla="*/ 9510 w 10000"/>
              <a:gd name="connsiteY8" fmla="*/ 8531 h 10000"/>
              <a:gd name="connsiteX9" fmla="*/ 9349 w 10000"/>
              <a:gd name="connsiteY9" fmla="*/ 9098 h 10000"/>
              <a:gd name="connsiteX10" fmla="*/ 9279 w 10000"/>
              <a:gd name="connsiteY10" fmla="*/ 8845 h 10000"/>
              <a:gd name="connsiteX11" fmla="*/ 9253 w 10000"/>
              <a:gd name="connsiteY11" fmla="*/ 8903 h 10000"/>
              <a:gd name="connsiteX12" fmla="*/ 9242 w 10000"/>
              <a:gd name="connsiteY12" fmla="*/ 9348 h 10000"/>
              <a:gd name="connsiteX13" fmla="*/ 9156 w 10000"/>
              <a:gd name="connsiteY13" fmla="*/ 9404 h 10000"/>
              <a:gd name="connsiteX14" fmla="*/ 9034 w 10000"/>
              <a:gd name="connsiteY14" fmla="*/ 8903 h 10000"/>
              <a:gd name="connsiteX15" fmla="*/ 9071 w 10000"/>
              <a:gd name="connsiteY15" fmla="*/ 8713 h 10000"/>
              <a:gd name="connsiteX16" fmla="*/ 9007 w 10000"/>
              <a:gd name="connsiteY16" fmla="*/ 8404 h 10000"/>
              <a:gd name="connsiteX17" fmla="*/ 8825 w 10000"/>
              <a:gd name="connsiteY17" fmla="*/ 8654 h 10000"/>
              <a:gd name="connsiteX18" fmla="*/ 8809 w 10000"/>
              <a:gd name="connsiteY18" fmla="*/ 8500 h 10000"/>
              <a:gd name="connsiteX19" fmla="*/ 8868 w 10000"/>
              <a:gd name="connsiteY19" fmla="*/ 8306 h 10000"/>
              <a:gd name="connsiteX20" fmla="*/ 8836 w 10000"/>
              <a:gd name="connsiteY20" fmla="*/ 8153 h 10000"/>
              <a:gd name="connsiteX21" fmla="*/ 8756 w 10000"/>
              <a:gd name="connsiteY21" fmla="*/ 8247 h 10000"/>
              <a:gd name="connsiteX22" fmla="*/ 8671 w 10000"/>
              <a:gd name="connsiteY22" fmla="*/ 7843 h 10000"/>
              <a:gd name="connsiteX23" fmla="*/ 8697 w 10000"/>
              <a:gd name="connsiteY23" fmla="*/ 7496 h 10000"/>
              <a:gd name="connsiteX24" fmla="*/ 8628 w 10000"/>
              <a:gd name="connsiteY24" fmla="*/ 7595 h 10000"/>
              <a:gd name="connsiteX25" fmla="*/ 8590 w 10000"/>
              <a:gd name="connsiteY25" fmla="*/ 8500 h 10000"/>
              <a:gd name="connsiteX26" fmla="*/ 8436 w 10000"/>
              <a:gd name="connsiteY26" fmla="*/ 8404 h 10000"/>
              <a:gd name="connsiteX27" fmla="*/ 8436 w 10000"/>
              <a:gd name="connsiteY27" fmla="*/ 8346 h 10000"/>
              <a:gd name="connsiteX28" fmla="*/ 8478 w 10000"/>
              <a:gd name="connsiteY28" fmla="*/ 8210 h 10000"/>
              <a:gd name="connsiteX29" fmla="*/ 8478 w 10000"/>
              <a:gd name="connsiteY29" fmla="*/ 8153 h 10000"/>
              <a:gd name="connsiteX30" fmla="*/ 8382 w 10000"/>
              <a:gd name="connsiteY30" fmla="*/ 7998 h 10000"/>
              <a:gd name="connsiteX31" fmla="*/ 8356 w 10000"/>
              <a:gd name="connsiteY31" fmla="*/ 8346 h 10000"/>
              <a:gd name="connsiteX32" fmla="*/ 8409 w 10000"/>
              <a:gd name="connsiteY32" fmla="*/ 8654 h 10000"/>
              <a:gd name="connsiteX33" fmla="*/ 8393 w 10000"/>
              <a:gd name="connsiteY33" fmla="*/ 8654 h 10000"/>
              <a:gd name="connsiteX34" fmla="*/ 8297 w 10000"/>
              <a:gd name="connsiteY34" fmla="*/ 8346 h 10000"/>
              <a:gd name="connsiteX35" fmla="*/ 8254 w 10000"/>
              <a:gd name="connsiteY35" fmla="*/ 7808 h 10000"/>
              <a:gd name="connsiteX36" fmla="*/ 8217 w 10000"/>
              <a:gd name="connsiteY36" fmla="*/ 7808 h 10000"/>
              <a:gd name="connsiteX37" fmla="*/ 8201 w 10000"/>
              <a:gd name="connsiteY37" fmla="*/ 7998 h 10000"/>
              <a:gd name="connsiteX38" fmla="*/ 8115 w 10000"/>
              <a:gd name="connsiteY38" fmla="*/ 7843 h 10000"/>
              <a:gd name="connsiteX39" fmla="*/ 8078 w 10000"/>
              <a:gd name="connsiteY39" fmla="*/ 8093 h 10000"/>
              <a:gd name="connsiteX40" fmla="*/ 8078 w 10000"/>
              <a:gd name="connsiteY40" fmla="*/ 7901 h 10000"/>
              <a:gd name="connsiteX41" fmla="*/ 7939 w 10000"/>
              <a:gd name="connsiteY41" fmla="*/ 8306 h 10000"/>
              <a:gd name="connsiteX42" fmla="*/ 7854 w 10000"/>
              <a:gd name="connsiteY42" fmla="*/ 8306 h 10000"/>
              <a:gd name="connsiteX43" fmla="*/ 7645 w 10000"/>
              <a:gd name="connsiteY43" fmla="*/ 8903 h 10000"/>
              <a:gd name="connsiteX44" fmla="*/ 7603 w 10000"/>
              <a:gd name="connsiteY44" fmla="*/ 8713 h 10000"/>
              <a:gd name="connsiteX45" fmla="*/ 7635 w 10000"/>
              <a:gd name="connsiteY45" fmla="*/ 9098 h 10000"/>
              <a:gd name="connsiteX46" fmla="*/ 7533 w 10000"/>
              <a:gd name="connsiteY46" fmla="*/ 9098 h 10000"/>
              <a:gd name="connsiteX47" fmla="*/ 7453 w 10000"/>
              <a:gd name="connsiteY47" fmla="*/ 9945 h 10000"/>
              <a:gd name="connsiteX48" fmla="*/ 7549 w 10000"/>
              <a:gd name="connsiteY48" fmla="*/ 8034 h 10000"/>
              <a:gd name="connsiteX49" fmla="*/ 7472 w 10000"/>
              <a:gd name="connsiteY49" fmla="*/ 8629 h 10000"/>
              <a:gd name="connsiteX50" fmla="*/ 7424 w 10000"/>
              <a:gd name="connsiteY50" fmla="*/ 9305 h 10000"/>
              <a:gd name="connsiteX51" fmla="*/ 7386 w 10000"/>
              <a:gd name="connsiteY51" fmla="*/ 8399 h 10000"/>
              <a:gd name="connsiteX52" fmla="*/ 7347 w 10000"/>
              <a:gd name="connsiteY52" fmla="*/ 8833 h 10000"/>
              <a:gd name="connsiteX53" fmla="*/ 7267 w 10000"/>
              <a:gd name="connsiteY53" fmla="*/ 8471 h 10000"/>
              <a:gd name="connsiteX54" fmla="*/ 7054 w 10000"/>
              <a:gd name="connsiteY54" fmla="*/ 8999 h 10000"/>
              <a:gd name="connsiteX55" fmla="*/ 7053 w 10000"/>
              <a:gd name="connsiteY55" fmla="*/ 7964 h 10000"/>
              <a:gd name="connsiteX56" fmla="*/ 7026 w 10000"/>
              <a:gd name="connsiteY56" fmla="*/ 8519 h 10000"/>
              <a:gd name="connsiteX57" fmla="*/ 6828 w 10000"/>
              <a:gd name="connsiteY57" fmla="*/ 8722 h 10000"/>
              <a:gd name="connsiteX58" fmla="*/ 6677 w 10000"/>
              <a:gd name="connsiteY58" fmla="*/ 8508 h 10000"/>
              <a:gd name="connsiteX59" fmla="*/ 6616 w 10000"/>
              <a:gd name="connsiteY59" fmla="*/ 8712 h 10000"/>
              <a:gd name="connsiteX60" fmla="*/ 6417 w 10000"/>
              <a:gd name="connsiteY60" fmla="*/ 8836 h 10000"/>
              <a:gd name="connsiteX61" fmla="*/ 6500 w 10000"/>
              <a:gd name="connsiteY61" fmla="*/ 8836 h 10000"/>
              <a:gd name="connsiteX62" fmla="*/ 6333 w 10000"/>
              <a:gd name="connsiteY62" fmla="*/ 9224 h 10000"/>
              <a:gd name="connsiteX63" fmla="*/ 6333 w 10000"/>
              <a:gd name="connsiteY63" fmla="*/ 8836 h 10000"/>
              <a:gd name="connsiteX64" fmla="*/ 6250 w 10000"/>
              <a:gd name="connsiteY64" fmla="*/ 8836 h 10000"/>
              <a:gd name="connsiteX65" fmla="*/ 6167 w 10000"/>
              <a:gd name="connsiteY65" fmla="*/ 8836 h 10000"/>
              <a:gd name="connsiteX66" fmla="*/ 5917 w 10000"/>
              <a:gd name="connsiteY66" fmla="*/ 8836 h 10000"/>
              <a:gd name="connsiteX67" fmla="*/ 5879 w 10000"/>
              <a:gd name="connsiteY67" fmla="*/ 8406 h 10000"/>
              <a:gd name="connsiteX68" fmla="*/ 5753 w 10000"/>
              <a:gd name="connsiteY68" fmla="*/ 8597 h 10000"/>
              <a:gd name="connsiteX69" fmla="*/ 5700 w 10000"/>
              <a:gd name="connsiteY69" fmla="*/ 8646 h 10000"/>
              <a:gd name="connsiteX70" fmla="*/ 5559 w 10000"/>
              <a:gd name="connsiteY70" fmla="*/ 8670 h 10000"/>
              <a:gd name="connsiteX71" fmla="*/ 5472 w 10000"/>
              <a:gd name="connsiteY71" fmla="*/ 8681 h 10000"/>
              <a:gd name="connsiteX72" fmla="*/ 5335 w 10000"/>
              <a:gd name="connsiteY72" fmla="*/ 9487 h 10000"/>
              <a:gd name="connsiteX73" fmla="*/ 5268 w 10000"/>
              <a:gd name="connsiteY73" fmla="*/ 8911 h 10000"/>
              <a:gd name="connsiteX74" fmla="*/ 5151 w 10000"/>
              <a:gd name="connsiteY74" fmla="*/ 8920 h 10000"/>
              <a:gd name="connsiteX75" fmla="*/ 5108 w 10000"/>
              <a:gd name="connsiteY75" fmla="*/ 9824 h 10000"/>
              <a:gd name="connsiteX76" fmla="*/ 5076 w 10000"/>
              <a:gd name="connsiteY76" fmla="*/ 9624 h 10000"/>
              <a:gd name="connsiteX77" fmla="*/ 5000 w 10000"/>
              <a:gd name="connsiteY77" fmla="*/ 9608 h 10000"/>
              <a:gd name="connsiteX78" fmla="*/ 5083 w 10000"/>
              <a:gd name="connsiteY78" fmla="*/ 8836 h 10000"/>
              <a:gd name="connsiteX79" fmla="*/ 5083 w 10000"/>
              <a:gd name="connsiteY79" fmla="*/ 9989 h 10000"/>
              <a:gd name="connsiteX80" fmla="*/ 4958 w 10000"/>
              <a:gd name="connsiteY80" fmla="*/ 8160 h 10000"/>
              <a:gd name="connsiteX81" fmla="*/ 4917 w 10000"/>
              <a:gd name="connsiteY81" fmla="*/ 8454 h 10000"/>
              <a:gd name="connsiteX82" fmla="*/ 4833 w 10000"/>
              <a:gd name="connsiteY82" fmla="*/ 8070 h 10000"/>
              <a:gd name="connsiteX83" fmla="*/ 4597 w 10000"/>
              <a:gd name="connsiteY83" fmla="*/ 9574 h 10000"/>
              <a:gd name="connsiteX84" fmla="*/ 4677 w 10000"/>
              <a:gd name="connsiteY84" fmla="*/ 9344 h 10000"/>
              <a:gd name="connsiteX85" fmla="*/ 4592 w 10000"/>
              <a:gd name="connsiteY85" fmla="*/ 9296 h 10000"/>
              <a:gd name="connsiteX86" fmla="*/ 4497 w 10000"/>
              <a:gd name="connsiteY86" fmla="*/ 9324 h 10000"/>
              <a:gd name="connsiteX87" fmla="*/ 4359 w 10000"/>
              <a:gd name="connsiteY87" fmla="*/ 9527 h 10000"/>
              <a:gd name="connsiteX88" fmla="*/ 4337 w 10000"/>
              <a:gd name="connsiteY88" fmla="*/ 9352 h 10000"/>
              <a:gd name="connsiteX89" fmla="*/ 4345 w 10000"/>
              <a:gd name="connsiteY89" fmla="*/ 8344 h 10000"/>
              <a:gd name="connsiteX90" fmla="*/ 4122 w 10000"/>
              <a:gd name="connsiteY90" fmla="*/ 9225 h 10000"/>
              <a:gd name="connsiteX91" fmla="*/ 4058 w 10000"/>
              <a:gd name="connsiteY91" fmla="*/ 8647 h 10000"/>
              <a:gd name="connsiteX92" fmla="*/ 3954 w 10000"/>
              <a:gd name="connsiteY92" fmla="*/ 8542 h 10000"/>
              <a:gd name="connsiteX93" fmla="*/ 4044 w 10000"/>
              <a:gd name="connsiteY93" fmla="*/ 9184 h 10000"/>
              <a:gd name="connsiteX94" fmla="*/ 3833 w 10000"/>
              <a:gd name="connsiteY94" fmla="*/ 8454 h 10000"/>
              <a:gd name="connsiteX95" fmla="*/ 3719 w 10000"/>
              <a:gd name="connsiteY95" fmla="*/ 8550 h 10000"/>
              <a:gd name="connsiteX96" fmla="*/ 3750 w 10000"/>
              <a:gd name="connsiteY96" fmla="*/ 7685 h 10000"/>
              <a:gd name="connsiteX97" fmla="*/ 3631 w 10000"/>
              <a:gd name="connsiteY97" fmla="*/ 7808 h 10000"/>
              <a:gd name="connsiteX98" fmla="*/ 3615 w 10000"/>
              <a:gd name="connsiteY98" fmla="*/ 7808 h 10000"/>
              <a:gd name="connsiteX99" fmla="*/ 3465 w 10000"/>
              <a:gd name="connsiteY99" fmla="*/ 7843 h 10000"/>
              <a:gd name="connsiteX100" fmla="*/ 3406 w 10000"/>
              <a:gd name="connsiteY100" fmla="*/ 7247 h 10000"/>
              <a:gd name="connsiteX101" fmla="*/ 3198 w 10000"/>
              <a:gd name="connsiteY101" fmla="*/ 7151 h 10000"/>
              <a:gd name="connsiteX102" fmla="*/ 3091 w 10000"/>
              <a:gd name="connsiteY102" fmla="*/ 7209 h 10000"/>
              <a:gd name="connsiteX103" fmla="*/ 3006 w 10000"/>
              <a:gd name="connsiteY103" fmla="*/ 6805 h 10000"/>
              <a:gd name="connsiteX104" fmla="*/ 2990 w 10000"/>
              <a:gd name="connsiteY104" fmla="*/ 6805 h 10000"/>
              <a:gd name="connsiteX105" fmla="*/ 2936 w 10000"/>
              <a:gd name="connsiteY105" fmla="*/ 7342 h 10000"/>
              <a:gd name="connsiteX106" fmla="*/ 2910 w 10000"/>
              <a:gd name="connsiteY106" fmla="*/ 7305 h 10000"/>
              <a:gd name="connsiteX107" fmla="*/ 2851 w 10000"/>
              <a:gd name="connsiteY107" fmla="*/ 6400 h 10000"/>
              <a:gd name="connsiteX108" fmla="*/ 2840 w 10000"/>
              <a:gd name="connsiteY108" fmla="*/ 6400 h 10000"/>
              <a:gd name="connsiteX109" fmla="*/ 2840 w 10000"/>
              <a:gd name="connsiteY109" fmla="*/ 6650 h 10000"/>
              <a:gd name="connsiteX110" fmla="*/ 2798 w 10000"/>
              <a:gd name="connsiteY110" fmla="*/ 6495 h 10000"/>
              <a:gd name="connsiteX111" fmla="*/ 2814 w 10000"/>
              <a:gd name="connsiteY111" fmla="*/ 5899 h 10000"/>
              <a:gd name="connsiteX112" fmla="*/ 2563 w 10000"/>
              <a:gd name="connsiteY112" fmla="*/ 5744 h 10000"/>
              <a:gd name="connsiteX113" fmla="*/ 2440 w 10000"/>
              <a:gd name="connsiteY113" fmla="*/ 6052 h 10000"/>
              <a:gd name="connsiteX114" fmla="*/ 2023 w 10000"/>
              <a:gd name="connsiteY114" fmla="*/ 4396 h 10000"/>
              <a:gd name="connsiteX115" fmla="*/ 2034 w 10000"/>
              <a:gd name="connsiteY115" fmla="*/ 4644 h 10000"/>
              <a:gd name="connsiteX116" fmla="*/ 1815 w 10000"/>
              <a:gd name="connsiteY116" fmla="*/ 4512 h 10000"/>
              <a:gd name="connsiteX117" fmla="*/ 1815 w 10000"/>
              <a:gd name="connsiteY117" fmla="*/ 4355 h 10000"/>
              <a:gd name="connsiteX118" fmla="*/ 1842 w 10000"/>
              <a:gd name="connsiteY118" fmla="*/ 3892 h 10000"/>
              <a:gd name="connsiteX119" fmla="*/ 1773 w 10000"/>
              <a:gd name="connsiteY119" fmla="*/ 3603 h 10000"/>
              <a:gd name="connsiteX120" fmla="*/ 1580 w 10000"/>
              <a:gd name="connsiteY120" fmla="*/ 3354 h 10000"/>
              <a:gd name="connsiteX121" fmla="*/ 1468 w 10000"/>
              <a:gd name="connsiteY121" fmla="*/ 3546 h 10000"/>
              <a:gd name="connsiteX122" fmla="*/ 1468 w 10000"/>
              <a:gd name="connsiteY122" fmla="*/ 4299 h 10000"/>
              <a:gd name="connsiteX123" fmla="*/ 1442 w 10000"/>
              <a:gd name="connsiteY123" fmla="*/ 4355 h 10000"/>
              <a:gd name="connsiteX124" fmla="*/ 1383 w 10000"/>
              <a:gd name="connsiteY124" fmla="*/ 4355 h 10000"/>
              <a:gd name="connsiteX125" fmla="*/ 1233 w 10000"/>
              <a:gd name="connsiteY125" fmla="*/ 3798 h 10000"/>
              <a:gd name="connsiteX126" fmla="*/ 1095 w 10000"/>
              <a:gd name="connsiteY126" fmla="*/ 4760 h 10000"/>
              <a:gd name="connsiteX127" fmla="*/ 1041 w 10000"/>
              <a:gd name="connsiteY127" fmla="*/ 4704 h 10000"/>
              <a:gd name="connsiteX128" fmla="*/ 886 w 10000"/>
              <a:gd name="connsiteY128" fmla="*/ 3448 h 10000"/>
              <a:gd name="connsiteX129" fmla="*/ 721 w 10000"/>
              <a:gd name="connsiteY129" fmla="*/ 3104 h 10000"/>
              <a:gd name="connsiteX130" fmla="*/ 625 w 10000"/>
              <a:gd name="connsiteY130" fmla="*/ 3200 h 10000"/>
              <a:gd name="connsiteX131" fmla="*/ 651 w 10000"/>
              <a:gd name="connsiteY131" fmla="*/ 2755 h 10000"/>
              <a:gd name="connsiteX132" fmla="*/ 358 w 10000"/>
              <a:gd name="connsiteY132" fmla="*/ 2544 h 10000"/>
              <a:gd name="connsiteX133" fmla="*/ 416 w 10000"/>
              <a:gd name="connsiteY133" fmla="*/ 2295 h 10000"/>
              <a:gd name="connsiteX134" fmla="*/ 374 w 10000"/>
              <a:gd name="connsiteY134" fmla="*/ 2295 h 10000"/>
              <a:gd name="connsiteX135" fmla="*/ 251 w 10000"/>
              <a:gd name="connsiteY135" fmla="*/ 2544 h 10000"/>
              <a:gd name="connsiteX136" fmla="*/ 304 w 10000"/>
              <a:gd name="connsiteY136" fmla="*/ 2295 h 10000"/>
              <a:gd name="connsiteX137" fmla="*/ 320 w 10000"/>
              <a:gd name="connsiteY137" fmla="*/ 2197 h 10000"/>
              <a:gd name="connsiteX138" fmla="*/ 155 w 10000"/>
              <a:gd name="connsiteY138" fmla="*/ 2409 h 10000"/>
              <a:gd name="connsiteX139" fmla="*/ 155 w 10000"/>
              <a:gd name="connsiteY139" fmla="*/ 1155 h 10000"/>
              <a:gd name="connsiteX140" fmla="*/ 43 w 10000"/>
              <a:gd name="connsiteY140" fmla="*/ 1061 h 10000"/>
              <a:gd name="connsiteX141" fmla="*/ 0 w 10000"/>
              <a:gd name="connsiteY141" fmla="*/ 1312 h 10000"/>
              <a:gd name="connsiteX142" fmla="*/ 0 w 10000"/>
              <a:gd name="connsiteY142" fmla="*/ 0 h 10000"/>
              <a:gd name="connsiteX0" fmla="*/ 0 w 10000"/>
              <a:gd name="connsiteY0" fmla="*/ 0 h 9989"/>
              <a:gd name="connsiteX1" fmla="*/ 10000 w 10000"/>
              <a:gd name="connsiteY1" fmla="*/ 0 h 9989"/>
              <a:gd name="connsiteX2" fmla="*/ 10000 w 10000"/>
              <a:gd name="connsiteY2" fmla="*/ 7151 h 9989"/>
              <a:gd name="connsiteX3" fmla="*/ 9920 w 10000"/>
              <a:gd name="connsiteY3" fmla="*/ 6957 h 9989"/>
              <a:gd name="connsiteX4" fmla="*/ 9867 w 10000"/>
              <a:gd name="connsiteY4" fmla="*/ 7639 h 9989"/>
              <a:gd name="connsiteX5" fmla="*/ 9754 w 10000"/>
              <a:gd name="connsiteY5" fmla="*/ 7400 h 9989"/>
              <a:gd name="connsiteX6" fmla="*/ 9652 w 10000"/>
              <a:gd name="connsiteY6" fmla="*/ 8031 h 9989"/>
              <a:gd name="connsiteX7" fmla="*/ 9620 w 10000"/>
              <a:gd name="connsiteY7" fmla="*/ 9022 h 9989"/>
              <a:gd name="connsiteX8" fmla="*/ 9510 w 10000"/>
              <a:gd name="connsiteY8" fmla="*/ 8531 h 9989"/>
              <a:gd name="connsiteX9" fmla="*/ 9349 w 10000"/>
              <a:gd name="connsiteY9" fmla="*/ 9098 h 9989"/>
              <a:gd name="connsiteX10" fmla="*/ 9279 w 10000"/>
              <a:gd name="connsiteY10" fmla="*/ 8845 h 9989"/>
              <a:gd name="connsiteX11" fmla="*/ 9253 w 10000"/>
              <a:gd name="connsiteY11" fmla="*/ 8903 h 9989"/>
              <a:gd name="connsiteX12" fmla="*/ 9242 w 10000"/>
              <a:gd name="connsiteY12" fmla="*/ 9348 h 9989"/>
              <a:gd name="connsiteX13" fmla="*/ 9156 w 10000"/>
              <a:gd name="connsiteY13" fmla="*/ 9404 h 9989"/>
              <a:gd name="connsiteX14" fmla="*/ 9034 w 10000"/>
              <a:gd name="connsiteY14" fmla="*/ 8903 h 9989"/>
              <a:gd name="connsiteX15" fmla="*/ 9071 w 10000"/>
              <a:gd name="connsiteY15" fmla="*/ 8713 h 9989"/>
              <a:gd name="connsiteX16" fmla="*/ 9007 w 10000"/>
              <a:gd name="connsiteY16" fmla="*/ 8404 h 9989"/>
              <a:gd name="connsiteX17" fmla="*/ 8825 w 10000"/>
              <a:gd name="connsiteY17" fmla="*/ 8654 h 9989"/>
              <a:gd name="connsiteX18" fmla="*/ 8809 w 10000"/>
              <a:gd name="connsiteY18" fmla="*/ 8500 h 9989"/>
              <a:gd name="connsiteX19" fmla="*/ 8868 w 10000"/>
              <a:gd name="connsiteY19" fmla="*/ 8306 h 9989"/>
              <a:gd name="connsiteX20" fmla="*/ 8836 w 10000"/>
              <a:gd name="connsiteY20" fmla="*/ 8153 h 9989"/>
              <a:gd name="connsiteX21" fmla="*/ 8756 w 10000"/>
              <a:gd name="connsiteY21" fmla="*/ 8247 h 9989"/>
              <a:gd name="connsiteX22" fmla="*/ 8671 w 10000"/>
              <a:gd name="connsiteY22" fmla="*/ 7843 h 9989"/>
              <a:gd name="connsiteX23" fmla="*/ 8697 w 10000"/>
              <a:gd name="connsiteY23" fmla="*/ 7496 h 9989"/>
              <a:gd name="connsiteX24" fmla="*/ 8628 w 10000"/>
              <a:gd name="connsiteY24" fmla="*/ 7595 h 9989"/>
              <a:gd name="connsiteX25" fmla="*/ 8590 w 10000"/>
              <a:gd name="connsiteY25" fmla="*/ 8500 h 9989"/>
              <a:gd name="connsiteX26" fmla="*/ 8436 w 10000"/>
              <a:gd name="connsiteY26" fmla="*/ 8404 h 9989"/>
              <a:gd name="connsiteX27" fmla="*/ 8436 w 10000"/>
              <a:gd name="connsiteY27" fmla="*/ 8346 h 9989"/>
              <a:gd name="connsiteX28" fmla="*/ 8478 w 10000"/>
              <a:gd name="connsiteY28" fmla="*/ 8210 h 9989"/>
              <a:gd name="connsiteX29" fmla="*/ 8478 w 10000"/>
              <a:gd name="connsiteY29" fmla="*/ 8153 h 9989"/>
              <a:gd name="connsiteX30" fmla="*/ 8382 w 10000"/>
              <a:gd name="connsiteY30" fmla="*/ 7998 h 9989"/>
              <a:gd name="connsiteX31" fmla="*/ 8356 w 10000"/>
              <a:gd name="connsiteY31" fmla="*/ 8346 h 9989"/>
              <a:gd name="connsiteX32" fmla="*/ 8409 w 10000"/>
              <a:gd name="connsiteY32" fmla="*/ 8654 h 9989"/>
              <a:gd name="connsiteX33" fmla="*/ 8393 w 10000"/>
              <a:gd name="connsiteY33" fmla="*/ 8654 h 9989"/>
              <a:gd name="connsiteX34" fmla="*/ 8297 w 10000"/>
              <a:gd name="connsiteY34" fmla="*/ 8346 h 9989"/>
              <a:gd name="connsiteX35" fmla="*/ 8254 w 10000"/>
              <a:gd name="connsiteY35" fmla="*/ 7808 h 9989"/>
              <a:gd name="connsiteX36" fmla="*/ 8217 w 10000"/>
              <a:gd name="connsiteY36" fmla="*/ 7808 h 9989"/>
              <a:gd name="connsiteX37" fmla="*/ 8201 w 10000"/>
              <a:gd name="connsiteY37" fmla="*/ 7998 h 9989"/>
              <a:gd name="connsiteX38" fmla="*/ 8115 w 10000"/>
              <a:gd name="connsiteY38" fmla="*/ 7843 h 9989"/>
              <a:gd name="connsiteX39" fmla="*/ 8078 w 10000"/>
              <a:gd name="connsiteY39" fmla="*/ 8093 h 9989"/>
              <a:gd name="connsiteX40" fmla="*/ 8078 w 10000"/>
              <a:gd name="connsiteY40" fmla="*/ 7901 h 9989"/>
              <a:gd name="connsiteX41" fmla="*/ 7939 w 10000"/>
              <a:gd name="connsiteY41" fmla="*/ 8306 h 9989"/>
              <a:gd name="connsiteX42" fmla="*/ 7854 w 10000"/>
              <a:gd name="connsiteY42" fmla="*/ 8306 h 9989"/>
              <a:gd name="connsiteX43" fmla="*/ 7645 w 10000"/>
              <a:gd name="connsiteY43" fmla="*/ 8903 h 9989"/>
              <a:gd name="connsiteX44" fmla="*/ 7603 w 10000"/>
              <a:gd name="connsiteY44" fmla="*/ 8713 h 9989"/>
              <a:gd name="connsiteX45" fmla="*/ 7635 w 10000"/>
              <a:gd name="connsiteY45" fmla="*/ 9098 h 9989"/>
              <a:gd name="connsiteX46" fmla="*/ 7533 w 10000"/>
              <a:gd name="connsiteY46" fmla="*/ 9098 h 9989"/>
              <a:gd name="connsiteX47" fmla="*/ 7453 w 10000"/>
              <a:gd name="connsiteY47" fmla="*/ 9945 h 9989"/>
              <a:gd name="connsiteX48" fmla="*/ 7549 w 10000"/>
              <a:gd name="connsiteY48" fmla="*/ 8034 h 9989"/>
              <a:gd name="connsiteX49" fmla="*/ 7472 w 10000"/>
              <a:gd name="connsiteY49" fmla="*/ 8629 h 9989"/>
              <a:gd name="connsiteX50" fmla="*/ 7424 w 10000"/>
              <a:gd name="connsiteY50" fmla="*/ 9305 h 9989"/>
              <a:gd name="connsiteX51" fmla="*/ 7386 w 10000"/>
              <a:gd name="connsiteY51" fmla="*/ 8399 h 9989"/>
              <a:gd name="connsiteX52" fmla="*/ 7347 w 10000"/>
              <a:gd name="connsiteY52" fmla="*/ 8833 h 9989"/>
              <a:gd name="connsiteX53" fmla="*/ 7267 w 10000"/>
              <a:gd name="connsiteY53" fmla="*/ 8471 h 9989"/>
              <a:gd name="connsiteX54" fmla="*/ 7054 w 10000"/>
              <a:gd name="connsiteY54" fmla="*/ 8999 h 9989"/>
              <a:gd name="connsiteX55" fmla="*/ 7053 w 10000"/>
              <a:gd name="connsiteY55" fmla="*/ 7964 h 9989"/>
              <a:gd name="connsiteX56" fmla="*/ 7026 w 10000"/>
              <a:gd name="connsiteY56" fmla="*/ 8519 h 9989"/>
              <a:gd name="connsiteX57" fmla="*/ 6828 w 10000"/>
              <a:gd name="connsiteY57" fmla="*/ 8722 h 9989"/>
              <a:gd name="connsiteX58" fmla="*/ 6677 w 10000"/>
              <a:gd name="connsiteY58" fmla="*/ 8508 h 9989"/>
              <a:gd name="connsiteX59" fmla="*/ 6616 w 10000"/>
              <a:gd name="connsiteY59" fmla="*/ 8712 h 9989"/>
              <a:gd name="connsiteX60" fmla="*/ 6417 w 10000"/>
              <a:gd name="connsiteY60" fmla="*/ 8836 h 9989"/>
              <a:gd name="connsiteX61" fmla="*/ 6500 w 10000"/>
              <a:gd name="connsiteY61" fmla="*/ 8836 h 9989"/>
              <a:gd name="connsiteX62" fmla="*/ 6333 w 10000"/>
              <a:gd name="connsiteY62" fmla="*/ 9224 h 9989"/>
              <a:gd name="connsiteX63" fmla="*/ 6333 w 10000"/>
              <a:gd name="connsiteY63" fmla="*/ 8836 h 9989"/>
              <a:gd name="connsiteX64" fmla="*/ 6250 w 10000"/>
              <a:gd name="connsiteY64" fmla="*/ 8836 h 9989"/>
              <a:gd name="connsiteX65" fmla="*/ 6167 w 10000"/>
              <a:gd name="connsiteY65" fmla="*/ 8836 h 9989"/>
              <a:gd name="connsiteX66" fmla="*/ 5917 w 10000"/>
              <a:gd name="connsiteY66" fmla="*/ 8836 h 9989"/>
              <a:gd name="connsiteX67" fmla="*/ 5879 w 10000"/>
              <a:gd name="connsiteY67" fmla="*/ 8406 h 9989"/>
              <a:gd name="connsiteX68" fmla="*/ 5753 w 10000"/>
              <a:gd name="connsiteY68" fmla="*/ 8597 h 9989"/>
              <a:gd name="connsiteX69" fmla="*/ 5700 w 10000"/>
              <a:gd name="connsiteY69" fmla="*/ 8646 h 9989"/>
              <a:gd name="connsiteX70" fmla="*/ 5559 w 10000"/>
              <a:gd name="connsiteY70" fmla="*/ 8670 h 9989"/>
              <a:gd name="connsiteX71" fmla="*/ 5472 w 10000"/>
              <a:gd name="connsiteY71" fmla="*/ 8681 h 9989"/>
              <a:gd name="connsiteX72" fmla="*/ 5335 w 10000"/>
              <a:gd name="connsiteY72" fmla="*/ 9487 h 9989"/>
              <a:gd name="connsiteX73" fmla="*/ 5268 w 10000"/>
              <a:gd name="connsiteY73" fmla="*/ 8911 h 9989"/>
              <a:gd name="connsiteX74" fmla="*/ 5151 w 10000"/>
              <a:gd name="connsiteY74" fmla="*/ 8920 h 9989"/>
              <a:gd name="connsiteX75" fmla="*/ 5108 w 10000"/>
              <a:gd name="connsiteY75" fmla="*/ 9824 h 9989"/>
              <a:gd name="connsiteX76" fmla="*/ 5076 w 10000"/>
              <a:gd name="connsiteY76" fmla="*/ 9624 h 9989"/>
              <a:gd name="connsiteX77" fmla="*/ 5000 w 10000"/>
              <a:gd name="connsiteY77" fmla="*/ 9608 h 9989"/>
              <a:gd name="connsiteX78" fmla="*/ 5083 w 10000"/>
              <a:gd name="connsiteY78" fmla="*/ 8836 h 9989"/>
              <a:gd name="connsiteX79" fmla="*/ 5083 w 10000"/>
              <a:gd name="connsiteY79" fmla="*/ 9989 h 9989"/>
              <a:gd name="connsiteX80" fmla="*/ 4958 w 10000"/>
              <a:gd name="connsiteY80" fmla="*/ 8160 h 9989"/>
              <a:gd name="connsiteX81" fmla="*/ 4917 w 10000"/>
              <a:gd name="connsiteY81" fmla="*/ 8454 h 9989"/>
              <a:gd name="connsiteX82" fmla="*/ 4833 w 10000"/>
              <a:gd name="connsiteY82" fmla="*/ 8070 h 9989"/>
              <a:gd name="connsiteX83" fmla="*/ 4597 w 10000"/>
              <a:gd name="connsiteY83" fmla="*/ 9574 h 9989"/>
              <a:gd name="connsiteX84" fmla="*/ 4677 w 10000"/>
              <a:gd name="connsiteY84" fmla="*/ 9344 h 9989"/>
              <a:gd name="connsiteX85" fmla="*/ 4567 w 10000"/>
              <a:gd name="connsiteY85" fmla="*/ 7472 h 9989"/>
              <a:gd name="connsiteX86" fmla="*/ 4497 w 10000"/>
              <a:gd name="connsiteY86" fmla="*/ 9324 h 9989"/>
              <a:gd name="connsiteX87" fmla="*/ 4359 w 10000"/>
              <a:gd name="connsiteY87" fmla="*/ 9527 h 9989"/>
              <a:gd name="connsiteX88" fmla="*/ 4337 w 10000"/>
              <a:gd name="connsiteY88" fmla="*/ 9352 h 9989"/>
              <a:gd name="connsiteX89" fmla="*/ 4345 w 10000"/>
              <a:gd name="connsiteY89" fmla="*/ 8344 h 9989"/>
              <a:gd name="connsiteX90" fmla="*/ 4122 w 10000"/>
              <a:gd name="connsiteY90" fmla="*/ 9225 h 9989"/>
              <a:gd name="connsiteX91" fmla="*/ 4058 w 10000"/>
              <a:gd name="connsiteY91" fmla="*/ 8647 h 9989"/>
              <a:gd name="connsiteX92" fmla="*/ 3954 w 10000"/>
              <a:gd name="connsiteY92" fmla="*/ 8542 h 9989"/>
              <a:gd name="connsiteX93" fmla="*/ 4044 w 10000"/>
              <a:gd name="connsiteY93" fmla="*/ 9184 h 9989"/>
              <a:gd name="connsiteX94" fmla="*/ 3833 w 10000"/>
              <a:gd name="connsiteY94" fmla="*/ 8454 h 9989"/>
              <a:gd name="connsiteX95" fmla="*/ 3719 w 10000"/>
              <a:gd name="connsiteY95" fmla="*/ 8550 h 9989"/>
              <a:gd name="connsiteX96" fmla="*/ 3750 w 10000"/>
              <a:gd name="connsiteY96" fmla="*/ 7685 h 9989"/>
              <a:gd name="connsiteX97" fmla="*/ 3631 w 10000"/>
              <a:gd name="connsiteY97" fmla="*/ 7808 h 9989"/>
              <a:gd name="connsiteX98" fmla="*/ 3615 w 10000"/>
              <a:gd name="connsiteY98" fmla="*/ 7808 h 9989"/>
              <a:gd name="connsiteX99" fmla="*/ 3465 w 10000"/>
              <a:gd name="connsiteY99" fmla="*/ 7843 h 9989"/>
              <a:gd name="connsiteX100" fmla="*/ 3406 w 10000"/>
              <a:gd name="connsiteY100" fmla="*/ 7247 h 9989"/>
              <a:gd name="connsiteX101" fmla="*/ 3198 w 10000"/>
              <a:gd name="connsiteY101" fmla="*/ 7151 h 9989"/>
              <a:gd name="connsiteX102" fmla="*/ 3091 w 10000"/>
              <a:gd name="connsiteY102" fmla="*/ 7209 h 9989"/>
              <a:gd name="connsiteX103" fmla="*/ 3006 w 10000"/>
              <a:gd name="connsiteY103" fmla="*/ 6805 h 9989"/>
              <a:gd name="connsiteX104" fmla="*/ 2990 w 10000"/>
              <a:gd name="connsiteY104" fmla="*/ 6805 h 9989"/>
              <a:gd name="connsiteX105" fmla="*/ 2936 w 10000"/>
              <a:gd name="connsiteY105" fmla="*/ 7342 h 9989"/>
              <a:gd name="connsiteX106" fmla="*/ 2910 w 10000"/>
              <a:gd name="connsiteY106" fmla="*/ 7305 h 9989"/>
              <a:gd name="connsiteX107" fmla="*/ 2851 w 10000"/>
              <a:gd name="connsiteY107" fmla="*/ 6400 h 9989"/>
              <a:gd name="connsiteX108" fmla="*/ 2840 w 10000"/>
              <a:gd name="connsiteY108" fmla="*/ 6400 h 9989"/>
              <a:gd name="connsiteX109" fmla="*/ 2840 w 10000"/>
              <a:gd name="connsiteY109" fmla="*/ 6650 h 9989"/>
              <a:gd name="connsiteX110" fmla="*/ 2798 w 10000"/>
              <a:gd name="connsiteY110" fmla="*/ 6495 h 9989"/>
              <a:gd name="connsiteX111" fmla="*/ 2814 w 10000"/>
              <a:gd name="connsiteY111" fmla="*/ 5899 h 9989"/>
              <a:gd name="connsiteX112" fmla="*/ 2563 w 10000"/>
              <a:gd name="connsiteY112" fmla="*/ 5744 h 9989"/>
              <a:gd name="connsiteX113" fmla="*/ 2440 w 10000"/>
              <a:gd name="connsiteY113" fmla="*/ 6052 h 9989"/>
              <a:gd name="connsiteX114" fmla="*/ 2023 w 10000"/>
              <a:gd name="connsiteY114" fmla="*/ 4396 h 9989"/>
              <a:gd name="connsiteX115" fmla="*/ 2034 w 10000"/>
              <a:gd name="connsiteY115" fmla="*/ 4644 h 9989"/>
              <a:gd name="connsiteX116" fmla="*/ 1815 w 10000"/>
              <a:gd name="connsiteY116" fmla="*/ 4512 h 9989"/>
              <a:gd name="connsiteX117" fmla="*/ 1815 w 10000"/>
              <a:gd name="connsiteY117" fmla="*/ 4355 h 9989"/>
              <a:gd name="connsiteX118" fmla="*/ 1842 w 10000"/>
              <a:gd name="connsiteY118" fmla="*/ 3892 h 9989"/>
              <a:gd name="connsiteX119" fmla="*/ 1773 w 10000"/>
              <a:gd name="connsiteY119" fmla="*/ 3603 h 9989"/>
              <a:gd name="connsiteX120" fmla="*/ 1580 w 10000"/>
              <a:gd name="connsiteY120" fmla="*/ 3354 h 9989"/>
              <a:gd name="connsiteX121" fmla="*/ 1468 w 10000"/>
              <a:gd name="connsiteY121" fmla="*/ 3546 h 9989"/>
              <a:gd name="connsiteX122" fmla="*/ 1468 w 10000"/>
              <a:gd name="connsiteY122" fmla="*/ 4299 h 9989"/>
              <a:gd name="connsiteX123" fmla="*/ 1442 w 10000"/>
              <a:gd name="connsiteY123" fmla="*/ 4355 h 9989"/>
              <a:gd name="connsiteX124" fmla="*/ 1383 w 10000"/>
              <a:gd name="connsiteY124" fmla="*/ 4355 h 9989"/>
              <a:gd name="connsiteX125" fmla="*/ 1233 w 10000"/>
              <a:gd name="connsiteY125" fmla="*/ 3798 h 9989"/>
              <a:gd name="connsiteX126" fmla="*/ 1095 w 10000"/>
              <a:gd name="connsiteY126" fmla="*/ 4760 h 9989"/>
              <a:gd name="connsiteX127" fmla="*/ 1041 w 10000"/>
              <a:gd name="connsiteY127" fmla="*/ 4704 h 9989"/>
              <a:gd name="connsiteX128" fmla="*/ 886 w 10000"/>
              <a:gd name="connsiteY128" fmla="*/ 3448 h 9989"/>
              <a:gd name="connsiteX129" fmla="*/ 721 w 10000"/>
              <a:gd name="connsiteY129" fmla="*/ 3104 h 9989"/>
              <a:gd name="connsiteX130" fmla="*/ 625 w 10000"/>
              <a:gd name="connsiteY130" fmla="*/ 3200 h 9989"/>
              <a:gd name="connsiteX131" fmla="*/ 651 w 10000"/>
              <a:gd name="connsiteY131" fmla="*/ 2755 h 9989"/>
              <a:gd name="connsiteX132" fmla="*/ 358 w 10000"/>
              <a:gd name="connsiteY132" fmla="*/ 2544 h 9989"/>
              <a:gd name="connsiteX133" fmla="*/ 416 w 10000"/>
              <a:gd name="connsiteY133" fmla="*/ 2295 h 9989"/>
              <a:gd name="connsiteX134" fmla="*/ 374 w 10000"/>
              <a:gd name="connsiteY134" fmla="*/ 2295 h 9989"/>
              <a:gd name="connsiteX135" fmla="*/ 251 w 10000"/>
              <a:gd name="connsiteY135" fmla="*/ 2544 h 9989"/>
              <a:gd name="connsiteX136" fmla="*/ 304 w 10000"/>
              <a:gd name="connsiteY136" fmla="*/ 2295 h 9989"/>
              <a:gd name="connsiteX137" fmla="*/ 320 w 10000"/>
              <a:gd name="connsiteY137" fmla="*/ 2197 h 9989"/>
              <a:gd name="connsiteX138" fmla="*/ 155 w 10000"/>
              <a:gd name="connsiteY138" fmla="*/ 2409 h 9989"/>
              <a:gd name="connsiteX139" fmla="*/ 155 w 10000"/>
              <a:gd name="connsiteY139" fmla="*/ 1155 h 9989"/>
              <a:gd name="connsiteX140" fmla="*/ 43 w 10000"/>
              <a:gd name="connsiteY140" fmla="*/ 1061 h 9989"/>
              <a:gd name="connsiteX141" fmla="*/ 0 w 10000"/>
              <a:gd name="connsiteY141" fmla="*/ 1312 h 9989"/>
              <a:gd name="connsiteX142" fmla="*/ 0 w 10000"/>
              <a:gd name="connsiteY142" fmla="*/ 0 h 9989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597 w 10000"/>
              <a:gd name="connsiteY83" fmla="*/ 9585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97 w 10000"/>
              <a:gd name="connsiteY86" fmla="*/ 9334 h 10000"/>
              <a:gd name="connsiteX87" fmla="*/ 4359 w 10000"/>
              <a:gd name="connsiteY87" fmla="*/ 9537 h 10000"/>
              <a:gd name="connsiteX88" fmla="*/ 4337 w 10000"/>
              <a:gd name="connsiteY88" fmla="*/ 9362 h 10000"/>
              <a:gd name="connsiteX89" fmla="*/ 4345 w 10000"/>
              <a:gd name="connsiteY89" fmla="*/ 8353 h 10000"/>
              <a:gd name="connsiteX90" fmla="*/ 4122 w 10000"/>
              <a:gd name="connsiteY90" fmla="*/ 9235 h 10000"/>
              <a:gd name="connsiteX91" fmla="*/ 4058 w 10000"/>
              <a:gd name="connsiteY91" fmla="*/ 865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97 w 10000"/>
              <a:gd name="connsiteY86" fmla="*/ 9334 h 10000"/>
              <a:gd name="connsiteX87" fmla="*/ 4359 w 10000"/>
              <a:gd name="connsiteY87" fmla="*/ 9537 h 10000"/>
              <a:gd name="connsiteX88" fmla="*/ 4337 w 10000"/>
              <a:gd name="connsiteY88" fmla="*/ 9362 h 10000"/>
              <a:gd name="connsiteX89" fmla="*/ 4345 w 10000"/>
              <a:gd name="connsiteY89" fmla="*/ 8353 h 10000"/>
              <a:gd name="connsiteX90" fmla="*/ 4122 w 10000"/>
              <a:gd name="connsiteY90" fmla="*/ 9235 h 10000"/>
              <a:gd name="connsiteX91" fmla="*/ 4058 w 10000"/>
              <a:gd name="connsiteY91" fmla="*/ 865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359 w 10000"/>
              <a:gd name="connsiteY87" fmla="*/ 9537 h 10000"/>
              <a:gd name="connsiteX88" fmla="*/ 4337 w 10000"/>
              <a:gd name="connsiteY88" fmla="*/ 9362 h 10000"/>
              <a:gd name="connsiteX89" fmla="*/ 4345 w 10000"/>
              <a:gd name="connsiteY89" fmla="*/ 8353 h 10000"/>
              <a:gd name="connsiteX90" fmla="*/ 4122 w 10000"/>
              <a:gd name="connsiteY90" fmla="*/ 9235 h 10000"/>
              <a:gd name="connsiteX91" fmla="*/ 4058 w 10000"/>
              <a:gd name="connsiteY91" fmla="*/ 865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359 w 10000"/>
              <a:gd name="connsiteY87" fmla="*/ 953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22 w 10000"/>
              <a:gd name="connsiteY90" fmla="*/ 9235 h 10000"/>
              <a:gd name="connsiteX91" fmla="*/ 4058 w 10000"/>
              <a:gd name="connsiteY91" fmla="*/ 865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22 w 10000"/>
              <a:gd name="connsiteY90" fmla="*/ 9235 h 10000"/>
              <a:gd name="connsiteX91" fmla="*/ 4058 w 10000"/>
              <a:gd name="connsiteY91" fmla="*/ 865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58 w 10000"/>
              <a:gd name="connsiteY91" fmla="*/ 865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67 w 10000"/>
              <a:gd name="connsiteY91" fmla="*/ 800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67 w 10000"/>
              <a:gd name="connsiteY91" fmla="*/ 8007 h 10000"/>
              <a:gd name="connsiteX92" fmla="*/ 3954 w 10000"/>
              <a:gd name="connsiteY92" fmla="*/ 8551 h 10000"/>
              <a:gd name="connsiteX93" fmla="*/ 3900 w 10000"/>
              <a:gd name="connsiteY93" fmla="*/ 7480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67 w 10000"/>
              <a:gd name="connsiteY91" fmla="*/ 8007 h 10000"/>
              <a:gd name="connsiteX92" fmla="*/ 3954 w 10000"/>
              <a:gd name="connsiteY92" fmla="*/ 8551 h 10000"/>
              <a:gd name="connsiteX93" fmla="*/ 3900 w 10000"/>
              <a:gd name="connsiteY93" fmla="*/ 7480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84 w 10000"/>
              <a:gd name="connsiteY99" fmla="*/ 6953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67 w 10000"/>
              <a:gd name="connsiteY91" fmla="*/ 8007 h 10000"/>
              <a:gd name="connsiteX92" fmla="*/ 3954 w 10000"/>
              <a:gd name="connsiteY92" fmla="*/ 8551 h 10000"/>
              <a:gd name="connsiteX93" fmla="*/ 3900 w 10000"/>
              <a:gd name="connsiteY93" fmla="*/ 7480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84 w 10000"/>
              <a:gd name="connsiteY99" fmla="*/ 6953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00 w 10000"/>
              <a:gd name="connsiteY106" fmla="*/ 6426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67 w 10000"/>
              <a:gd name="connsiteY91" fmla="*/ 8007 h 10000"/>
              <a:gd name="connsiteX92" fmla="*/ 3954 w 10000"/>
              <a:gd name="connsiteY92" fmla="*/ 8551 h 10000"/>
              <a:gd name="connsiteX93" fmla="*/ 3900 w 10000"/>
              <a:gd name="connsiteY93" fmla="*/ 7480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84 w 10000"/>
              <a:gd name="connsiteY99" fmla="*/ 6953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00 w 10000"/>
              <a:gd name="connsiteY106" fmla="*/ 6426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00 w 10000"/>
              <a:gd name="connsiteY113" fmla="*/ 5900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67 w 10000"/>
              <a:gd name="connsiteY91" fmla="*/ 8007 h 10000"/>
              <a:gd name="connsiteX92" fmla="*/ 3984 w 10000"/>
              <a:gd name="connsiteY92" fmla="*/ 8007 h 10000"/>
              <a:gd name="connsiteX93" fmla="*/ 3900 w 10000"/>
              <a:gd name="connsiteY93" fmla="*/ 7480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84 w 10000"/>
              <a:gd name="connsiteY99" fmla="*/ 6953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00 w 10000"/>
              <a:gd name="connsiteY106" fmla="*/ 6426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00 w 10000"/>
              <a:gd name="connsiteY113" fmla="*/ 5900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736 h 10736"/>
              <a:gd name="connsiteX1" fmla="*/ 10000 w 10000"/>
              <a:gd name="connsiteY1" fmla="*/ 0 h 10736"/>
              <a:gd name="connsiteX2" fmla="*/ 10000 w 10000"/>
              <a:gd name="connsiteY2" fmla="*/ 7895 h 10736"/>
              <a:gd name="connsiteX3" fmla="*/ 9920 w 10000"/>
              <a:gd name="connsiteY3" fmla="*/ 7701 h 10736"/>
              <a:gd name="connsiteX4" fmla="*/ 9867 w 10000"/>
              <a:gd name="connsiteY4" fmla="*/ 8383 h 10736"/>
              <a:gd name="connsiteX5" fmla="*/ 9754 w 10000"/>
              <a:gd name="connsiteY5" fmla="*/ 8144 h 10736"/>
              <a:gd name="connsiteX6" fmla="*/ 9652 w 10000"/>
              <a:gd name="connsiteY6" fmla="*/ 8776 h 10736"/>
              <a:gd name="connsiteX7" fmla="*/ 9620 w 10000"/>
              <a:gd name="connsiteY7" fmla="*/ 9768 h 10736"/>
              <a:gd name="connsiteX8" fmla="*/ 9510 w 10000"/>
              <a:gd name="connsiteY8" fmla="*/ 9276 h 10736"/>
              <a:gd name="connsiteX9" fmla="*/ 9349 w 10000"/>
              <a:gd name="connsiteY9" fmla="*/ 9844 h 10736"/>
              <a:gd name="connsiteX10" fmla="*/ 9279 w 10000"/>
              <a:gd name="connsiteY10" fmla="*/ 9591 h 10736"/>
              <a:gd name="connsiteX11" fmla="*/ 9253 w 10000"/>
              <a:gd name="connsiteY11" fmla="*/ 9649 h 10736"/>
              <a:gd name="connsiteX12" fmla="*/ 9242 w 10000"/>
              <a:gd name="connsiteY12" fmla="*/ 10094 h 10736"/>
              <a:gd name="connsiteX13" fmla="*/ 9156 w 10000"/>
              <a:gd name="connsiteY13" fmla="*/ 10150 h 10736"/>
              <a:gd name="connsiteX14" fmla="*/ 9034 w 10000"/>
              <a:gd name="connsiteY14" fmla="*/ 9649 h 10736"/>
              <a:gd name="connsiteX15" fmla="*/ 9071 w 10000"/>
              <a:gd name="connsiteY15" fmla="*/ 9459 h 10736"/>
              <a:gd name="connsiteX16" fmla="*/ 9007 w 10000"/>
              <a:gd name="connsiteY16" fmla="*/ 9149 h 10736"/>
              <a:gd name="connsiteX17" fmla="*/ 8825 w 10000"/>
              <a:gd name="connsiteY17" fmla="*/ 9400 h 10736"/>
              <a:gd name="connsiteX18" fmla="*/ 8809 w 10000"/>
              <a:gd name="connsiteY18" fmla="*/ 9245 h 10736"/>
              <a:gd name="connsiteX19" fmla="*/ 8868 w 10000"/>
              <a:gd name="connsiteY19" fmla="*/ 9051 h 10736"/>
              <a:gd name="connsiteX20" fmla="*/ 8836 w 10000"/>
              <a:gd name="connsiteY20" fmla="*/ 8898 h 10736"/>
              <a:gd name="connsiteX21" fmla="*/ 8756 w 10000"/>
              <a:gd name="connsiteY21" fmla="*/ 8992 h 10736"/>
              <a:gd name="connsiteX22" fmla="*/ 8671 w 10000"/>
              <a:gd name="connsiteY22" fmla="*/ 8588 h 10736"/>
              <a:gd name="connsiteX23" fmla="*/ 8697 w 10000"/>
              <a:gd name="connsiteY23" fmla="*/ 8240 h 10736"/>
              <a:gd name="connsiteX24" fmla="*/ 8628 w 10000"/>
              <a:gd name="connsiteY24" fmla="*/ 8339 h 10736"/>
              <a:gd name="connsiteX25" fmla="*/ 8590 w 10000"/>
              <a:gd name="connsiteY25" fmla="*/ 9245 h 10736"/>
              <a:gd name="connsiteX26" fmla="*/ 8436 w 10000"/>
              <a:gd name="connsiteY26" fmla="*/ 9149 h 10736"/>
              <a:gd name="connsiteX27" fmla="*/ 8436 w 10000"/>
              <a:gd name="connsiteY27" fmla="*/ 9091 h 10736"/>
              <a:gd name="connsiteX28" fmla="*/ 8478 w 10000"/>
              <a:gd name="connsiteY28" fmla="*/ 8955 h 10736"/>
              <a:gd name="connsiteX29" fmla="*/ 8478 w 10000"/>
              <a:gd name="connsiteY29" fmla="*/ 8898 h 10736"/>
              <a:gd name="connsiteX30" fmla="*/ 8382 w 10000"/>
              <a:gd name="connsiteY30" fmla="*/ 8743 h 10736"/>
              <a:gd name="connsiteX31" fmla="*/ 8356 w 10000"/>
              <a:gd name="connsiteY31" fmla="*/ 9091 h 10736"/>
              <a:gd name="connsiteX32" fmla="*/ 8409 w 10000"/>
              <a:gd name="connsiteY32" fmla="*/ 9400 h 10736"/>
              <a:gd name="connsiteX33" fmla="*/ 8393 w 10000"/>
              <a:gd name="connsiteY33" fmla="*/ 9400 h 10736"/>
              <a:gd name="connsiteX34" fmla="*/ 8297 w 10000"/>
              <a:gd name="connsiteY34" fmla="*/ 9091 h 10736"/>
              <a:gd name="connsiteX35" fmla="*/ 8254 w 10000"/>
              <a:gd name="connsiteY35" fmla="*/ 8553 h 10736"/>
              <a:gd name="connsiteX36" fmla="*/ 8217 w 10000"/>
              <a:gd name="connsiteY36" fmla="*/ 8553 h 10736"/>
              <a:gd name="connsiteX37" fmla="*/ 8201 w 10000"/>
              <a:gd name="connsiteY37" fmla="*/ 8743 h 10736"/>
              <a:gd name="connsiteX38" fmla="*/ 8115 w 10000"/>
              <a:gd name="connsiteY38" fmla="*/ 8588 h 10736"/>
              <a:gd name="connsiteX39" fmla="*/ 8078 w 10000"/>
              <a:gd name="connsiteY39" fmla="*/ 8838 h 10736"/>
              <a:gd name="connsiteX40" fmla="*/ 8078 w 10000"/>
              <a:gd name="connsiteY40" fmla="*/ 8646 h 10736"/>
              <a:gd name="connsiteX41" fmla="*/ 7939 w 10000"/>
              <a:gd name="connsiteY41" fmla="*/ 9051 h 10736"/>
              <a:gd name="connsiteX42" fmla="*/ 7854 w 10000"/>
              <a:gd name="connsiteY42" fmla="*/ 9051 h 10736"/>
              <a:gd name="connsiteX43" fmla="*/ 7645 w 10000"/>
              <a:gd name="connsiteY43" fmla="*/ 9649 h 10736"/>
              <a:gd name="connsiteX44" fmla="*/ 7603 w 10000"/>
              <a:gd name="connsiteY44" fmla="*/ 9459 h 10736"/>
              <a:gd name="connsiteX45" fmla="*/ 7635 w 10000"/>
              <a:gd name="connsiteY45" fmla="*/ 9844 h 10736"/>
              <a:gd name="connsiteX46" fmla="*/ 7533 w 10000"/>
              <a:gd name="connsiteY46" fmla="*/ 9844 h 10736"/>
              <a:gd name="connsiteX47" fmla="*/ 7453 w 10000"/>
              <a:gd name="connsiteY47" fmla="*/ 10692 h 10736"/>
              <a:gd name="connsiteX48" fmla="*/ 7549 w 10000"/>
              <a:gd name="connsiteY48" fmla="*/ 8779 h 10736"/>
              <a:gd name="connsiteX49" fmla="*/ 7472 w 10000"/>
              <a:gd name="connsiteY49" fmla="*/ 9375 h 10736"/>
              <a:gd name="connsiteX50" fmla="*/ 7424 w 10000"/>
              <a:gd name="connsiteY50" fmla="*/ 10051 h 10736"/>
              <a:gd name="connsiteX51" fmla="*/ 7386 w 10000"/>
              <a:gd name="connsiteY51" fmla="*/ 9144 h 10736"/>
              <a:gd name="connsiteX52" fmla="*/ 7347 w 10000"/>
              <a:gd name="connsiteY52" fmla="*/ 9579 h 10736"/>
              <a:gd name="connsiteX53" fmla="*/ 7267 w 10000"/>
              <a:gd name="connsiteY53" fmla="*/ 9216 h 10736"/>
              <a:gd name="connsiteX54" fmla="*/ 7054 w 10000"/>
              <a:gd name="connsiteY54" fmla="*/ 9745 h 10736"/>
              <a:gd name="connsiteX55" fmla="*/ 7053 w 10000"/>
              <a:gd name="connsiteY55" fmla="*/ 8709 h 10736"/>
              <a:gd name="connsiteX56" fmla="*/ 7026 w 10000"/>
              <a:gd name="connsiteY56" fmla="*/ 9264 h 10736"/>
              <a:gd name="connsiteX57" fmla="*/ 6828 w 10000"/>
              <a:gd name="connsiteY57" fmla="*/ 9468 h 10736"/>
              <a:gd name="connsiteX58" fmla="*/ 6677 w 10000"/>
              <a:gd name="connsiteY58" fmla="*/ 9253 h 10736"/>
              <a:gd name="connsiteX59" fmla="*/ 6616 w 10000"/>
              <a:gd name="connsiteY59" fmla="*/ 9458 h 10736"/>
              <a:gd name="connsiteX60" fmla="*/ 6417 w 10000"/>
              <a:gd name="connsiteY60" fmla="*/ 9582 h 10736"/>
              <a:gd name="connsiteX61" fmla="*/ 6500 w 10000"/>
              <a:gd name="connsiteY61" fmla="*/ 9582 h 10736"/>
              <a:gd name="connsiteX62" fmla="*/ 6333 w 10000"/>
              <a:gd name="connsiteY62" fmla="*/ 9970 h 10736"/>
              <a:gd name="connsiteX63" fmla="*/ 6333 w 10000"/>
              <a:gd name="connsiteY63" fmla="*/ 9582 h 10736"/>
              <a:gd name="connsiteX64" fmla="*/ 6250 w 10000"/>
              <a:gd name="connsiteY64" fmla="*/ 9582 h 10736"/>
              <a:gd name="connsiteX65" fmla="*/ 6167 w 10000"/>
              <a:gd name="connsiteY65" fmla="*/ 9582 h 10736"/>
              <a:gd name="connsiteX66" fmla="*/ 5917 w 10000"/>
              <a:gd name="connsiteY66" fmla="*/ 9582 h 10736"/>
              <a:gd name="connsiteX67" fmla="*/ 5879 w 10000"/>
              <a:gd name="connsiteY67" fmla="*/ 9151 h 10736"/>
              <a:gd name="connsiteX68" fmla="*/ 5753 w 10000"/>
              <a:gd name="connsiteY68" fmla="*/ 9342 h 10736"/>
              <a:gd name="connsiteX69" fmla="*/ 5700 w 10000"/>
              <a:gd name="connsiteY69" fmla="*/ 9392 h 10736"/>
              <a:gd name="connsiteX70" fmla="*/ 5559 w 10000"/>
              <a:gd name="connsiteY70" fmla="*/ 9416 h 10736"/>
              <a:gd name="connsiteX71" fmla="*/ 5472 w 10000"/>
              <a:gd name="connsiteY71" fmla="*/ 9427 h 10736"/>
              <a:gd name="connsiteX72" fmla="*/ 5335 w 10000"/>
              <a:gd name="connsiteY72" fmla="*/ 10233 h 10736"/>
              <a:gd name="connsiteX73" fmla="*/ 5268 w 10000"/>
              <a:gd name="connsiteY73" fmla="*/ 9657 h 10736"/>
              <a:gd name="connsiteX74" fmla="*/ 5151 w 10000"/>
              <a:gd name="connsiteY74" fmla="*/ 9666 h 10736"/>
              <a:gd name="connsiteX75" fmla="*/ 5108 w 10000"/>
              <a:gd name="connsiteY75" fmla="*/ 10571 h 10736"/>
              <a:gd name="connsiteX76" fmla="*/ 5076 w 10000"/>
              <a:gd name="connsiteY76" fmla="*/ 10371 h 10736"/>
              <a:gd name="connsiteX77" fmla="*/ 5000 w 10000"/>
              <a:gd name="connsiteY77" fmla="*/ 10355 h 10736"/>
              <a:gd name="connsiteX78" fmla="*/ 5083 w 10000"/>
              <a:gd name="connsiteY78" fmla="*/ 9582 h 10736"/>
              <a:gd name="connsiteX79" fmla="*/ 5083 w 10000"/>
              <a:gd name="connsiteY79" fmla="*/ 10736 h 10736"/>
              <a:gd name="connsiteX80" fmla="*/ 4958 w 10000"/>
              <a:gd name="connsiteY80" fmla="*/ 8905 h 10736"/>
              <a:gd name="connsiteX81" fmla="*/ 4917 w 10000"/>
              <a:gd name="connsiteY81" fmla="*/ 9199 h 10736"/>
              <a:gd name="connsiteX82" fmla="*/ 4833 w 10000"/>
              <a:gd name="connsiteY82" fmla="*/ 8815 h 10736"/>
              <a:gd name="connsiteX83" fmla="*/ 4650 w 10000"/>
              <a:gd name="connsiteY83" fmla="*/ 9270 h 10736"/>
              <a:gd name="connsiteX84" fmla="*/ 4650 w 10000"/>
              <a:gd name="connsiteY84" fmla="*/ 8743 h 10736"/>
              <a:gd name="connsiteX85" fmla="*/ 4567 w 10000"/>
              <a:gd name="connsiteY85" fmla="*/ 8216 h 10736"/>
              <a:gd name="connsiteX86" fmla="*/ 4484 w 10000"/>
              <a:gd name="connsiteY86" fmla="*/ 9797 h 10736"/>
              <a:gd name="connsiteX87" fmla="*/ 4400 w 10000"/>
              <a:gd name="connsiteY87" fmla="*/ 8743 h 10736"/>
              <a:gd name="connsiteX88" fmla="*/ 4400 w 10000"/>
              <a:gd name="connsiteY88" fmla="*/ 8216 h 10736"/>
              <a:gd name="connsiteX89" fmla="*/ 4345 w 10000"/>
              <a:gd name="connsiteY89" fmla="*/ 9089 h 10736"/>
              <a:gd name="connsiteX90" fmla="*/ 4150 w 10000"/>
              <a:gd name="connsiteY90" fmla="*/ 8216 h 10736"/>
              <a:gd name="connsiteX91" fmla="*/ 4067 w 10000"/>
              <a:gd name="connsiteY91" fmla="*/ 8743 h 10736"/>
              <a:gd name="connsiteX92" fmla="*/ 3984 w 10000"/>
              <a:gd name="connsiteY92" fmla="*/ 8743 h 10736"/>
              <a:gd name="connsiteX93" fmla="*/ 3900 w 10000"/>
              <a:gd name="connsiteY93" fmla="*/ 8216 h 10736"/>
              <a:gd name="connsiteX94" fmla="*/ 3833 w 10000"/>
              <a:gd name="connsiteY94" fmla="*/ 9199 h 10736"/>
              <a:gd name="connsiteX95" fmla="*/ 3719 w 10000"/>
              <a:gd name="connsiteY95" fmla="*/ 9295 h 10736"/>
              <a:gd name="connsiteX96" fmla="*/ 3750 w 10000"/>
              <a:gd name="connsiteY96" fmla="*/ 8429 h 10736"/>
              <a:gd name="connsiteX97" fmla="*/ 3631 w 10000"/>
              <a:gd name="connsiteY97" fmla="*/ 8553 h 10736"/>
              <a:gd name="connsiteX98" fmla="*/ 3615 w 10000"/>
              <a:gd name="connsiteY98" fmla="*/ 8553 h 10736"/>
              <a:gd name="connsiteX99" fmla="*/ 3484 w 10000"/>
              <a:gd name="connsiteY99" fmla="*/ 7689 h 10736"/>
              <a:gd name="connsiteX100" fmla="*/ 3406 w 10000"/>
              <a:gd name="connsiteY100" fmla="*/ 7991 h 10736"/>
              <a:gd name="connsiteX101" fmla="*/ 3198 w 10000"/>
              <a:gd name="connsiteY101" fmla="*/ 7895 h 10736"/>
              <a:gd name="connsiteX102" fmla="*/ 3091 w 10000"/>
              <a:gd name="connsiteY102" fmla="*/ 7953 h 10736"/>
              <a:gd name="connsiteX103" fmla="*/ 3006 w 10000"/>
              <a:gd name="connsiteY103" fmla="*/ 7548 h 10736"/>
              <a:gd name="connsiteX104" fmla="*/ 2990 w 10000"/>
              <a:gd name="connsiteY104" fmla="*/ 7548 h 10736"/>
              <a:gd name="connsiteX105" fmla="*/ 2936 w 10000"/>
              <a:gd name="connsiteY105" fmla="*/ 8086 h 10736"/>
              <a:gd name="connsiteX106" fmla="*/ 2900 w 10000"/>
              <a:gd name="connsiteY106" fmla="*/ 7162 h 10736"/>
              <a:gd name="connsiteX107" fmla="*/ 2851 w 10000"/>
              <a:gd name="connsiteY107" fmla="*/ 7143 h 10736"/>
              <a:gd name="connsiteX108" fmla="*/ 2840 w 10000"/>
              <a:gd name="connsiteY108" fmla="*/ 7143 h 10736"/>
              <a:gd name="connsiteX109" fmla="*/ 2840 w 10000"/>
              <a:gd name="connsiteY109" fmla="*/ 7393 h 10736"/>
              <a:gd name="connsiteX110" fmla="*/ 2798 w 10000"/>
              <a:gd name="connsiteY110" fmla="*/ 7238 h 10736"/>
              <a:gd name="connsiteX111" fmla="*/ 2814 w 10000"/>
              <a:gd name="connsiteY111" fmla="*/ 6641 h 10736"/>
              <a:gd name="connsiteX112" fmla="*/ 2563 w 10000"/>
              <a:gd name="connsiteY112" fmla="*/ 6486 h 10736"/>
              <a:gd name="connsiteX113" fmla="*/ 2400 w 10000"/>
              <a:gd name="connsiteY113" fmla="*/ 6636 h 10736"/>
              <a:gd name="connsiteX114" fmla="*/ 2023 w 10000"/>
              <a:gd name="connsiteY114" fmla="*/ 5137 h 10736"/>
              <a:gd name="connsiteX115" fmla="*/ 2034 w 10000"/>
              <a:gd name="connsiteY115" fmla="*/ 5385 h 10736"/>
              <a:gd name="connsiteX116" fmla="*/ 1815 w 10000"/>
              <a:gd name="connsiteY116" fmla="*/ 5253 h 10736"/>
              <a:gd name="connsiteX117" fmla="*/ 1815 w 10000"/>
              <a:gd name="connsiteY117" fmla="*/ 5096 h 10736"/>
              <a:gd name="connsiteX118" fmla="*/ 1842 w 10000"/>
              <a:gd name="connsiteY118" fmla="*/ 4632 h 10736"/>
              <a:gd name="connsiteX119" fmla="*/ 1773 w 10000"/>
              <a:gd name="connsiteY119" fmla="*/ 4343 h 10736"/>
              <a:gd name="connsiteX120" fmla="*/ 1580 w 10000"/>
              <a:gd name="connsiteY120" fmla="*/ 4094 h 10736"/>
              <a:gd name="connsiteX121" fmla="*/ 1468 w 10000"/>
              <a:gd name="connsiteY121" fmla="*/ 4286 h 10736"/>
              <a:gd name="connsiteX122" fmla="*/ 1468 w 10000"/>
              <a:gd name="connsiteY122" fmla="*/ 5040 h 10736"/>
              <a:gd name="connsiteX123" fmla="*/ 1442 w 10000"/>
              <a:gd name="connsiteY123" fmla="*/ 5096 h 10736"/>
              <a:gd name="connsiteX124" fmla="*/ 1383 w 10000"/>
              <a:gd name="connsiteY124" fmla="*/ 5096 h 10736"/>
              <a:gd name="connsiteX125" fmla="*/ 1233 w 10000"/>
              <a:gd name="connsiteY125" fmla="*/ 4538 h 10736"/>
              <a:gd name="connsiteX126" fmla="*/ 1095 w 10000"/>
              <a:gd name="connsiteY126" fmla="*/ 5501 h 10736"/>
              <a:gd name="connsiteX127" fmla="*/ 1041 w 10000"/>
              <a:gd name="connsiteY127" fmla="*/ 5445 h 10736"/>
              <a:gd name="connsiteX128" fmla="*/ 886 w 10000"/>
              <a:gd name="connsiteY128" fmla="*/ 4188 h 10736"/>
              <a:gd name="connsiteX129" fmla="*/ 721 w 10000"/>
              <a:gd name="connsiteY129" fmla="*/ 3843 h 10736"/>
              <a:gd name="connsiteX130" fmla="*/ 625 w 10000"/>
              <a:gd name="connsiteY130" fmla="*/ 3940 h 10736"/>
              <a:gd name="connsiteX131" fmla="*/ 651 w 10000"/>
              <a:gd name="connsiteY131" fmla="*/ 3494 h 10736"/>
              <a:gd name="connsiteX132" fmla="*/ 358 w 10000"/>
              <a:gd name="connsiteY132" fmla="*/ 3283 h 10736"/>
              <a:gd name="connsiteX133" fmla="*/ 416 w 10000"/>
              <a:gd name="connsiteY133" fmla="*/ 3034 h 10736"/>
              <a:gd name="connsiteX134" fmla="*/ 374 w 10000"/>
              <a:gd name="connsiteY134" fmla="*/ 3034 h 10736"/>
              <a:gd name="connsiteX135" fmla="*/ 251 w 10000"/>
              <a:gd name="connsiteY135" fmla="*/ 3283 h 10736"/>
              <a:gd name="connsiteX136" fmla="*/ 304 w 10000"/>
              <a:gd name="connsiteY136" fmla="*/ 3034 h 10736"/>
              <a:gd name="connsiteX137" fmla="*/ 320 w 10000"/>
              <a:gd name="connsiteY137" fmla="*/ 2935 h 10736"/>
              <a:gd name="connsiteX138" fmla="*/ 155 w 10000"/>
              <a:gd name="connsiteY138" fmla="*/ 3148 h 10736"/>
              <a:gd name="connsiteX139" fmla="*/ 155 w 10000"/>
              <a:gd name="connsiteY139" fmla="*/ 1892 h 10736"/>
              <a:gd name="connsiteX140" fmla="*/ 43 w 10000"/>
              <a:gd name="connsiteY140" fmla="*/ 1798 h 10736"/>
              <a:gd name="connsiteX141" fmla="*/ 0 w 10000"/>
              <a:gd name="connsiteY141" fmla="*/ 2049 h 10736"/>
              <a:gd name="connsiteX142" fmla="*/ 0 w 10000"/>
              <a:gd name="connsiteY142" fmla="*/ 736 h 10736"/>
              <a:gd name="connsiteX0" fmla="*/ 0 w 10000"/>
              <a:gd name="connsiteY0" fmla="*/ 0 h 10736"/>
              <a:gd name="connsiteX1" fmla="*/ 10000 w 10000"/>
              <a:gd name="connsiteY1" fmla="*/ 0 h 10736"/>
              <a:gd name="connsiteX2" fmla="*/ 10000 w 10000"/>
              <a:gd name="connsiteY2" fmla="*/ 7895 h 10736"/>
              <a:gd name="connsiteX3" fmla="*/ 9920 w 10000"/>
              <a:gd name="connsiteY3" fmla="*/ 7701 h 10736"/>
              <a:gd name="connsiteX4" fmla="*/ 9867 w 10000"/>
              <a:gd name="connsiteY4" fmla="*/ 8383 h 10736"/>
              <a:gd name="connsiteX5" fmla="*/ 9754 w 10000"/>
              <a:gd name="connsiteY5" fmla="*/ 8144 h 10736"/>
              <a:gd name="connsiteX6" fmla="*/ 9652 w 10000"/>
              <a:gd name="connsiteY6" fmla="*/ 8776 h 10736"/>
              <a:gd name="connsiteX7" fmla="*/ 9620 w 10000"/>
              <a:gd name="connsiteY7" fmla="*/ 9768 h 10736"/>
              <a:gd name="connsiteX8" fmla="*/ 9510 w 10000"/>
              <a:gd name="connsiteY8" fmla="*/ 9276 h 10736"/>
              <a:gd name="connsiteX9" fmla="*/ 9349 w 10000"/>
              <a:gd name="connsiteY9" fmla="*/ 9844 h 10736"/>
              <a:gd name="connsiteX10" fmla="*/ 9279 w 10000"/>
              <a:gd name="connsiteY10" fmla="*/ 9591 h 10736"/>
              <a:gd name="connsiteX11" fmla="*/ 9253 w 10000"/>
              <a:gd name="connsiteY11" fmla="*/ 9649 h 10736"/>
              <a:gd name="connsiteX12" fmla="*/ 9242 w 10000"/>
              <a:gd name="connsiteY12" fmla="*/ 10094 h 10736"/>
              <a:gd name="connsiteX13" fmla="*/ 9156 w 10000"/>
              <a:gd name="connsiteY13" fmla="*/ 10150 h 10736"/>
              <a:gd name="connsiteX14" fmla="*/ 9034 w 10000"/>
              <a:gd name="connsiteY14" fmla="*/ 9649 h 10736"/>
              <a:gd name="connsiteX15" fmla="*/ 9071 w 10000"/>
              <a:gd name="connsiteY15" fmla="*/ 9459 h 10736"/>
              <a:gd name="connsiteX16" fmla="*/ 9007 w 10000"/>
              <a:gd name="connsiteY16" fmla="*/ 9149 h 10736"/>
              <a:gd name="connsiteX17" fmla="*/ 8825 w 10000"/>
              <a:gd name="connsiteY17" fmla="*/ 9400 h 10736"/>
              <a:gd name="connsiteX18" fmla="*/ 8809 w 10000"/>
              <a:gd name="connsiteY18" fmla="*/ 9245 h 10736"/>
              <a:gd name="connsiteX19" fmla="*/ 8868 w 10000"/>
              <a:gd name="connsiteY19" fmla="*/ 9051 h 10736"/>
              <a:gd name="connsiteX20" fmla="*/ 8836 w 10000"/>
              <a:gd name="connsiteY20" fmla="*/ 8898 h 10736"/>
              <a:gd name="connsiteX21" fmla="*/ 8756 w 10000"/>
              <a:gd name="connsiteY21" fmla="*/ 8992 h 10736"/>
              <a:gd name="connsiteX22" fmla="*/ 8671 w 10000"/>
              <a:gd name="connsiteY22" fmla="*/ 8588 h 10736"/>
              <a:gd name="connsiteX23" fmla="*/ 8697 w 10000"/>
              <a:gd name="connsiteY23" fmla="*/ 8240 h 10736"/>
              <a:gd name="connsiteX24" fmla="*/ 8628 w 10000"/>
              <a:gd name="connsiteY24" fmla="*/ 8339 h 10736"/>
              <a:gd name="connsiteX25" fmla="*/ 8590 w 10000"/>
              <a:gd name="connsiteY25" fmla="*/ 9245 h 10736"/>
              <a:gd name="connsiteX26" fmla="*/ 8436 w 10000"/>
              <a:gd name="connsiteY26" fmla="*/ 9149 h 10736"/>
              <a:gd name="connsiteX27" fmla="*/ 8436 w 10000"/>
              <a:gd name="connsiteY27" fmla="*/ 9091 h 10736"/>
              <a:gd name="connsiteX28" fmla="*/ 8478 w 10000"/>
              <a:gd name="connsiteY28" fmla="*/ 8955 h 10736"/>
              <a:gd name="connsiteX29" fmla="*/ 8478 w 10000"/>
              <a:gd name="connsiteY29" fmla="*/ 8898 h 10736"/>
              <a:gd name="connsiteX30" fmla="*/ 8382 w 10000"/>
              <a:gd name="connsiteY30" fmla="*/ 8743 h 10736"/>
              <a:gd name="connsiteX31" fmla="*/ 8356 w 10000"/>
              <a:gd name="connsiteY31" fmla="*/ 9091 h 10736"/>
              <a:gd name="connsiteX32" fmla="*/ 8409 w 10000"/>
              <a:gd name="connsiteY32" fmla="*/ 9400 h 10736"/>
              <a:gd name="connsiteX33" fmla="*/ 8393 w 10000"/>
              <a:gd name="connsiteY33" fmla="*/ 9400 h 10736"/>
              <a:gd name="connsiteX34" fmla="*/ 8297 w 10000"/>
              <a:gd name="connsiteY34" fmla="*/ 9091 h 10736"/>
              <a:gd name="connsiteX35" fmla="*/ 8254 w 10000"/>
              <a:gd name="connsiteY35" fmla="*/ 8553 h 10736"/>
              <a:gd name="connsiteX36" fmla="*/ 8217 w 10000"/>
              <a:gd name="connsiteY36" fmla="*/ 8553 h 10736"/>
              <a:gd name="connsiteX37" fmla="*/ 8201 w 10000"/>
              <a:gd name="connsiteY37" fmla="*/ 8743 h 10736"/>
              <a:gd name="connsiteX38" fmla="*/ 8115 w 10000"/>
              <a:gd name="connsiteY38" fmla="*/ 8588 h 10736"/>
              <a:gd name="connsiteX39" fmla="*/ 8078 w 10000"/>
              <a:gd name="connsiteY39" fmla="*/ 8838 h 10736"/>
              <a:gd name="connsiteX40" fmla="*/ 8078 w 10000"/>
              <a:gd name="connsiteY40" fmla="*/ 8646 h 10736"/>
              <a:gd name="connsiteX41" fmla="*/ 7939 w 10000"/>
              <a:gd name="connsiteY41" fmla="*/ 9051 h 10736"/>
              <a:gd name="connsiteX42" fmla="*/ 7854 w 10000"/>
              <a:gd name="connsiteY42" fmla="*/ 9051 h 10736"/>
              <a:gd name="connsiteX43" fmla="*/ 7645 w 10000"/>
              <a:gd name="connsiteY43" fmla="*/ 9649 h 10736"/>
              <a:gd name="connsiteX44" fmla="*/ 7603 w 10000"/>
              <a:gd name="connsiteY44" fmla="*/ 9459 h 10736"/>
              <a:gd name="connsiteX45" fmla="*/ 7635 w 10000"/>
              <a:gd name="connsiteY45" fmla="*/ 9844 h 10736"/>
              <a:gd name="connsiteX46" fmla="*/ 7533 w 10000"/>
              <a:gd name="connsiteY46" fmla="*/ 9844 h 10736"/>
              <a:gd name="connsiteX47" fmla="*/ 7453 w 10000"/>
              <a:gd name="connsiteY47" fmla="*/ 10692 h 10736"/>
              <a:gd name="connsiteX48" fmla="*/ 7549 w 10000"/>
              <a:gd name="connsiteY48" fmla="*/ 8779 h 10736"/>
              <a:gd name="connsiteX49" fmla="*/ 7472 w 10000"/>
              <a:gd name="connsiteY49" fmla="*/ 9375 h 10736"/>
              <a:gd name="connsiteX50" fmla="*/ 7424 w 10000"/>
              <a:gd name="connsiteY50" fmla="*/ 10051 h 10736"/>
              <a:gd name="connsiteX51" fmla="*/ 7386 w 10000"/>
              <a:gd name="connsiteY51" fmla="*/ 9144 h 10736"/>
              <a:gd name="connsiteX52" fmla="*/ 7347 w 10000"/>
              <a:gd name="connsiteY52" fmla="*/ 9579 h 10736"/>
              <a:gd name="connsiteX53" fmla="*/ 7267 w 10000"/>
              <a:gd name="connsiteY53" fmla="*/ 9216 h 10736"/>
              <a:gd name="connsiteX54" fmla="*/ 7054 w 10000"/>
              <a:gd name="connsiteY54" fmla="*/ 9745 h 10736"/>
              <a:gd name="connsiteX55" fmla="*/ 7053 w 10000"/>
              <a:gd name="connsiteY55" fmla="*/ 8709 h 10736"/>
              <a:gd name="connsiteX56" fmla="*/ 7026 w 10000"/>
              <a:gd name="connsiteY56" fmla="*/ 9264 h 10736"/>
              <a:gd name="connsiteX57" fmla="*/ 6828 w 10000"/>
              <a:gd name="connsiteY57" fmla="*/ 9468 h 10736"/>
              <a:gd name="connsiteX58" fmla="*/ 6677 w 10000"/>
              <a:gd name="connsiteY58" fmla="*/ 9253 h 10736"/>
              <a:gd name="connsiteX59" fmla="*/ 6616 w 10000"/>
              <a:gd name="connsiteY59" fmla="*/ 9458 h 10736"/>
              <a:gd name="connsiteX60" fmla="*/ 6417 w 10000"/>
              <a:gd name="connsiteY60" fmla="*/ 9582 h 10736"/>
              <a:gd name="connsiteX61" fmla="*/ 6500 w 10000"/>
              <a:gd name="connsiteY61" fmla="*/ 9582 h 10736"/>
              <a:gd name="connsiteX62" fmla="*/ 6333 w 10000"/>
              <a:gd name="connsiteY62" fmla="*/ 9970 h 10736"/>
              <a:gd name="connsiteX63" fmla="*/ 6333 w 10000"/>
              <a:gd name="connsiteY63" fmla="*/ 9582 h 10736"/>
              <a:gd name="connsiteX64" fmla="*/ 6250 w 10000"/>
              <a:gd name="connsiteY64" fmla="*/ 9582 h 10736"/>
              <a:gd name="connsiteX65" fmla="*/ 6167 w 10000"/>
              <a:gd name="connsiteY65" fmla="*/ 9582 h 10736"/>
              <a:gd name="connsiteX66" fmla="*/ 5917 w 10000"/>
              <a:gd name="connsiteY66" fmla="*/ 9582 h 10736"/>
              <a:gd name="connsiteX67" fmla="*/ 5879 w 10000"/>
              <a:gd name="connsiteY67" fmla="*/ 9151 h 10736"/>
              <a:gd name="connsiteX68" fmla="*/ 5753 w 10000"/>
              <a:gd name="connsiteY68" fmla="*/ 9342 h 10736"/>
              <a:gd name="connsiteX69" fmla="*/ 5700 w 10000"/>
              <a:gd name="connsiteY69" fmla="*/ 9392 h 10736"/>
              <a:gd name="connsiteX70" fmla="*/ 5559 w 10000"/>
              <a:gd name="connsiteY70" fmla="*/ 9416 h 10736"/>
              <a:gd name="connsiteX71" fmla="*/ 5472 w 10000"/>
              <a:gd name="connsiteY71" fmla="*/ 9427 h 10736"/>
              <a:gd name="connsiteX72" fmla="*/ 5335 w 10000"/>
              <a:gd name="connsiteY72" fmla="*/ 10233 h 10736"/>
              <a:gd name="connsiteX73" fmla="*/ 5268 w 10000"/>
              <a:gd name="connsiteY73" fmla="*/ 9657 h 10736"/>
              <a:gd name="connsiteX74" fmla="*/ 5151 w 10000"/>
              <a:gd name="connsiteY74" fmla="*/ 9666 h 10736"/>
              <a:gd name="connsiteX75" fmla="*/ 5108 w 10000"/>
              <a:gd name="connsiteY75" fmla="*/ 10571 h 10736"/>
              <a:gd name="connsiteX76" fmla="*/ 5076 w 10000"/>
              <a:gd name="connsiteY76" fmla="*/ 10371 h 10736"/>
              <a:gd name="connsiteX77" fmla="*/ 5000 w 10000"/>
              <a:gd name="connsiteY77" fmla="*/ 10355 h 10736"/>
              <a:gd name="connsiteX78" fmla="*/ 5083 w 10000"/>
              <a:gd name="connsiteY78" fmla="*/ 9582 h 10736"/>
              <a:gd name="connsiteX79" fmla="*/ 5083 w 10000"/>
              <a:gd name="connsiteY79" fmla="*/ 10736 h 10736"/>
              <a:gd name="connsiteX80" fmla="*/ 4958 w 10000"/>
              <a:gd name="connsiteY80" fmla="*/ 8905 h 10736"/>
              <a:gd name="connsiteX81" fmla="*/ 4917 w 10000"/>
              <a:gd name="connsiteY81" fmla="*/ 9199 h 10736"/>
              <a:gd name="connsiteX82" fmla="*/ 4833 w 10000"/>
              <a:gd name="connsiteY82" fmla="*/ 8815 h 10736"/>
              <a:gd name="connsiteX83" fmla="*/ 4650 w 10000"/>
              <a:gd name="connsiteY83" fmla="*/ 9270 h 10736"/>
              <a:gd name="connsiteX84" fmla="*/ 4650 w 10000"/>
              <a:gd name="connsiteY84" fmla="*/ 8743 h 10736"/>
              <a:gd name="connsiteX85" fmla="*/ 4567 w 10000"/>
              <a:gd name="connsiteY85" fmla="*/ 8216 h 10736"/>
              <a:gd name="connsiteX86" fmla="*/ 4484 w 10000"/>
              <a:gd name="connsiteY86" fmla="*/ 9797 h 10736"/>
              <a:gd name="connsiteX87" fmla="*/ 4400 w 10000"/>
              <a:gd name="connsiteY87" fmla="*/ 8743 h 10736"/>
              <a:gd name="connsiteX88" fmla="*/ 4400 w 10000"/>
              <a:gd name="connsiteY88" fmla="*/ 8216 h 10736"/>
              <a:gd name="connsiteX89" fmla="*/ 4345 w 10000"/>
              <a:gd name="connsiteY89" fmla="*/ 9089 h 10736"/>
              <a:gd name="connsiteX90" fmla="*/ 4150 w 10000"/>
              <a:gd name="connsiteY90" fmla="*/ 8216 h 10736"/>
              <a:gd name="connsiteX91" fmla="*/ 4067 w 10000"/>
              <a:gd name="connsiteY91" fmla="*/ 8743 h 10736"/>
              <a:gd name="connsiteX92" fmla="*/ 3984 w 10000"/>
              <a:gd name="connsiteY92" fmla="*/ 8743 h 10736"/>
              <a:gd name="connsiteX93" fmla="*/ 3900 w 10000"/>
              <a:gd name="connsiteY93" fmla="*/ 8216 h 10736"/>
              <a:gd name="connsiteX94" fmla="*/ 3833 w 10000"/>
              <a:gd name="connsiteY94" fmla="*/ 9199 h 10736"/>
              <a:gd name="connsiteX95" fmla="*/ 3719 w 10000"/>
              <a:gd name="connsiteY95" fmla="*/ 9295 h 10736"/>
              <a:gd name="connsiteX96" fmla="*/ 3750 w 10000"/>
              <a:gd name="connsiteY96" fmla="*/ 8429 h 10736"/>
              <a:gd name="connsiteX97" fmla="*/ 3631 w 10000"/>
              <a:gd name="connsiteY97" fmla="*/ 8553 h 10736"/>
              <a:gd name="connsiteX98" fmla="*/ 3615 w 10000"/>
              <a:gd name="connsiteY98" fmla="*/ 8553 h 10736"/>
              <a:gd name="connsiteX99" fmla="*/ 3484 w 10000"/>
              <a:gd name="connsiteY99" fmla="*/ 7689 h 10736"/>
              <a:gd name="connsiteX100" fmla="*/ 3406 w 10000"/>
              <a:gd name="connsiteY100" fmla="*/ 7991 h 10736"/>
              <a:gd name="connsiteX101" fmla="*/ 3198 w 10000"/>
              <a:gd name="connsiteY101" fmla="*/ 7895 h 10736"/>
              <a:gd name="connsiteX102" fmla="*/ 3091 w 10000"/>
              <a:gd name="connsiteY102" fmla="*/ 7953 h 10736"/>
              <a:gd name="connsiteX103" fmla="*/ 3006 w 10000"/>
              <a:gd name="connsiteY103" fmla="*/ 7548 h 10736"/>
              <a:gd name="connsiteX104" fmla="*/ 2990 w 10000"/>
              <a:gd name="connsiteY104" fmla="*/ 7548 h 10736"/>
              <a:gd name="connsiteX105" fmla="*/ 2936 w 10000"/>
              <a:gd name="connsiteY105" fmla="*/ 8086 h 10736"/>
              <a:gd name="connsiteX106" fmla="*/ 2900 w 10000"/>
              <a:gd name="connsiteY106" fmla="*/ 7162 h 10736"/>
              <a:gd name="connsiteX107" fmla="*/ 2851 w 10000"/>
              <a:gd name="connsiteY107" fmla="*/ 7143 h 10736"/>
              <a:gd name="connsiteX108" fmla="*/ 2840 w 10000"/>
              <a:gd name="connsiteY108" fmla="*/ 7143 h 10736"/>
              <a:gd name="connsiteX109" fmla="*/ 2840 w 10000"/>
              <a:gd name="connsiteY109" fmla="*/ 7393 h 10736"/>
              <a:gd name="connsiteX110" fmla="*/ 2798 w 10000"/>
              <a:gd name="connsiteY110" fmla="*/ 7238 h 10736"/>
              <a:gd name="connsiteX111" fmla="*/ 2814 w 10000"/>
              <a:gd name="connsiteY111" fmla="*/ 6641 h 10736"/>
              <a:gd name="connsiteX112" fmla="*/ 2563 w 10000"/>
              <a:gd name="connsiteY112" fmla="*/ 6486 h 10736"/>
              <a:gd name="connsiteX113" fmla="*/ 2400 w 10000"/>
              <a:gd name="connsiteY113" fmla="*/ 6636 h 10736"/>
              <a:gd name="connsiteX114" fmla="*/ 2023 w 10000"/>
              <a:gd name="connsiteY114" fmla="*/ 5137 h 10736"/>
              <a:gd name="connsiteX115" fmla="*/ 2034 w 10000"/>
              <a:gd name="connsiteY115" fmla="*/ 5385 h 10736"/>
              <a:gd name="connsiteX116" fmla="*/ 1815 w 10000"/>
              <a:gd name="connsiteY116" fmla="*/ 5253 h 10736"/>
              <a:gd name="connsiteX117" fmla="*/ 1815 w 10000"/>
              <a:gd name="connsiteY117" fmla="*/ 5096 h 10736"/>
              <a:gd name="connsiteX118" fmla="*/ 1842 w 10000"/>
              <a:gd name="connsiteY118" fmla="*/ 4632 h 10736"/>
              <a:gd name="connsiteX119" fmla="*/ 1773 w 10000"/>
              <a:gd name="connsiteY119" fmla="*/ 4343 h 10736"/>
              <a:gd name="connsiteX120" fmla="*/ 1580 w 10000"/>
              <a:gd name="connsiteY120" fmla="*/ 4094 h 10736"/>
              <a:gd name="connsiteX121" fmla="*/ 1468 w 10000"/>
              <a:gd name="connsiteY121" fmla="*/ 4286 h 10736"/>
              <a:gd name="connsiteX122" fmla="*/ 1468 w 10000"/>
              <a:gd name="connsiteY122" fmla="*/ 5040 h 10736"/>
              <a:gd name="connsiteX123" fmla="*/ 1442 w 10000"/>
              <a:gd name="connsiteY123" fmla="*/ 5096 h 10736"/>
              <a:gd name="connsiteX124" fmla="*/ 1383 w 10000"/>
              <a:gd name="connsiteY124" fmla="*/ 5096 h 10736"/>
              <a:gd name="connsiteX125" fmla="*/ 1233 w 10000"/>
              <a:gd name="connsiteY125" fmla="*/ 4538 h 10736"/>
              <a:gd name="connsiteX126" fmla="*/ 1095 w 10000"/>
              <a:gd name="connsiteY126" fmla="*/ 5501 h 10736"/>
              <a:gd name="connsiteX127" fmla="*/ 1041 w 10000"/>
              <a:gd name="connsiteY127" fmla="*/ 5445 h 10736"/>
              <a:gd name="connsiteX128" fmla="*/ 886 w 10000"/>
              <a:gd name="connsiteY128" fmla="*/ 4188 h 10736"/>
              <a:gd name="connsiteX129" fmla="*/ 721 w 10000"/>
              <a:gd name="connsiteY129" fmla="*/ 3843 h 10736"/>
              <a:gd name="connsiteX130" fmla="*/ 625 w 10000"/>
              <a:gd name="connsiteY130" fmla="*/ 3940 h 10736"/>
              <a:gd name="connsiteX131" fmla="*/ 651 w 10000"/>
              <a:gd name="connsiteY131" fmla="*/ 3494 h 10736"/>
              <a:gd name="connsiteX132" fmla="*/ 358 w 10000"/>
              <a:gd name="connsiteY132" fmla="*/ 3283 h 10736"/>
              <a:gd name="connsiteX133" fmla="*/ 416 w 10000"/>
              <a:gd name="connsiteY133" fmla="*/ 3034 h 10736"/>
              <a:gd name="connsiteX134" fmla="*/ 374 w 10000"/>
              <a:gd name="connsiteY134" fmla="*/ 3034 h 10736"/>
              <a:gd name="connsiteX135" fmla="*/ 251 w 10000"/>
              <a:gd name="connsiteY135" fmla="*/ 3283 h 10736"/>
              <a:gd name="connsiteX136" fmla="*/ 304 w 10000"/>
              <a:gd name="connsiteY136" fmla="*/ 3034 h 10736"/>
              <a:gd name="connsiteX137" fmla="*/ 320 w 10000"/>
              <a:gd name="connsiteY137" fmla="*/ 2935 h 10736"/>
              <a:gd name="connsiteX138" fmla="*/ 155 w 10000"/>
              <a:gd name="connsiteY138" fmla="*/ 3148 h 10736"/>
              <a:gd name="connsiteX139" fmla="*/ 155 w 10000"/>
              <a:gd name="connsiteY139" fmla="*/ 1892 h 10736"/>
              <a:gd name="connsiteX140" fmla="*/ 43 w 10000"/>
              <a:gd name="connsiteY140" fmla="*/ 1798 h 10736"/>
              <a:gd name="connsiteX141" fmla="*/ 0 w 10000"/>
              <a:gd name="connsiteY141" fmla="*/ 2049 h 10736"/>
              <a:gd name="connsiteX142" fmla="*/ 0 w 10000"/>
              <a:gd name="connsiteY142" fmla="*/ 0 h 1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0000" h="10736">
                <a:moveTo>
                  <a:pt x="0" y="0"/>
                </a:moveTo>
                <a:lnTo>
                  <a:pt x="10000" y="0"/>
                </a:lnTo>
                <a:lnTo>
                  <a:pt x="10000" y="7895"/>
                </a:lnTo>
                <a:cubicBezTo>
                  <a:pt x="9973" y="7837"/>
                  <a:pt x="9947" y="7759"/>
                  <a:pt x="9920" y="7701"/>
                </a:cubicBezTo>
                <a:cubicBezTo>
                  <a:pt x="9895" y="7723"/>
                  <a:pt x="9895" y="8309"/>
                  <a:pt x="9867" y="8383"/>
                </a:cubicBezTo>
                <a:cubicBezTo>
                  <a:pt x="9839" y="8457"/>
                  <a:pt x="9777" y="7948"/>
                  <a:pt x="9754" y="8144"/>
                </a:cubicBezTo>
                <a:cubicBezTo>
                  <a:pt x="9744" y="8646"/>
                  <a:pt x="9630" y="8428"/>
                  <a:pt x="9652" y="8776"/>
                </a:cubicBezTo>
                <a:cubicBezTo>
                  <a:pt x="9616" y="8972"/>
                  <a:pt x="9680" y="9662"/>
                  <a:pt x="9620" y="9768"/>
                </a:cubicBezTo>
                <a:cubicBezTo>
                  <a:pt x="9585" y="9864"/>
                  <a:pt x="9555" y="9263"/>
                  <a:pt x="9510" y="9276"/>
                </a:cubicBezTo>
                <a:cubicBezTo>
                  <a:pt x="9465" y="9289"/>
                  <a:pt x="9386" y="9876"/>
                  <a:pt x="9349" y="9844"/>
                </a:cubicBezTo>
                <a:cubicBezTo>
                  <a:pt x="9290" y="9765"/>
                  <a:pt x="9311" y="9765"/>
                  <a:pt x="9279" y="9591"/>
                </a:cubicBezTo>
                <a:cubicBezTo>
                  <a:pt x="9274" y="9612"/>
                  <a:pt x="9263" y="9632"/>
                  <a:pt x="9253" y="9649"/>
                </a:cubicBezTo>
                <a:cubicBezTo>
                  <a:pt x="9263" y="9882"/>
                  <a:pt x="9274" y="9959"/>
                  <a:pt x="9242" y="10094"/>
                </a:cubicBezTo>
                <a:cubicBezTo>
                  <a:pt x="9210" y="10114"/>
                  <a:pt x="9183" y="10133"/>
                  <a:pt x="9156" y="10150"/>
                </a:cubicBezTo>
                <a:cubicBezTo>
                  <a:pt x="9135" y="9765"/>
                  <a:pt x="9119" y="9805"/>
                  <a:pt x="9034" y="9649"/>
                </a:cubicBezTo>
                <a:cubicBezTo>
                  <a:pt x="9044" y="9573"/>
                  <a:pt x="9060" y="9514"/>
                  <a:pt x="9071" y="9459"/>
                </a:cubicBezTo>
                <a:cubicBezTo>
                  <a:pt x="9050" y="9340"/>
                  <a:pt x="9028" y="9245"/>
                  <a:pt x="9007" y="9149"/>
                </a:cubicBezTo>
                <a:cubicBezTo>
                  <a:pt x="8943" y="9227"/>
                  <a:pt x="8884" y="9323"/>
                  <a:pt x="8825" y="9400"/>
                </a:cubicBezTo>
                <a:cubicBezTo>
                  <a:pt x="8820" y="9340"/>
                  <a:pt x="8815" y="9303"/>
                  <a:pt x="8809" y="9245"/>
                </a:cubicBezTo>
                <a:cubicBezTo>
                  <a:pt x="8831" y="9186"/>
                  <a:pt x="8847" y="9112"/>
                  <a:pt x="8868" y="9051"/>
                </a:cubicBezTo>
                <a:cubicBezTo>
                  <a:pt x="8857" y="8992"/>
                  <a:pt x="8847" y="8955"/>
                  <a:pt x="8836" y="8898"/>
                </a:cubicBezTo>
                <a:cubicBezTo>
                  <a:pt x="8809" y="8937"/>
                  <a:pt x="8783" y="8955"/>
                  <a:pt x="8756" y="8992"/>
                </a:cubicBezTo>
                <a:cubicBezTo>
                  <a:pt x="8767" y="8608"/>
                  <a:pt x="8761" y="8608"/>
                  <a:pt x="8671" y="8588"/>
                </a:cubicBezTo>
                <a:cubicBezTo>
                  <a:pt x="8681" y="8474"/>
                  <a:pt x="8692" y="8358"/>
                  <a:pt x="8697" y="8240"/>
                </a:cubicBezTo>
                <a:cubicBezTo>
                  <a:pt x="8649" y="8279"/>
                  <a:pt x="8660" y="8259"/>
                  <a:pt x="8628" y="8339"/>
                </a:cubicBezTo>
                <a:cubicBezTo>
                  <a:pt x="8639" y="8553"/>
                  <a:pt x="8585" y="8760"/>
                  <a:pt x="8590" y="9245"/>
                </a:cubicBezTo>
                <a:cubicBezTo>
                  <a:pt x="8500" y="9186"/>
                  <a:pt x="8526" y="9130"/>
                  <a:pt x="8436" y="9149"/>
                </a:cubicBezTo>
                <a:lnTo>
                  <a:pt x="8436" y="9091"/>
                </a:lnTo>
                <a:cubicBezTo>
                  <a:pt x="8452" y="9051"/>
                  <a:pt x="8462" y="8992"/>
                  <a:pt x="8478" y="8955"/>
                </a:cubicBezTo>
                <a:lnTo>
                  <a:pt x="8478" y="8898"/>
                </a:lnTo>
                <a:cubicBezTo>
                  <a:pt x="8382" y="8898"/>
                  <a:pt x="8425" y="8955"/>
                  <a:pt x="8382" y="8743"/>
                </a:cubicBezTo>
                <a:cubicBezTo>
                  <a:pt x="8372" y="8859"/>
                  <a:pt x="8361" y="8974"/>
                  <a:pt x="8356" y="9091"/>
                </a:cubicBezTo>
                <a:cubicBezTo>
                  <a:pt x="8393" y="9206"/>
                  <a:pt x="8393" y="9186"/>
                  <a:pt x="8409" y="9400"/>
                </a:cubicBezTo>
                <a:lnTo>
                  <a:pt x="8393" y="9400"/>
                </a:lnTo>
                <a:cubicBezTo>
                  <a:pt x="8372" y="9227"/>
                  <a:pt x="8350" y="9166"/>
                  <a:pt x="8297" y="9091"/>
                </a:cubicBezTo>
                <a:cubicBezTo>
                  <a:pt x="8324" y="8879"/>
                  <a:pt x="8313" y="8646"/>
                  <a:pt x="8254" y="8553"/>
                </a:cubicBezTo>
                <a:cubicBezTo>
                  <a:pt x="8238" y="8413"/>
                  <a:pt x="8254" y="8512"/>
                  <a:pt x="8217" y="8553"/>
                </a:cubicBezTo>
                <a:cubicBezTo>
                  <a:pt x="8211" y="8608"/>
                  <a:pt x="8206" y="8686"/>
                  <a:pt x="8201" y="8743"/>
                </a:cubicBezTo>
                <a:cubicBezTo>
                  <a:pt x="8174" y="8706"/>
                  <a:pt x="8147" y="8646"/>
                  <a:pt x="8115" y="8588"/>
                </a:cubicBezTo>
                <a:cubicBezTo>
                  <a:pt x="8105" y="8686"/>
                  <a:pt x="8089" y="8760"/>
                  <a:pt x="8078" y="8838"/>
                </a:cubicBezTo>
                <a:lnTo>
                  <a:pt x="8078" y="8646"/>
                </a:lnTo>
                <a:cubicBezTo>
                  <a:pt x="7998" y="8782"/>
                  <a:pt x="7993" y="8760"/>
                  <a:pt x="7939" y="9051"/>
                </a:cubicBezTo>
                <a:cubicBezTo>
                  <a:pt x="7880" y="8992"/>
                  <a:pt x="7891" y="8937"/>
                  <a:pt x="7854" y="9051"/>
                </a:cubicBezTo>
                <a:cubicBezTo>
                  <a:pt x="7784" y="9303"/>
                  <a:pt x="7752" y="9649"/>
                  <a:pt x="7645" y="9649"/>
                </a:cubicBezTo>
                <a:cubicBezTo>
                  <a:pt x="7629" y="9494"/>
                  <a:pt x="7640" y="9534"/>
                  <a:pt x="7603" y="9459"/>
                </a:cubicBezTo>
                <a:cubicBezTo>
                  <a:pt x="7613" y="9573"/>
                  <a:pt x="7624" y="9708"/>
                  <a:pt x="7635" y="9844"/>
                </a:cubicBezTo>
                <a:cubicBezTo>
                  <a:pt x="7560" y="9825"/>
                  <a:pt x="7576" y="9746"/>
                  <a:pt x="7533" y="9844"/>
                </a:cubicBezTo>
                <a:cubicBezTo>
                  <a:pt x="7549" y="10016"/>
                  <a:pt x="7491" y="10499"/>
                  <a:pt x="7453" y="10692"/>
                </a:cubicBezTo>
                <a:cubicBezTo>
                  <a:pt x="7384" y="10671"/>
                  <a:pt x="7608" y="8625"/>
                  <a:pt x="7549" y="8779"/>
                </a:cubicBezTo>
                <a:cubicBezTo>
                  <a:pt x="7571" y="9087"/>
                  <a:pt x="7418" y="9280"/>
                  <a:pt x="7472" y="9375"/>
                </a:cubicBezTo>
                <a:cubicBezTo>
                  <a:pt x="7467" y="9433"/>
                  <a:pt x="7435" y="9990"/>
                  <a:pt x="7424" y="10051"/>
                </a:cubicBezTo>
                <a:cubicBezTo>
                  <a:pt x="7397" y="10011"/>
                  <a:pt x="7413" y="9184"/>
                  <a:pt x="7386" y="9144"/>
                </a:cubicBezTo>
                <a:cubicBezTo>
                  <a:pt x="7387" y="8832"/>
                  <a:pt x="7346" y="9928"/>
                  <a:pt x="7347" y="9579"/>
                </a:cubicBezTo>
                <a:cubicBezTo>
                  <a:pt x="7359" y="9116"/>
                  <a:pt x="7316" y="9188"/>
                  <a:pt x="7267" y="9216"/>
                </a:cubicBezTo>
                <a:cubicBezTo>
                  <a:pt x="7192" y="9121"/>
                  <a:pt x="7140" y="9687"/>
                  <a:pt x="7054" y="9745"/>
                </a:cubicBezTo>
                <a:cubicBezTo>
                  <a:pt x="7065" y="10073"/>
                  <a:pt x="7122" y="8575"/>
                  <a:pt x="7053" y="8709"/>
                </a:cubicBezTo>
                <a:cubicBezTo>
                  <a:pt x="7047" y="8514"/>
                  <a:pt x="7026" y="9591"/>
                  <a:pt x="7026" y="9264"/>
                </a:cubicBezTo>
                <a:cubicBezTo>
                  <a:pt x="6930" y="9339"/>
                  <a:pt x="6919" y="9391"/>
                  <a:pt x="6828" y="9468"/>
                </a:cubicBezTo>
                <a:cubicBezTo>
                  <a:pt x="6805" y="8961"/>
                  <a:pt x="6678" y="9767"/>
                  <a:pt x="6677" y="9253"/>
                </a:cubicBezTo>
                <a:cubicBezTo>
                  <a:pt x="6715" y="9329"/>
                  <a:pt x="6595" y="9321"/>
                  <a:pt x="6616" y="9458"/>
                </a:cubicBezTo>
                <a:cubicBezTo>
                  <a:pt x="6541" y="9438"/>
                  <a:pt x="6433" y="9275"/>
                  <a:pt x="6417" y="9582"/>
                </a:cubicBezTo>
                <a:cubicBezTo>
                  <a:pt x="6460" y="9641"/>
                  <a:pt x="6473" y="9486"/>
                  <a:pt x="6500" y="9582"/>
                </a:cubicBezTo>
                <a:cubicBezTo>
                  <a:pt x="6447" y="9700"/>
                  <a:pt x="6419" y="9929"/>
                  <a:pt x="6333" y="9970"/>
                </a:cubicBezTo>
                <a:cubicBezTo>
                  <a:pt x="6344" y="9719"/>
                  <a:pt x="6392" y="9720"/>
                  <a:pt x="6333" y="9582"/>
                </a:cubicBezTo>
                <a:lnTo>
                  <a:pt x="6250" y="9582"/>
                </a:lnTo>
                <a:cubicBezTo>
                  <a:pt x="6288" y="8761"/>
                  <a:pt x="6129" y="10405"/>
                  <a:pt x="6167" y="9582"/>
                </a:cubicBezTo>
                <a:cubicBezTo>
                  <a:pt x="6109" y="9428"/>
                  <a:pt x="5970" y="9373"/>
                  <a:pt x="5917" y="9582"/>
                </a:cubicBezTo>
                <a:cubicBezTo>
                  <a:pt x="5943" y="9854"/>
                  <a:pt x="5820" y="9113"/>
                  <a:pt x="5879" y="9151"/>
                </a:cubicBezTo>
                <a:cubicBezTo>
                  <a:pt x="5873" y="9207"/>
                  <a:pt x="5758" y="9285"/>
                  <a:pt x="5753" y="9342"/>
                </a:cubicBezTo>
                <a:cubicBezTo>
                  <a:pt x="5646" y="9324"/>
                  <a:pt x="5764" y="9331"/>
                  <a:pt x="5700" y="9392"/>
                </a:cubicBezTo>
                <a:cubicBezTo>
                  <a:pt x="5673" y="9217"/>
                  <a:pt x="5580" y="9591"/>
                  <a:pt x="5559" y="9416"/>
                </a:cubicBezTo>
                <a:cubicBezTo>
                  <a:pt x="5527" y="9591"/>
                  <a:pt x="5578" y="9392"/>
                  <a:pt x="5472" y="9427"/>
                </a:cubicBezTo>
                <a:cubicBezTo>
                  <a:pt x="5450" y="9255"/>
                  <a:pt x="5388" y="10331"/>
                  <a:pt x="5335" y="10233"/>
                </a:cubicBezTo>
                <a:cubicBezTo>
                  <a:pt x="5340" y="10100"/>
                  <a:pt x="5263" y="9792"/>
                  <a:pt x="5268" y="9657"/>
                </a:cubicBezTo>
                <a:cubicBezTo>
                  <a:pt x="5241" y="9772"/>
                  <a:pt x="5177" y="9494"/>
                  <a:pt x="5151" y="9666"/>
                </a:cubicBezTo>
                <a:cubicBezTo>
                  <a:pt x="5135" y="9649"/>
                  <a:pt x="5124" y="10592"/>
                  <a:pt x="5108" y="10571"/>
                </a:cubicBezTo>
                <a:cubicBezTo>
                  <a:pt x="5097" y="10322"/>
                  <a:pt x="5129" y="10544"/>
                  <a:pt x="5076" y="10371"/>
                </a:cubicBezTo>
                <a:cubicBezTo>
                  <a:pt x="5051" y="10366"/>
                  <a:pt x="5025" y="10360"/>
                  <a:pt x="5000" y="10355"/>
                </a:cubicBezTo>
                <a:cubicBezTo>
                  <a:pt x="5028" y="10096"/>
                  <a:pt x="5055" y="9842"/>
                  <a:pt x="5083" y="9582"/>
                </a:cubicBezTo>
                <a:cubicBezTo>
                  <a:pt x="5097" y="9645"/>
                  <a:pt x="5104" y="10724"/>
                  <a:pt x="5083" y="10736"/>
                </a:cubicBezTo>
                <a:cubicBezTo>
                  <a:pt x="4987" y="10623"/>
                  <a:pt x="5011" y="9176"/>
                  <a:pt x="4958" y="8905"/>
                </a:cubicBezTo>
                <a:cubicBezTo>
                  <a:pt x="4867" y="9120"/>
                  <a:pt x="5040" y="9256"/>
                  <a:pt x="4917" y="9199"/>
                </a:cubicBezTo>
                <a:cubicBezTo>
                  <a:pt x="4907" y="9470"/>
                  <a:pt x="4870" y="8640"/>
                  <a:pt x="4833" y="8815"/>
                </a:cubicBezTo>
                <a:cubicBezTo>
                  <a:pt x="4678" y="8388"/>
                  <a:pt x="4816" y="9462"/>
                  <a:pt x="4650" y="9270"/>
                </a:cubicBezTo>
                <a:cubicBezTo>
                  <a:pt x="4661" y="9347"/>
                  <a:pt x="4640" y="8647"/>
                  <a:pt x="4650" y="8743"/>
                </a:cubicBezTo>
                <a:cubicBezTo>
                  <a:pt x="4768" y="8039"/>
                  <a:pt x="4449" y="8921"/>
                  <a:pt x="4567" y="8216"/>
                </a:cubicBezTo>
                <a:cubicBezTo>
                  <a:pt x="4551" y="8100"/>
                  <a:pt x="4500" y="9893"/>
                  <a:pt x="4484" y="9797"/>
                </a:cubicBezTo>
                <a:cubicBezTo>
                  <a:pt x="4383" y="9893"/>
                  <a:pt x="4491" y="8918"/>
                  <a:pt x="4400" y="8743"/>
                </a:cubicBezTo>
                <a:cubicBezTo>
                  <a:pt x="4400" y="8625"/>
                  <a:pt x="4406" y="8350"/>
                  <a:pt x="4400" y="8216"/>
                </a:cubicBezTo>
                <a:cubicBezTo>
                  <a:pt x="4514" y="7399"/>
                  <a:pt x="4231" y="9906"/>
                  <a:pt x="4345" y="9089"/>
                </a:cubicBezTo>
                <a:cubicBezTo>
                  <a:pt x="4308" y="8781"/>
                  <a:pt x="4225" y="8447"/>
                  <a:pt x="4150" y="8216"/>
                </a:cubicBezTo>
                <a:cubicBezTo>
                  <a:pt x="4129" y="8024"/>
                  <a:pt x="4088" y="8933"/>
                  <a:pt x="4067" y="8743"/>
                </a:cubicBezTo>
                <a:cubicBezTo>
                  <a:pt x="4032" y="8708"/>
                  <a:pt x="4019" y="8778"/>
                  <a:pt x="3984" y="8743"/>
                </a:cubicBezTo>
                <a:cubicBezTo>
                  <a:pt x="4011" y="8859"/>
                  <a:pt x="3884" y="8025"/>
                  <a:pt x="3900" y="8216"/>
                </a:cubicBezTo>
                <a:cubicBezTo>
                  <a:pt x="3884" y="8198"/>
                  <a:pt x="3849" y="9220"/>
                  <a:pt x="3833" y="9199"/>
                </a:cubicBezTo>
                <a:cubicBezTo>
                  <a:pt x="3760" y="9663"/>
                  <a:pt x="3792" y="8830"/>
                  <a:pt x="3719" y="9295"/>
                </a:cubicBezTo>
                <a:cubicBezTo>
                  <a:pt x="3713" y="9239"/>
                  <a:pt x="3750" y="8490"/>
                  <a:pt x="3750" y="8429"/>
                </a:cubicBezTo>
                <a:cubicBezTo>
                  <a:pt x="3798" y="7755"/>
                  <a:pt x="3679" y="9245"/>
                  <a:pt x="3631" y="8553"/>
                </a:cubicBezTo>
                <a:lnTo>
                  <a:pt x="3615" y="8553"/>
                </a:lnTo>
                <a:cubicBezTo>
                  <a:pt x="3556" y="8665"/>
                  <a:pt x="3548" y="7807"/>
                  <a:pt x="3484" y="7689"/>
                </a:cubicBezTo>
                <a:cubicBezTo>
                  <a:pt x="3463" y="7495"/>
                  <a:pt x="3428" y="8203"/>
                  <a:pt x="3406" y="7991"/>
                </a:cubicBezTo>
                <a:cubicBezTo>
                  <a:pt x="3326" y="7953"/>
                  <a:pt x="3235" y="7855"/>
                  <a:pt x="3198" y="7895"/>
                </a:cubicBezTo>
                <a:cubicBezTo>
                  <a:pt x="3139" y="7991"/>
                  <a:pt x="3145" y="8067"/>
                  <a:pt x="3091" y="7953"/>
                </a:cubicBezTo>
                <a:cubicBezTo>
                  <a:pt x="3059" y="7818"/>
                  <a:pt x="3033" y="7681"/>
                  <a:pt x="3006" y="7548"/>
                </a:cubicBezTo>
                <a:lnTo>
                  <a:pt x="2990" y="7548"/>
                </a:lnTo>
                <a:cubicBezTo>
                  <a:pt x="2974" y="7779"/>
                  <a:pt x="2963" y="7916"/>
                  <a:pt x="2936" y="8086"/>
                </a:cubicBezTo>
                <a:cubicBezTo>
                  <a:pt x="2926" y="8086"/>
                  <a:pt x="2910" y="7180"/>
                  <a:pt x="2900" y="7162"/>
                </a:cubicBezTo>
                <a:cubicBezTo>
                  <a:pt x="2889" y="6754"/>
                  <a:pt x="2915" y="7336"/>
                  <a:pt x="2851" y="7143"/>
                </a:cubicBezTo>
                <a:lnTo>
                  <a:pt x="2840" y="7143"/>
                </a:lnTo>
                <a:lnTo>
                  <a:pt x="2840" y="7393"/>
                </a:lnTo>
                <a:cubicBezTo>
                  <a:pt x="2824" y="7354"/>
                  <a:pt x="2814" y="7296"/>
                  <a:pt x="2798" y="7238"/>
                </a:cubicBezTo>
                <a:cubicBezTo>
                  <a:pt x="2824" y="7027"/>
                  <a:pt x="2851" y="6833"/>
                  <a:pt x="2814" y="6641"/>
                </a:cubicBezTo>
                <a:cubicBezTo>
                  <a:pt x="2750" y="6718"/>
                  <a:pt x="2611" y="6641"/>
                  <a:pt x="2563" y="6486"/>
                </a:cubicBezTo>
                <a:cubicBezTo>
                  <a:pt x="2520" y="6601"/>
                  <a:pt x="2437" y="6539"/>
                  <a:pt x="2400" y="6636"/>
                </a:cubicBezTo>
                <a:cubicBezTo>
                  <a:pt x="2357" y="6115"/>
                  <a:pt x="2189" y="5290"/>
                  <a:pt x="2023" y="5137"/>
                </a:cubicBezTo>
                <a:cubicBezTo>
                  <a:pt x="2029" y="5232"/>
                  <a:pt x="2034" y="5308"/>
                  <a:pt x="2034" y="5385"/>
                </a:cubicBezTo>
                <a:cubicBezTo>
                  <a:pt x="1927" y="5155"/>
                  <a:pt x="1949" y="5137"/>
                  <a:pt x="1815" y="5253"/>
                </a:cubicBezTo>
                <a:lnTo>
                  <a:pt x="1815" y="5096"/>
                </a:lnTo>
                <a:cubicBezTo>
                  <a:pt x="1826" y="4942"/>
                  <a:pt x="1831" y="4789"/>
                  <a:pt x="1842" y="4632"/>
                </a:cubicBezTo>
                <a:cubicBezTo>
                  <a:pt x="1789" y="4556"/>
                  <a:pt x="1794" y="4538"/>
                  <a:pt x="1773" y="4343"/>
                </a:cubicBezTo>
                <a:cubicBezTo>
                  <a:pt x="1698" y="4401"/>
                  <a:pt x="1666" y="4249"/>
                  <a:pt x="1580" y="4094"/>
                </a:cubicBezTo>
                <a:cubicBezTo>
                  <a:pt x="1543" y="4150"/>
                  <a:pt x="1506" y="4229"/>
                  <a:pt x="1468" y="4286"/>
                </a:cubicBezTo>
                <a:cubicBezTo>
                  <a:pt x="1511" y="4575"/>
                  <a:pt x="1500" y="4710"/>
                  <a:pt x="1468" y="5040"/>
                </a:cubicBezTo>
                <a:cubicBezTo>
                  <a:pt x="1458" y="5059"/>
                  <a:pt x="1452" y="5079"/>
                  <a:pt x="1442" y="5096"/>
                </a:cubicBezTo>
                <a:lnTo>
                  <a:pt x="1383" y="5096"/>
                </a:lnTo>
                <a:cubicBezTo>
                  <a:pt x="1356" y="4846"/>
                  <a:pt x="1303" y="4749"/>
                  <a:pt x="1233" y="4538"/>
                </a:cubicBezTo>
                <a:cubicBezTo>
                  <a:pt x="1196" y="4710"/>
                  <a:pt x="1121" y="5253"/>
                  <a:pt x="1095" y="5501"/>
                </a:cubicBezTo>
                <a:cubicBezTo>
                  <a:pt x="1078" y="5483"/>
                  <a:pt x="1057" y="5462"/>
                  <a:pt x="1041" y="5445"/>
                </a:cubicBezTo>
                <a:cubicBezTo>
                  <a:pt x="1052" y="5173"/>
                  <a:pt x="934" y="4421"/>
                  <a:pt x="886" y="4188"/>
                </a:cubicBezTo>
                <a:cubicBezTo>
                  <a:pt x="838" y="4208"/>
                  <a:pt x="715" y="3940"/>
                  <a:pt x="721" y="3843"/>
                </a:cubicBezTo>
                <a:cubicBezTo>
                  <a:pt x="657" y="3900"/>
                  <a:pt x="673" y="3959"/>
                  <a:pt x="625" y="3940"/>
                </a:cubicBezTo>
                <a:cubicBezTo>
                  <a:pt x="630" y="3786"/>
                  <a:pt x="641" y="3648"/>
                  <a:pt x="651" y="3494"/>
                </a:cubicBezTo>
                <a:cubicBezTo>
                  <a:pt x="598" y="3494"/>
                  <a:pt x="374" y="3322"/>
                  <a:pt x="358" y="3283"/>
                </a:cubicBezTo>
                <a:cubicBezTo>
                  <a:pt x="416" y="3206"/>
                  <a:pt x="400" y="3264"/>
                  <a:pt x="416" y="3034"/>
                </a:cubicBezTo>
                <a:lnTo>
                  <a:pt x="374" y="3034"/>
                </a:lnTo>
                <a:cubicBezTo>
                  <a:pt x="342" y="3245"/>
                  <a:pt x="326" y="3245"/>
                  <a:pt x="251" y="3283"/>
                </a:cubicBezTo>
                <a:cubicBezTo>
                  <a:pt x="267" y="3206"/>
                  <a:pt x="288" y="3131"/>
                  <a:pt x="304" y="3034"/>
                </a:cubicBezTo>
                <a:cubicBezTo>
                  <a:pt x="310" y="3013"/>
                  <a:pt x="315" y="2973"/>
                  <a:pt x="320" y="2935"/>
                </a:cubicBezTo>
                <a:cubicBezTo>
                  <a:pt x="230" y="2683"/>
                  <a:pt x="235" y="2973"/>
                  <a:pt x="155" y="3148"/>
                </a:cubicBezTo>
                <a:cubicBezTo>
                  <a:pt x="149" y="2548"/>
                  <a:pt x="139" y="2336"/>
                  <a:pt x="155" y="1892"/>
                </a:cubicBezTo>
                <a:cubicBezTo>
                  <a:pt x="117" y="1856"/>
                  <a:pt x="80" y="1817"/>
                  <a:pt x="43" y="1798"/>
                </a:cubicBezTo>
                <a:cubicBezTo>
                  <a:pt x="27" y="1951"/>
                  <a:pt x="32" y="1951"/>
                  <a:pt x="0" y="2049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">
                <a:schemeClr val="bg1">
                  <a:alpha val="0"/>
                </a:schemeClr>
              </a:gs>
              <a:gs pos="90000">
                <a:schemeClr val="tx2">
                  <a:lumMod val="90000"/>
                  <a:alpha val="10000"/>
                </a:schemeClr>
              </a:gs>
            </a:gsLst>
            <a:lin ang="18900000" scaled="1"/>
            <a:tileRect/>
          </a:gradFill>
          <a:ln w="10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l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364"/>
          <p:cNvSpPr>
            <a:spLocks/>
          </p:cNvSpPr>
          <p:nvPr userDrawn="1"/>
        </p:nvSpPr>
        <p:spPr bwMode="gray">
          <a:xfrm rot="5400000" flipH="1">
            <a:off x="5092362" y="2809991"/>
            <a:ext cx="6861628" cy="124164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3684 w 10000"/>
              <a:gd name="connsiteY92" fmla="*/ 7774 h 10000"/>
              <a:gd name="connsiteX93" fmla="*/ 3673 w 10000"/>
              <a:gd name="connsiteY93" fmla="*/ 7774 h 10000"/>
              <a:gd name="connsiteX94" fmla="*/ 3673 w 10000"/>
              <a:gd name="connsiteY94" fmla="*/ 7884 h 10000"/>
              <a:gd name="connsiteX95" fmla="*/ 3700 w 10000"/>
              <a:gd name="connsiteY95" fmla="*/ 8056 h 10000"/>
              <a:gd name="connsiteX96" fmla="*/ 3657 w 10000"/>
              <a:gd name="connsiteY96" fmla="*/ 8009 h 10000"/>
              <a:gd name="connsiteX97" fmla="*/ 3615 w 10000"/>
              <a:gd name="connsiteY97" fmla="*/ 8009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3684 w 10000"/>
              <a:gd name="connsiteY92" fmla="*/ 7774 h 10000"/>
              <a:gd name="connsiteX93" fmla="*/ 3673 w 10000"/>
              <a:gd name="connsiteY93" fmla="*/ 7774 h 10000"/>
              <a:gd name="connsiteX94" fmla="*/ 3673 w 10000"/>
              <a:gd name="connsiteY94" fmla="*/ 7884 h 10000"/>
              <a:gd name="connsiteX95" fmla="*/ 3700 w 10000"/>
              <a:gd name="connsiteY95" fmla="*/ 8056 h 10000"/>
              <a:gd name="connsiteX96" fmla="*/ 3833 w 10000"/>
              <a:gd name="connsiteY96" fmla="*/ 6875 h 10000"/>
              <a:gd name="connsiteX97" fmla="*/ 3615 w 10000"/>
              <a:gd name="connsiteY97" fmla="*/ 8009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3684 w 10000"/>
              <a:gd name="connsiteY92" fmla="*/ 7774 h 10000"/>
              <a:gd name="connsiteX93" fmla="*/ 3673 w 10000"/>
              <a:gd name="connsiteY93" fmla="*/ 7774 h 10000"/>
              <a:gd name="connsiteX94" fmla="*/ 3673 w 10000"/>
              <a:gd name="connsiteY94" fmla="*/ 7884 h 10000"/>
              <a:gd name="connsiteX95" fmla="*/ 3700 w 10000"/>
              <a:gd name="connsiteY95" fmla="*/ 8056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3684 w 10000"/>
              <a:gd name="connsiteY92" fmla="*/ 7774 h 10000"/>
              <a:gd name="connsiteX93" fmla="*/ 3673 w 10000"/>
              <a:gd name="connsiteY93" fmla="*/ 7774 h 10000"/>
              <a:gd name="connsiteX94" fmla="*/ 3954 w 10000"/>
              <a:gd name="connsiteY94" fmla="*/ 6947 h 10000"/>
              <a:gd name="connsiteX95" fmla="*/ 3700 w 10000"/>
              <a:gd name="connsiteY95" fmla="*/ 8056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3684 w 10000"/>
              <a:gd name="connsiteY92" fmla="*/ 7774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3700 w 10000"/>
              <a:gd name="connsiteY95" fmla="*/ 8056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3684 w 10000"/>
              <a:gd name="connsiteY92" fmla="*/ 7774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3876 w 10000"/>
              <a:gd name="connsiteY91" fmla="*/ 8777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004 w 10000"/>
              <a:gd name="connsiteY90" fmla="*/ 8777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015 w 10000"/>
              <a:gd name="connsiteY89" fmla="*/ 9075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143 w 10000"/>
              <a:gd name="connsiteY88" fmla="*/ 9028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196 w 10000"/>
              <a:gd name="connsiteY87" fmla="*/ 9279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212 w 10000"/>
              <a:gd name="connsiteY85" fmla="*/ 9075 h 10000"/>
              <a:gd name="connsiteX86" fmla="*/ 4239 w 10000"/>
              <a:gd name="connsiteY86" fmla="*/ 927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597 w 10000"/>
              <a:gd name="connsiteY85" fmla="*/ 7786 h 10000"/>
              <a:gd name="connsiteX86" fmla="*/ 4239 w 10000"/>
              <a:gd name="connsiteY86" fmla="*/ 927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613 w 10000"/>
              <a:gd name="connsiteY84" fmla="*/ 9561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682 w 10000"/>
              <a:gd name="connsiteY83" fmla="*/ 9107 h 10000"/>
              <a:gd name="connsiteX84" fmla="*/ 4917 w 10000"/>
              <a:gd name="connsiteY84" fmla="*/ 7813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864 w 10000"/>
              <a:gd name="connsiteY82" fmla="*/ 8981 h 10000"/>
              <a:gd name="connsiteX83" fmla="*/ 4870 w 10000"/>
              <a:gd name="connsiteY83" fmla="*/ 7584 h 10000"/>
              <a:gd name="connsiteX84" fmla="*/ 4917 w 10000"/>
              <a:gd name="connsiteY84" fmla="*/ 7813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13 w 10000"/>
              <a:gd name="connsiteY81" fmla="*/ 9436 h 10000"/>
              <a:gd name="connsiteX82" fmla="*/ 4958 w 10000"/>
              <a:gd name="connsiteY82" fmla="*/ 7887 h 10000"/>
              <a:gd name="connsiteX83" fmla="*/ 4870 w 10000"/>
              <a:gd name="connsiteY83" fmla="*/ 7584 h 10000"/>
              <a:gd name="connsiteX84" fmla="*/ 4917 w 10000"/>
              <a:gd name="connsiteY84" fmla="*/ 7813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4987 w 10000"/>
              <a:gd name="connsiteY79" fmla="*/ 9357 h 10000"/>
              <a:gd name="connsiteX80" fmla="*/ 5029 w 10000"/>
              <a:gd name="connsiteY80" fmla="*/ 9436 h 10000"/>
              <a:gd name="connsiteX81" fmla="*/ 5083 w 10000"/>
              <a:gd name="connsiteY81" fmla="*/ 8125 h 10000"/>
              <a:gd name="connsiteX82" fmla="*/ 4958 w 10000"/>
              <a:gd name="connsiteY82" fmla="*/ 7887 h 10000"/>
              <a:gd name="connsiteX83" fmla="*/ 4870 w 10000"/>
              <a:gd name="connsiteY83" fmla="*/ 7584 h 10000"/>
              <a:gd name="connsiteX84" fmla="*/ 4917 w 10000"/>
              <a:gd name="connsiteY84" fmla="*/ 7813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4987 w 10000"/>
              <a:gd name="connsiteY78" fmla="*/ 9154 h 10000"/>
              <a:gd name="connsiteX79" fmla="*/ 5083 w 10000"/>
              <a:gd name="connsiteY79" fmla="*/ 7813 h 10000"/>
              <a:gd name="connsiteX80" fmla="*/ 5029 w 10000"/>
              <a:gd name="connsiteY80" fmla="*/ 9436 h 10000"/>
              <a:gd name="connsiteX81" fmla="*/ 5083 w 10000"/>
              <a:gd name="connsiteY81" fmla="*/ 8125 h 10000"/>
              <a:gd name="connsiteX82" fmla="*/ 4958 w 10000"/>
              <a:gd name="connsiteY82" fmla="*/ 7887 h 10000"/>
              <a:gd name="connsiteX83" fmla="*/ 4870 w 10000"/>
              <a:gd name="connsiteY83" fmla="*/ 7584 h 10000"/>
              <a:gd name="connsiteX84" fmla="*/ 4917 w 10000"/>
              <a:gd name="connsiteY84" fmla="*/ 7813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29 w 10000"/>
              <a:gd name="connsiteY80" fmla="*/ 9436 h 10000"/>
              <a:gd name="connsiteX81" fmla="*/ 5083 w 10000"/>
              <a:gd name="connsiteY81" fmla="*/ 8125 h 10000"/>
              <a:gd name="connsiteX82" fmla="*/ 4958 w 10000"/>
              <a:gd name="connsiteY82" fmla="*/ 7887 h 10000"/>
              <a:gd name="connsiteX83" fmla="*/ 4870 w 10000"/>
              <a:gd name="connsiteY83" fmla="*/ 7584 h 10000"/>
              <a:gd name="connsiteX84" fmla="*/ 4917 w 10000"/>
              <a:gd name="connsiteY84" fmla="*/ 7813 h 10000"/>
              <a:gd name="connsiteX85" fmla="*/ 4597 w 10000"/>
              <a:gd name="connsiteY85" fmla="*/ 7786 h 10000"/>
              <a:gd name="connsiteX86" fmla="*/ 4677 w 10000"/>
              <a:gd name="connsiteY86" fmla="*/ 7599 h 10000"/>
              <a:gd name="connsiteX87" fmla="*/ 4592 w 10000"/>
              <a:gd name="connsiteY87" fmla="*/ 7560 h 10000"/>
              <a:gd name="connsiteX88" fmla="*/ 4497 w 10000"/>
              <a:gd name="connsiteY88" fmla="*/ 7583 h 10000"/>
              <a:gd name="connsiteX89" fmla="*/ 4359 w 10000"/>
              <a:gd name="connsiteY89" fmla="*/ 7747 h 10000"/>
              <a:gd name="connsiteX90" fmla="*/ 4337 w 10000"/>
              <a:gd name="connsiteY90" fmla="*/ 7605 h 10000"/>
              <a:gd name="connsiteX91" fmla="*/ 4345 w 10000"/>
              <a:gd name="connsiteY91" fmla="*/ 6785 h 10000"/>
              <a:gd name="connsiteX92" fmla="*/ 4122 w 10000"/>
              <a:gd name="connsiteY92" fmla="*/ 7501 h 10000"/>
              <a:gd name="connsiteX93" fmla="*/ 4058 w 10000"/>
              <a:gd name="connsiteY93" fmla="*/ 7032 h 10000"/>
              <a:gd name="connsiteX94" fmla="*/ 3954 w 10000"/>
              <a:gd name="connsiteY94" fmla="*/ 6947 h 10000"/>
              <a:gd name="connsiteX95" fmla="*/ 4044 w 10000"/>
              <a:gd name="connsiteY95" fmla="*/ 7470 h 10000"/>
              <a:gd name="connsiteX96" fmla="*/ 3833 w 10000"/>
              <a:gd name="connsiteY96" fmla="*/ 6875 h 10000"/>
              <a:gd name="connsiteX97" fmla="*/ 3719 w 10000"/>
              <a:gd name="connsiteY97" fmla="*/ 6954 h 10000"/>
              <a:gd name="connsiteX98" fmla="*/ 3750 w 10000"/>
              <a:gd name="connsiteY98" fmla="*/ 6250 h 10000"/>
              <a:gd name="connsiteX99" fmla="*/ 3631 w 10000"/>
              <a:gd name="connsiteY99" fmla="*/ 6348 h 10000"/>
              <a:gd name="connsiteX100" fmla="*/ 3615 w 10000"/>
              <a:gd name="connsiteY100" fmla="*/ 6348 h 10000"/>
              <a:gd name="connsiteX101" fmla="*/ 3465 w 10000"/>
              <a:gd name="connsiteY101" fmla="*/ 6379 h 10000"/>
              <a:gd name="connsiteX102" fmla="*/ 3406 w 10000"/>
              <a:gd name="connsiteY102" fmla="*/ 5893 h 10000"/>
              <a:gd name="connsiteX103" fmla="*/ 3198 w 10000"/>
              <a:gd name="connsiteY103" fmla="*/ 5815 h 10000"/>
              <a:gd name="connsiteX104" fmla="*/ 3091 w 10000"/>
              <a:gd name="connsiteY104" fmla="*/ 5862 h 10000"/>
              <a:gd name="connsiteX105" fmla="*/ 3006 w 10000"/>
              <a:gd name="connsiteY105" fmla="*/ 5533 h 10000"/>
              <a:gd name="connsiteX106" fmla="*/ 2990 w 10000"/>
              <a:gd name="connsiteY106" fmla="*/ 5533 h 10000"/>
              <a:gd name="connsiteX107" fmla="*/ 2936 w 10000"/>
              <a:gd name="connsiteY107" fmla="*/ 5972 h 10000"/>
              <a:gd name="connsiteX108" fmla="*/ 2910 w 10000"/>
              <a:gd name="connsiteY108" fmla="*/ 5940 h 10000"/>
              <a:gd name="connsiteX109" fmla="*/ 2851 w 10000"/>
              <a:gd name="connsiteY109" fmla="*/ 5204 h 10000"/>
              <a:gd name="connsiteX110" fmla="*/ 2840 w 10000"/>
              <a:gd name="connsiteY110" fmla="*/ 5204 h 10000"/>
              <a:gd name="connsiteX111" fmla="*/ 2840 w 10000"/>
              <a:gd name="connsiteY111" fmla="*/ 5408 h 10000"/>
              <a:gd name="connsiteX112" fmla="*/ 2798 w 10000"/>
              <a:gd name="connsiteY112" fmla="*/ 5282 h 10000"/>
              <a:gd name="connsiteX113" fmla="*/ 2814 w 10000"/>
              <a:gd name="connsiteY113" fmla="*/ 4796 h 10000"/>
              <a:gd name="connsiteX114" fmla="*/ 2563 w 10000"/>
              <a:gd name="connsiteY114" fmla="*/ 4671 h 10000"/>
              <a:gd name="connsiteX115" fmla="*/ 2440 w 10000"/>
              <a:gd name="connsiteY115" fmla="*/ 4922 h 10000"/>
              <a:gd name="connsiteX116" fmla="*/ 2023 w 10000"/>
              <a:gd name="connsiteY116" fmla="*/ 3574 h 10000"/>
              <a:gd name="connsiteX117" fmla="*/ 2034 w 10000"/>
              <a:gd name="connsiteY117" fmla="*/ 3777 h 10000"/>
              <a:gd name="connsiteX118" fmla="*/ 1815 w 10000"/>
              <a:gd name="connsiteY118" fmla="*/ 3668 h 10000"/>
              <a:gd name="connsiteX119" fmla="*/ 1815 w 10000"/>
              <a:gd name="connsiteY119" fmla="*/ 3542 h 10000"/>
              <a:gd name="connsiteX120" fmla="*/ 1842 w 10000"/>
              <a:gd name="connsiteY120" fmla="*/ 3166 h 10000"/>
              <a:gd name="connsiteX121" fmla="*/ 1773 w 10000"/>
              <a:gd name="connsiteY121" fmla="*/ 2931 h 10000"/>
              <a:gd name="connsiteX122" fmla="*/ 1580 w 10000"/>
              <a:gd name="connsiteY122" fmla="*/ 2727 h 10000"/>
              <a:gd name="connsiteX123" fmla="*/ 1468 w 10000"/>
              <a:gd name="connsiteY123" fmla="*/ 2884 h 10000"/>
              <a:gd name="connsiteX124" fmla="*/ 1468 w 10000"/>
              <a:gd name="connsiteY124" fmla="*/ 3495 h 10000"/>
              <a:gd name="connsiteX125" fmla="*/ 1442 w 10000"/>
              <a:gd name="connsiteY125" fmla="*/ 3542 h 10000"/>
              <a:gd name="connsiteX126" fmla="*/ 1383 w 10000"/>
              <a:gd name="connsiteY126" fmla="*/ 3542 h 10000"/>
              <a:gd name="connsiteX127" fmla="*/ 1233 w 10000"/>
              <a:gd name="connsiteY127" fmla="*/ 3088 h 10000"/>
              <a:gd name="connsiteX128" fmla="*/ 1095 w 10000"/>
              <a:gd name="connsiteY128" fmla="*/ 3871 h 10000"/>
              <a:gd name="connsiteX129" fmla="*/ 1041 w 10000"/>
              <a:gd name="connsiteY129" fmla="*/ 3824 h 10000"/>
              <a:gd name="connsiteX130" fmla="*/ 886 w 10000"/>
              <a:gd name="connsiteY130" fmla="*/ 2806 h 10000"/>
              <a:gd name="connsiteX131" fmla="*/ 721 w 10000"/>
              <a:gd name="connsiteY131" fmla="*/ 2524 h 10000"/>
              <a:gd name="connsiteX132" fmla="*/ 625 w 10000"/>
              <a:gd name="connsiteY132" fmla="*/ 2602 h 10000"/>
              <a:gd name="connsiteX133" fmla="*/ 651 w 10000"/>
              <a:gd name="connsiteY133" fmla="*/ 2241 h 10000"/>
              <a:gd name="connsiteX134" fmla="*/ 358 w 10000"/>
              <a:gd name="connsiteY134" fmla="*/ 2069 h 10000"/>
              <a:gd name="connsiteX135" fmla="*/ 416 w 10000"/>
              <a:gd name="connsiteY135" fmla="*/ 1865 h 10000"/>
              <a:gd name="connsiteX136" fmla="*/ 374 w 10000"/>
              <a:gd name="connsiteY136" fmla="*/ 1865 h 10000"/>
              <a:gd name="connsiteX137" fmla="*/ 251 w 10000"/>
              <a:gd name="connsiteY137" fmla="*/ 2069 h 10000"/>
              <a:gd name="connsiteX138" fmla="*/ 304 w 10000"/>
              <a:gd name="connsiteY138" fmla="*/ 1865 h 10000"/>
              <a:gd name="connsiteX139" fmla="*/ 320 w 10000"/>
              <a:gd name="connsiteY139" fmla="*/ 1787 h 10000"/>
              <a:gd name="connsiteX140" fmla="*/ 155 w 10000"/>
              <a:gd name="connsiteY140" fmla="*/ 1959 h 10000"/>
              <a:gd name="connsiteX141" fmla="*/ 155 w 10000"/>
              <a:gd name="connsiteY141" fmla="*/ 940 h 10000"/>
              <a:gd name="connsiteX142" fmla="*/ 43 w 10000"/>
              <a:gd name="connsiteY142" fmla="*/ 862 h 10000"/>
              <a:gd name="connsiteX143" fmla="*/ 0 w 10000"/>
              <a:gd name="connsiteY143" fmla="*/ 1066 h 10000"/>
              <a:gd name="connsiteX144" fmla="*/ 0 w 10000"/>
              <a:gd name="connsiteY14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056 w 10000"/>
              <a:gd name="connsiteY76" fmla="*/ 9592 h 10000"/>
              <a:gd name="connsiteX77" fmla="*/ 5003 w 10000"/>
              <a:gd name="connsiteY77" fmla="*/ 9154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108 w 10000"/>
              <a:gd name="connsiteY76" fmla="*/ 7990 h 10000"/>
              <a:gd name="connsiteX77" fmla="*/ 5003 w 10000"/>
              <a:gd name="connsiteY77" fmla="*/ 9154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099 w 10000"/>
              <a:gd name="connsiteY75" fmla="*/ 963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195 w 10000"/>
              <a:gd name="connsiteY74" fmla="*/ 9279 h 10000"/>
              <a:gd name="connsiteX75" fmla="*/ 5182 w 10000"/>
              <a:gd name="connsiteY75" fmla="*/ 838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179 w 10000"/>
              <a:gd name="connsiteY73" fmla="*/ 9592 h 10000"/>
              <a:gd name="connsiteX74" fmla="*/ 5289 w 10000"/>
              <a:gd name="connsiteY74" fmla="*/ 7990 h 10000"/>
              <a:gd name="connsiteX75" fmla="*/ 5182 w 10000"/>
              <a:gd name="connsiteY75" fmla="*/ 838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222 w 10000"/>
              <a:gd name="connsiteY72" fmla="*/ 9718 h 10000"/>
              <a:gd name="connsiteX73" fmla="*/ 5335 w 10000"/>
              <a:gd name="connsiteY73" fmla="*/ 8186 h 10000"/>
              <a:gd name="connsiteX74" fmla="*/ 5289 w 10000"/>
              <a:gd name="connsiteY74" fmla="*/ 7990 h 10000"/>
              <a:gd name="connsiteX75" fmla="*/ 5182 w 10000"/>
              <a:gd name="connsiteY75" fmla="*/ 838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350 w 10000"/>
              <a:gd name="connsiteY71" fmla="*/ 9436 h 10000"/>
              <a:gd name="connsiteX72" fmla="*/ 5441 w 10000"/>
              <a:gd name="connsiteY72" fmla="*/ 8468 h 10000"/>
              <a:gd name="connsiteX73" fmla="*/ 5335 w 10000"/>
              <a:gd name="connsiteY73" fmla="*/ 8186 h 10000"/>
              <a:gd name="connsiteX74" fmla="*/ 5289 w 10000"/>
              <a:gd name="connsiteY74" fmla="*/ 7990 h 10000"/>
              <a:gd name="connsiteX75" fmla="*/ 5182 w 10000"/>
              <a:gd name="connsiteY75" fmla="*/ 838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419 w 10000"/>
              <a:gd name="connsiteY70" fmla="*/ 9843 h 10000"/>
              <a:gd name="connsiteX71" fmla="*/ 5569 w 10000"/>
              <a:gd name="connsiteY71" fmla="*/ 8381 h 10000"/>
              <a:gd name="connsiteX72" fmla="*/ 5441 w 10000"/>
              <a:gd name="connsiteY72" fmla="*/ 8468 h 10000"/>
              <a:gd name="connsiteX73" fmla="*/ 5335 w 10000"/>
              <a:gd name="connsiteY73" fmla="*/ 8186 h 10000"/>
              <a:gd name="connsiteX74" fmla="*/ 5289 w 10000"/>
              <a:gd name="connsiteY74" fmla="*/ 7990 h 10000"/>
              <a:gd name="connsiteX75" fmla="*/ 5182 w 10000"/>
              <a:gd name="connsiteY75" fmla="*/ 838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15 h 10000"/>
              <a:gd name="connsiteX3" fmla="*/ 9920 w 10000"/>
              <a:gd name="connsiteY3" fmla="*/ 5658 h 10000"/>
              <a:gd name="connsiteX4" fmla="*/ 9754 w 10000"/>
              <a:gd name="connsiteY4" fmla="*/ 6019 h 10000"/>
              <a:gd name="connsiteX5" fmla="*/ 9712 w 10000"/>
              <a:gd name="connsiteY5" fmla="*/ 6881 h 10000"/>
              <a:gd name="connsiteX6" fmla="*/ 9349 w 10000"/>
              <a:gd name="connsiteY6" fmla="*/ 7398 h 10000"/>
              <a:gd name="connsiteX7" fmla="*/ 9279 w 10000"/>
              <a:gd name="connsiteY7" fmla="*/ 7194 h 10000"/>
              <a:gd name="connsiteX8" fmla="*/ 9253 w 10000"/>
              <a:gd name="connsiteY8" fmla="*/ 7241 h 10000"/>
              <a:gd name="connsiteX9" fmla="*/ 9242 w 10000"/>
              <a:gd name="connsiteY9" fmla="*/ 7602 h 10000"/>
              <a:gd name="connsiteX10" fmla="*/ 9156 w 10000"/>
              <a:gd name="connsiteY10" fmla="*/ 7649 h 10000"/>
              <a:gd name="connsiteX11" fmla="*/ 9034 w 10000"/>
              <a:gd name="connsiteY11" fmla="*/ 7241 h 10000"/>
              <a:gd name="connsiteX12" fmla="*/ 9071 w 10000"/>
              <a:gd name="connsiteY12" fmla="*/ 7085 h 10000"/>
              <a:gd name="connsiteX13" fmla="*/ 9007 w 10000"/>
              <a:gd name="connsiteY13" fmla="*/ 6834 h 10000"/>
              <a:gd name="connsiteX14" fmla="*/ 8825 w 10000"/>
              <a:gd name="connsiteY14" fmla="*/ 7038 h 10000"/>
              <a:gd name="connsiteX15" fmla="*/ 8809 w 10000"/>
              <a:gd name="connsiteY15" fmla="*/ 6912 h 10000"/>
              <a:gd name="connsiteX16" fmla="*/ 8868 w 10000"/>
              <a:gd name="connsiteY16" fmla="*/ 6755 h 10000"/>
              <a:gd name="connsiteX17" fmla="*/ 8836 w 10000"/>
              <a:gd name="connsiteY17" fmla="*/ 6630 h 10000"/>
              <a:gd name="connsiteX18" fmla="*/ 8756 w 10000"/>
              <a:gd name="connsiteY18" fmla="*/ 6708 h 10000"/>
              <a:gd name="connsiteX19" fmla="*/ 8671 w 10000"/>
              <a:gd name="connsiteY19" fmla="*/ 6379 h 10000"/>
              <a:gd name="connsiteX20" fmla="*/ 8697 w 10000"/>
              <a:gd name="connsiteY20" fmla="*/ 6097 h 10000"/>
              <a:gd name="connsiteX21" fmla="*/ 8628 w 10000"/>
              <a:gd name="connsiteY21" fmla="*/ 6176 h 10000"/>
              <a:gd name="connsiteX22" fmla="*/ 8590 w 10000"/>
              <a:gd name="connsiteY22" fmla="*/ 6912 h 10000"/>
              <a:gd name="connsiteX23" fmla="*/ 8436 w 10000"/>
              <a:gd name="connsiteY23" fmla="*/ 6834 h 10000"/>
              <a:gd name="connsiteX24" fmla="*/ 8436 w 10000"/>
              <a:gd name="connsiteY24" fmla="*/ 6787 h 10000"/>
              <a:gd name="connsiteX25" fmla="*/ 8478 w 10000"/>
              <a:gd name="connsiteY25" fmla="*/ 6677 h 10000"/>
              <a:gd name="connsiteX26" fmla="*/ 8478 w 10000"/>
              <a:gd name="connsiteY26" fmla="*/ 6630 h 10000"/>
              <a:gd name="connsiteX27" fmla="*/ 8382 w 10000"/>
              <a:gd name="connsiteY27" fmla="*/ 6505 h 10000"/>
              <a:gd name="connsiteX28" fmla="*/ 8356 w 10000"/>
              <a:gd name="connsiteY28" fmla="*/ 6787 h 10000"/>
              <a:gd name="connsiteX29" fmla="*/ 8409 w 10000"/>
              <a:gd name="connsiteY29" fmla="*/ 7038 h 10000"/>
              <a:gd name="connsiteX30" fmla="*/ 8393 w 10000"/>
              <a:gd name="connsiteY30" fmla="*/ 7038 h 10000"/>
              <a:gd name="connsiteX31" fmla="*/ 8297 w 10000"/>
              <a:gd name="connsiteY31" fmla="*/ 6787 h 10000"/>
              <a:gd name="connsiteX32" fmla="*/ 8254 w 10000"/>
              <a:gd name="connsiteY32" fmla="*/ 6348 h 10000"/>
              <a:gd name="connsiteX33" fmla="*/ 8217 w 10000"/>
              <a:gd name="connsiteY33" fmla="*/ 6348 h 10000"/>
              <a:gd name="connsiteX34" fmla="*/ 8201 w 10000"/>
              <a:gd name="connsiteY34" fmla="*/ 6505 h 10000"/>
              <a:gd name="connsiteX35" fmla="*/ 8115 w 10000"/>
              <a:gd name="connsiteY35" fmla="*/ 6379 h 10000"/>
              <a:gd name="connsiteX36" fmla="*/ 8078 w 10000"/>
              <a:gd name="connsiteY36" fmla="*/ 6583 h 10000"/>
              <a:gd name="connsiteX37" fmla="*/ 8078 w 10000"/>
              <a:gd name="connsiteY37" fmla="*/ 6426 h 10000"/>
              <a:gd name="connsiteX38" fmla="*/ 7939 w 10000"/>
              <a:gd name="connsiteY38" fmla="*/ 6755 h 10000"/>
              <a:gd name="connsiteX39" fmla="*/ 7854 w 10000"/>
              <a:gd name="connsiteY39" fmla="*/ 6755 h 10000"/>
              <a:gd name="connsiteX40" fmla="*/ 7645 w 10000"/>
              <a:gd name="connsiteY40" fmla="*/ 7241 h 10000"/>
              <a:gd name="connsiteX41" fmla="*/ 7603 w 10000"/>
              <a:gd name="connsiteY41" fmla="*/ 7085 h 10000"/>
              <a:gd name="connsiteX42" fmla="*/ 7635 w 10000"/>
              <a:gd name="connsiteY42" fmla="*/ 7398 h 10000"/>
              <a:gd name="connsiteX43" fmla="*/ 7533 w 10000"/>
              <a:gd name="connsiteY43" fmla="*/ 7398 h 10000"/>
              <a:gd name="connsiteX44" fmla="*/ 7453 w 10000"/>
              <a:gd name="connsiteY44" fmla="*/ 8088 h 10000"/>
              <a:gd name="connsiteX45" fmla="*/ 7330 w 10000"/>
              <a:gd name="connsiteY45" fmla="*/ 8292 h 10000"/>
              <a:gd name="connsiteX46" fmla="*/ 7368 w 10000"/>
              <a:gd name="connsiteY46" fmla="*/ 8542 h 10000"/>
              <a:gd name="connsiteX47" fmla="*/ 7341 w 10000"/>
              <a:gd name="connsiteY47" fmla="*/ 8699 h 10000"/>
              <a:gd name="connsiteX48" fmla="*/ 7261 w 10000"/>
              <a:gd name="connsiteY48" fmla="*/ 8589 h 10000"/>
              <a:gd name="connsiteX49" fmla="*/ 7192 w 10000"/>
              <a:gd name="connsiteY49" fmla="*/ 9154 h 10000"/>
              <a:gd name="connsiteX50" fmla="*/ 7160 w 10000"/>
              <a:gd name="connsiteY50" fmla="*/ 9154 h 10000"/>
              <a:gd name="connsiteX51" fmla="*/ 7149 w 10000"/>
              <a:gd name="connsiteY51" fmla="*/ 8903 h 10000"/>
              <a:gd name="connsiteX52" fmla="*/ 7122 w 10000"/>
              <a:gd name="connsiteY52" fmla="*/ 9075 h 10000"/>
              <a:gd name="connsiteX53" fmla="*/ 7090 w 10000"/>
              <a:gd name="connsiteY53" fmla="*/ 9310 h 10000"/>
              <a:gd name="connsiteX54" fmla="*/ 6887 w 10000"/>
              <a:gd name="connsiteY54" fmla="*/ 9310 h 10000"/>
              <a:gd name="connsiteX55" fmla="*/ 6845 w 10000"/>
              <a:gd name="connsiteY55" fmla="*/ 9796 h 10000"/>
              <a:gd name="connsiteX56" fmla="*/ 6818 w 10000"/>
              <a:gd name="connsiteY56" fmla="*/ 9389 h 10000"/>
              <a:gd name="connsiteX57" fmla="*/ 6620 w 10000"/>
              <a:gd name="connsiteY57" fmla="*/ 9592 h 10000"/>
              <a:gd name="connsiteX58" fmla="*/ 6385 w 10000"/>
              <a:gd name="connsiteY58" fmla="*/ 8903 h 10000"/>
              <a:gd name="connsiteX59" fmla="*/ 6385 w 10000"/>
              <a:gd name="connsiteY59" fmla="*/ 9028 h 10000"/>
              <a:gd name="connsiteX60" fmla="*/ 6428 w 10000"/>
              <a:gd name="connsiteY60" fmla="*/ 9154 h 10000"/>
              <a:gd name="connsiteX61" fmla="*/ 6273 w 10000"/>
              <a:gd name="connsiteY61" fmla="*/ 9357 h 10000"/>
              <a:gd name="connsiteX62" fmla="*/ 6316 w 10000"/>
              <a:gd name="connsiteY62" fmla="*/ 9436 h 10000"/>
              <a:gd name="connsiteX63" fmla="*/ 6193 w 10000"/>
              <a:gd name="connsiteY63" fmla="*/ 9592 h 10000"/>
              <a:gd name="connsiteX64" fmla="*/ 6097 w 10000"/>
              <a:gd name="connsiteY64" fmla="*/ 9185 h 10000"/>
              <a:gd name="connsiteX65" fmla="*/ 6054 w 10000"/>
              <a:gd name="connsiteY65" fmla="*/ 9185 h 10000"/>
              <a:gd name="connsiteX66" fmla="*/ 6054 w 10000"/>
              <a:gd name="connsiteY66" fmla="*/ 9483 h 10000"/>
              <a:gd name="connsiteX67" fmla="*/ 5804 w 10000"/>
              <a:gd name="connsiteY67" fmla="*/ 9483 h 10000"/>
              <a:gd name="connsiteX68" fmla="*/ 5900 w 10000"/>
              <a:gd name="connsiteY68" fmla="*/ 9843 h 10000"/>
              <a:gd name="connsiteX69" fmla="*/ 5889 w 10000"/>
              <a:gd name="connsiteY69" fmla="*/ 10000 h 10000"/>
              <a:gd name="connsiteX70" fmla="*/ 5596 w 10000"/>
              <a:gd name="connsiteY70" fmla="*/ 8593 h 10000"/>
              <a:gd name="connsiteX71" fmla="*/ 5569 w 10000"/>
              <a:gd name="connsiteY71" fmla="*/ 8381 h 10000"/>
              <a:gd name="connsiteX72" fmla="*/ 5441 w 10000"/>
              <a:gd name="connsiteY72" fmla="*/ 8468 h 10000"/>
              <a:gd name="connsiteX73" fmla="*/ 5335 w 10000"/>
              <a:gd name="connsiteY73" fmla="*/ 8186 h 10000"/>
              <a:gd name="connsiteX74" fmla="*/ 5289 w 10000"/>
              <a:gd name="connsiteY74" fmla="*/ 7990 h 10000"/>
              <a:gd name="connsiteX75" fmla="*/ 5182 w 10000"/>
              <a:gd name="connsiteY75" fmla="*/ 8389 h 10000"/>
              <a:gd name="connsiteX76" fmla="*/ 5108 w 10000"/>
              <a:gd name="connsiteY76" fmla="*/ 7990 h 10000"/>
              <a:gd name="connsiteX77" fmla="*/ 5076 w 10000"/>
              <a:gd name="connsiteY77" fmla="*/ 7826 h 10000"/>
              <a:gd name="connsiteX78" fmla="*/ 5000 w 10000"/>
              <a:gd name="connsiteY78" fmla="*/ 7813 h 10000"/>
              <a:gd name="connsiteX79" fmla="*/ 5083 w 10000"/>
              <a:gd name="connsiteY79" fmla="*/ 7813 h 10000"/>
              <a:gd name="connsiteX80" fmla="*/ 5083 w 10000"/>
              <a:gd name="connsiteY80" fmla="*/ 8125 h 10000"/>
              <a:gd name="connsiteX81" fmla="*/ 4958 w 10000"/>
              <a:gd name="connsiteY81" fmla="*/ 7887 h 10000"/>
              <a:gd name="connsiteX82" fmla="*/ 4870 w 10000"/>
              <a:gd name="connsiteY82" fmla="*/ 7584 h 10000"/>
              <a:gd name="connsiteX83" fmla="*/ 4917 w 10000"/>
              <a:gd name="connsiteY83" fmla="*/ 7813 h 10000"/>
              <a:gd name="connsiteX84" fmla="*/ 4597 w 10000"/>
              <a:gd name="connsiteY84" fmla="*/ 7786 h 10000"/>
              <a:gd name="connsiteX85" fmla="*/ 4677 w 10000"/>
              <a:gd name="connsiteY85" fmla="*/ 7599 h 10000"/>
              <a:gd name="connsiteX86" fmla="*/ 4592 w 10000"/>
              <a:gd name="connsiteY86" fmla="*/ 7560 h 10000"/>
              <a:gd name="connsiteX87" fmla="*/ 4497 w 10000"/>
              <a:gd name="connsiteY87" fmla="*/ 7583 h 10000"/>
              <a:gd name="connsiteX88" fmla="*/ 4359 w 10000"/>
              <a:gd name="connsiteY88" fmla="*/ 7747 h 10000"/>
              <a:gd name="connsiteX89" fmla="*/ 4337 w 10000"/>
              <a:gd name="connsiteY89" fmla="*/ 7605 h 10000"/>
              <a:gd name="connsiteX90" fmla="*/ 4345 w 10000"/>
              <a:gd name="connsiteY90" fmla="*/ 6785 h 10000"/>
              <a:gd name="connsiteX91" fmla="*/ 4122 w 10000"/>
              <a:gd name="connsiteY91" fmla="*/ 7501 h 10000"/>
              <a:gd name="connsiteX92" fmla="*/ 4058 w 10000"/>
              <a:gd name="connsiteY92" fmla="*/ 7032 h 10000"/>
              <a:gd name="connsiteX93" fmla="*/ 3954 w 10000"/>
              <a:gd name="connsiteY93" fmla="*/ 6947 h 10000"/>
              <a:gd name="connsiteX94" fmla="*/ 4044 w 10000"/>
              <a:gd name="connsiteY94" fmla="*/ 7470 h 10000"/>
              <a:gd name="connsiteX95" fmla="*/ 3833 w 10000"/>
              <a:gd name="connsiteY95" fmla="*/ 6875 h 10000"/>
              <a:gd name="connsiteX96" fmla="*/ 3719 w 10000"/>
              <a:gd name="connsiteY96" fmla="*/ 6954 h 10000"/>
              <a:gd name="connsiteX97" fmla="*/ 3750 w 10000"/>
              <a:gd name="connsiteY97" fmla="*/ 6250 h 10000"/>
              <a:gd name="connsiteX98" fmla="*/ 3631 w 10000"/>
              <a:gd name="connsiteY98" fmla="*/ 6348 h 10000"/>
              <a:gd name="connsiteX99" fmla="*/ 3615 w 10000"/>
              <a:gd name="connsiteY99" fmla="*/ 6348 h 10000"/>
              <a:gd name="connsiteX100" fmla="*/ 3465 w 10000"/>
              <a:gd name="connsiteY100" fmla="*/ 6379 h 10000"/>
              <a:gd name="connsiteX101" fmla="*/ 3406 w 10000"/>
              <a:gd name="connsiteY101" fmla="*/ 5893 h 10000"/>
              <a:gd name="connsiteX102" fmla="*/ 3198 w 10000"/>
              <a:gd name="connsiteY102" fmla="*/ 5815 h 10000"/>
              <a:gd name="connsiteX103" fmla="*/ 3091 w 10000"/>
              <a:gd name="connsiteY103" fmla="*/ 5862 h 10000"/>
              <a:gd name="connsiteX104" fmla="*/ 3006 w 10000"/>
              <a:gd name="connsiteY104" fmla="*/ 5533 h 10000"/>
              <a:gd name="connsiteX105" fmla="*/ 2990 w 10000"/>
              <a:gd name="connsiteY105" fmla="*/ 5533 h 10000"/>
              <a:gd name="connsiteX106" fmla="*/ 2936 w 10000"/>
              <a:gd name="connsiteY106" fmla="*/ 5972 h 10000"/>
              <a:gd name="connsiteX107" fmla="*/ 2910 w 10000"/>
              <a:gd name="connsiteY107" fmla="*/ 5940 h 10000"/>
              <a:gd name="connsiteX108" fmla="*/ 2851 w 10000"/>
              <a:gd name="connsiteY108" fmla="*/ 5204 h 10000"/>
              <a:gd name="connsiteX109" fmla="*/ 2840 w 10000"/>
              <a:gd name="connsiteY109" fmla="*/ 5204 h 10000"/>
              <a:gd name="connsiteX110" fmla="*/ 2840 w 10000"/>
              <a:gd name="connsiteY110" fmla="*/ 5408 h 10000"/>
              <a:gd name="connsiteX111" fmla="*/ 2798 w 10000"/>
              <a:gd name="connsiteY111" fmla="*/ 5282 h 10000"/>
              <a:gd name="connsiteX112" fmla="*/ 2814 w 10000"/>
              <a:gd name="connsiteY112" fmla="*/ 4796 h 10000"/>
              <a:gd name="connsiteX113" fmla="*/ 2563 w 10000"/>
              <a:gd name="connsiteY113" fmla="*/ 4671 h 10000"/>
              <a:gd name="connsiteX114" fmla="*/ 2440 w 10000"/>
              <a:gd name="connsiteY114" fmla="*/ 4922 h 10000"/>
              <a:gd name="connsiteX115" fmla="*/ 2023 w 10000"/>
              <a:gd name="connsiteY115" fmla="*/ 3574 h 10000"/>
              <a:gd name="connsiteX116" fmla="*/ 2034 w 10000"/>
              <a:gd name="connsiteY116" fmla="*/ 3777 h 10000"/>
              <a:gd name="connsiteX117" fmla="*/ 1815 w 10000"/>
              <a:gd name="connsiteY117" fmla="*/ 3668 h 10000"/>
              <a:gd name="connsiteX118" fmla="*/ 1815 w 10000"/>
              <a:gd name="connsiteY118" fmla="*/ 3542 h 10000"/>
              <a:gd name="connsiteX119" fmla="*/ 1842 w 10000"/>
              <a:gd name="connsiteY119" fmla="*/ 3166 h 10000"/>
              <a:gd name="connsiteX120" fmla="*/ 1773 w 10000"/>
              <a:gd name="connsiteY120" fmla="*/ 2931 h 10000"/>
              <a:gd name="connsiteX121" fmla="*/ 1580 w 10000"/>
              <a:gd name="connsiteY121" fmla="*/ 2727 h 10000"/>
              <a:gd name="connsiteX122" fmla="*/ 1468 w 10000"/>
              <a:gd name="connsiteY122" fmla="*/ 2884 h 10000"/>
              <a:gd name="connsiteX123" fmla="*/ 1468 w 10000"/>
              <a:gd name="connsiteY123" fmla="*/ 3495 h 10000"/>
              <a:gd name="connsiteX124" fmla="*/ 1442 w 10000"/>
              <a:gd name="connsiteY124" fmla="*/ 3542 h 10000"/>
              <a:gd name="connsiteX125" fmla="*/ 1383 w 10000"/>
              <a:gd name="connsiteY125" fmla="*/ 3542 h 10000"/>
              <a:gd name="connsiteX126" fmla="*/ 1233 w 10000"/>
              <a:gd name="connsiteY126" fmla="*/ 3088 h 10000"/>
              <a:gd name="connsiteX127" fmla="*/ 1095 w 10000"/>
              <a:gd name="connsiteY127" fmla="*/ 3871 h 10000"/>
              <a:gd name="connsiteX128" fmla="*/ 1041 w 10000"/>
              <a:gd name="connsiteY128" fmla="*/ 3824 h 10000"/>
              <a:gd name="connsiteX129" fmla="*/ 886 w 10000"/>
              <a:gd name="connsiteY129" fmla="*/ 2806 h 10000"/>
              <a:gd name="connsiteX130" fmla="*/ 721 w 10000"/>
              <a:gd name="connsiteY130" fmla="*/ 2524 h 10000"/>
              <a:gd name="connsiteX131" fmla="*/ 625 w 10000"/>
              <a:gd name="connsiteY131" fmla="*/ 2602 h 10000"/>
              <a:gd name="connsiteX132" fmla="*/ 651 w 10000"/>
              <a:gd name="connsiteY132" fmla="*/ 2241 h 10000"/>
              <a:gd name="connsiteX133" fmla="*/ 358 w 10000"/>
              <a:gd name="connsiteY133" fmla="*/ 2069 h 10000"/>
              <a:gd name="connsiteX134" fmla="*/ 416 w 10000"/>
              <a:gd name="connsiteY134" fmla="*/ 1865 h 10000"/>
              <a:gd name="connsiteX135" fmla="*/ 374 w 10000"/>
              <a:gd name="connsiteY135" fmla="*/ 1865 h 10000"/>
              <a:gd name="connsiteX136" fmla="*/ 251 w 10000"/>
              <a:gd name="connsiteY136" fmla="*/ 2069 h 10000"/>
              <a:gd name="connsiteX137" fmla="*/ 304 w 10000"/>
              <a:gd name="connsiteY137" fmla="*/ 1865 h 10000"/>
              <a:gd name="connsiteX138" fmla="*/ 320 w 10000"/>
              <a:gd name="connsiteY138" fmla="*/ 1787 h 10000"/>
              <a:gd name="connsiteX139" fmla="*/ 155 w 10000"/>
              <a:gd name="connsiteY139" fmla="*/ 1959 h 10000"/>
              <a:gd name="connsiteX140" fmla="*/ 155 w 10000"/>
              <a:gd name="connsiteY140" fmla="*/ 940 h 10000"/>
              <a:gd name="connsiteX141" fmla="*/ 43 w 10000"/>
              <a:gd name="connsiteY141" fmla="*/ 862 h 10000"/>
              <a:gd name="connsiteX142" fmla="*/ 0 w 10000"/>
              <a:gd name="connsiteY142" fmla="*/ 1066 h 10000"/>
              <a:gd name="connsiteX143" fmla="*/ 0 w 10000"/>
              <a:gd name="connsiteY143" fmla="*/ 0 h 10000"/>
              <a:gd name="connsiteX0" fmla="*/ 0 w 10000"/>
              <a:gd name="connsiteY0" fmla="*/ 0 h 9890"/>
              <a:gd name="connsiteX1" fmla="*/ 10000 w 10000"/>
              <a:gd name="connsiteY1" fmla="*/ 0 h 9890"/>
              <a:gd name="connsiteX2" fmla="*/ 10000 w 10000"/>
              <a:gd name="connsiteY2" fmla="*/ 5815 h 9890"/>
              <a:gd name="connsiteX3" fmla="*/ 9920 w 10000"/>
              <a:gd name="connsiteY3" fmla="*/ 5658 h 9890"/>
              <a:gd name="connsiteX4" fmla="*/ 9754 w 10000"/>
              <a:gd name="connsiteY4" fmla="*/ 6019 h 9890"/>
              <a:gd name="connsiteX5" fmla="*/ 9712 w 10000"/>
              <a:gd name="connsiteY5" fmla="*/ 6881 h 9890"/>
              <a:gd name="connsiteX6" fmla="*/ 9349 w 10000"/>
              <a:gd name="connsiteY6" fmla="*/ 7398 h 9890"/>
              <a:gd name="connsiteX7" fmla="*/ 9279 w 10000"/>
              <a:gd name="connsiteY7" fmla="*/ 7194 h 9890"/>
              <a:gd name="connsiteX8" fmla="*/ 9253 w 10000"/>
              <a:gd name="connsiteY8" fmla="*/ 7241 h 9890"/>
              <a:gd name="connsiteX9" fmla="*/ 9242 w 10000"/>
              <a:gd name="connsiteY9" fmla="*/ 7602 h 9890"/>
              <a:gd name="connsiteX10" fmla="*/ 9156 w 10000"/>
              <a:gd name="connsiteY10" fmla="*/ 7649 h 9890"/>
              <a:gd name="connsiteX11" fmla="*/ 9034 w 10000"/>
              <a:gd name="connsiteY11" fmla="*/ 7241 h 9890"/>
              <a:gd name="connsiteX12" fmla="*/ 9071 w 10000"/>
              <a:gd name="connsiteY12" fmla="*/ 7085 h 9890"/>
              <a:gd name="connsiteX13" fmla="*/ 9007 w 10000"/>
              <a:gd name="connsiteY13" fmla="*/ 6834 h 9890"/>
              <a:gd name="connsiteX14" fmla="*/ 8825 w 10000"/>
              <a:gd name="connsiteY14" fmla="*/ 7038 h 9890"/>
              <a:gd name="connsiteX15" fmla="*/ 8809 w 10000"/>
              <a:gd name="connsiteY15" fmla="*/ 6912 h 9890"/>
              <a:gd name="connsiteX16" fmla="*/ 8868 w 10000"/>
              <a:gd name="connsiteY16" fmla="*/ 6755 h 9890"/>
              <a:gd name="connsiteX17" fmla="*/ 8836 w 10000"/>
              <a:gd name="connsiteY17" fmla="*/ 6630 h 9890"/>
              <a:gd name="connsiteX18" fmla="*/ 8756 w 10000"/>
              <a:gd name="connsiteY18" fmla="*/ 6708 h 9890"/>
              <a:gd name="connsiteX19" fmla="*/ 8671 w 10000"/>
              <a:gd name="connsiteY19" fmla="*/ 6379 h 9890"/>
              <a:gd name="connsiteX20" fmla="*/ 8697 w 10000"/>
              <a:gd name="connsiteY20" fmla="*/ 6097 h 9890"/>
              <a:gd name="connsiteX21" fmla="*/ 8628 w 10000"/>
              <a:gd name="connsiteY21" fmla="*/ 6176 h 9890"/>
              <a:gd name="connsiteX22" fmla="*/ 8590 w 10000"/>
              <a:gd name="connsiteY22" fmla="*/ 6912 h 9890"/>
              <a:gd name="connsiteX23" fmla="*/ 8436 w 10000"/>
              <a:gd name="connsiteY23" fmla="*/ 6834 h 9890"/>
              <a:gd name="connsiteX24" fmla="*/ 8436 w 10000"/>
              <a:gd name="connsiteY24" fmla="*/ 6787 h 9890"/>
              <a:gd name="connsiteX25" fmla="*/ 8478 w 10000"/>
              <a:gd name="connsiteY25" fmla="*/ 6677 h 9890"/>
              <a:gd name="connsiteX26" fmla="*/ 8478 w 10000"/>
              <a:gd name="connsiteY26" fmla="*/ 6630 h 9890"/>
              <a:gd name="connsiteX27" fmla="*/ 8382 w 10000"/>
              <a:gd name="connsiteY27" fmla="*/ 6505 h 9890"/>
              <a:gd name="connsiteX28" fmla="*/ 8356 w 10000"/>
              <a:gd name="connsiteY28" fmla="*/ 6787 h 9890"/>
              <a:gd name="connsiteX29" fmla="*/ 8409 w 10000"/>
              <a:gd name="connsiteY29" fmla="*/ 7038 h 9890"/>
              <a:gd name="connsiteX30" fmla="*/ 8393 w 10000"/>
              <a:gd name="connsiteY30" fmla="*/ 7038 h 9890"/>
              <a:gd name="connsiteX31" fmla="*/ 8297 w 10000"/>
              <a:gd name="connsiteY31" fmla="*/ 6787 h 9890"/>
              <a:gd name="connsiteX32" fmla="*/ 8254 w 10000"/>
              <a:gd name="connsiteY32" fmla="*/ 6348 h 9890"/>
              <a:gd name="connsiteX33" fmla="*/ 8217 w 10000"/>
              <a:gd name="connsiteY33" fmla="*/ 6348 h 9890"/>
              <a:gd name="connsiteX34" fmla="*/ 8201 w 10000"/>
              <a:gd name="connsiteY34" fmla="*/ 6505 h 9890"/>
              <a:gd name="connsiteX35" fmla="*/ 8115 w 10000"/>
              <a:gd name="connsiteY35" fmla="*/ 6379 h 9890"/>
              <a:gd name="connsiteX36" fmla="*/ 8078 w 10000"/>
              <a:gd name="connsiteY36" fmla="*/ 6583 h 9890"/>
              <a:gd name="connsiteX37" fmla="*/ 8078 w 10000"/>
              <a:gd name="connsiteY37" fmla="*/ 6426 h 9890"/>
              <a:gd name="connsiteX38" fmla="*/ 7939 w 10000"/>
              <a:gd name="connsiteY38" fmla="*/ 6755 h 9890"/>
              <a:gd name="connsiteX39" fmla="*/ 7854 w 10000"/>
              <a:gd name="connsiteY39" fmla="*/ 6755 h 9890"/>
              <a:gd name="connsiteX40" fmla="*/ 7645 w 10000"/>
              <a:gd name="connsiteY40" fmla="*/ 7241 h 9890"/>
              <a:gd name="connsiteX41" fmla="*/ 7603 w 10000"/>
              <a:gd name="connsiteY41" fmla="*/ 7085 h 9890"/>
              <a:gd name="connsiteX42" fmla="*/ 7635 w 10000"/>
              <a:gd name="connsiteY42" fmla="*/ 7398 h 9890"/>
              <a:gd name="connsiteX43" fmla="*/ 7533 w 10000"/>
              <a:gd name="connsiteY43" fmla="*/ 7398 h 9890"/>
              <a:gd name="connsiteX44" fmla="*/ 7453 w 10000"/>
              <a:gd name="connsiteY44" fmla="*/ 8088 h 9890"/>
              <a:gd name="connsiteX45" fmla="*/ 7330 w 10000"/>
              <a:gd name="connsiteY45" fmla="*/ 8292 h 9890"/>
              <a:gd name="connsiteX46" fmla="*/ 7368 w 10000"/>
              <a:gd name="connsiteY46" fmla="*/ 8542 h 9890"/>
              <a:gd name="connsiteX47" fmla="*/ 7341 w 10000"/>
              <a:gd name="connsiteY47" fmla="*/ 8699 h 9890"/>
              <a:gd name="connsiteX48" fmla="*/ 7261 w 10000"/>
              <a:gd name="connsiteY48" fmla="*/ 8589 h 9890"/>
              <a:gd name="connsiteX49" fmla="*/ 7192 w 10000"/>
              <a:gd name="connsiteY49" fmla="*/ 9154 h 9890"/>
              <a:gd name="connsiteX50" fmla="*/ 7160 w 10000"/>
              <a:gd name="connsiteY50" fmla="*/ 9154 h 9890"/>
              <a:gd name="connsiteX51" fmla="*/ 7149 w 10000"/>
              <a:gd name="connsiteY51" fmla="*/ 8903 h 9890"/>
              <a:gd name="connsiteX52" fmla="*/ 7122 w 10000"/>
              <a:gd name="connsiteY52" fmla="*/ 9075 h 9890"/>
              <a:gd name="connsiteX53" fmla="*/ 7090 w 10000"/>
              <a:gd name="connsiteY53" fmla="*/ 9310 h 9890"/>
              <a:gd name="connsiteX54" fmla="*/ 6887 w 10000"/>
              <a:gd name="connsiteY54" fmla="*/ 9310 h 9890"/>
              <a:gd name="connsiteX55" fmla="*/ 6845 w 10000"/>
              <a:gd name="connsiteY55" fmla="*/ 9796 h 9890"/>
              <a:gd name="connsiteX56" fmla="*/ 6818 w 10000"/>
              <a:gd name="connsiteY56" fmla="*/ 9389 h 9890"/>
              <a:gd name="connsiteX57" fmla="*/ 6620 w 10000"/>
              <a:gd name="connsiteY57" fmla="*/ 9592 h 9890"/>
              <a:gd name="connsiteX58" fmla="*/ 6385 w 10000"/>
              <a:gd name="connsiteY58" fmla="*/ 8903 h 9890"/>
              <a:gd name="connsiteX59" fmla="*/ 6385 w 10000"/>
              <a:gd name="connsiteY59" fmla="*/ 9028 h 9890"/>
              <a:gd name="connsiteX60" fmla="*/ 6428 w 10000"/>
              <a:gd name="connsiteY60" fmla="*/ 9154 h 9890"/>
              <a:gd name="connsiteX61" fmla="*/ 6273 w 10000"/>
              <a:gd name="connsiteY61" fmla="*/ 9357 h 9890"/>
              <a:gd name="connsiteX62" fmla="*/ 6316 w 10000"/>
              <a:gd name="connsiteY62" fmla="*/ 9436 h 9890"/>
              <a:gd name="connsiteX63" fmla="*/ 6193 w 10000"/>
              <a:gd name="connsiteY63" fmla="*/ 9592 h 9890"/>
              <a:gd name="connsiteX64" fmla="*/ 6097 w 10000"/>
              <a:gd name="connsiteY64" fmla="*/ 9185 h 9890"/>
              <a:gd name="connsiteX65" fmla="*/ 6054 w 10000"/>
              <a:gd name="connsiteY65" fmla="*/ 9185 h 9890"/>
              <a:gd name="connsiteX66" fmla="*/ 6054 w 10000"/>
              <a:gd name="connsiteY66" fmla="*/ 9483 h 9890"/>
              <a:gd name="connsiteX67" fmla="*/ 5804 w 10000"/>
              <a:gd name="connsiteY67" fmla="*/ 9483 h 9890"/>
              <a:gd name="connsiteX68" fmla="*/ 5900 w 10000"/>
              <a:gd name="connsiteY68" fmla="*/ 9843 h 9890"/>
              <a:gd name="connsiteX69" fmla="*/ 5795 w 10000"/>
              <a:gd name="connsiteY69" fmla="*/ 8437 h 9890"/>
              <a:gd name="connsiteX70" fmla="*/ 5596 w 10000"/>
              <a:gd name="connsiteY70" fmla="*/ 8593 h 9890"/>
              <a:gd name="connsiteX71" fmla="*/ 5569 w 10000"/>
              <a:gd name="connsiteY71" fmla="*/ 8381 h 9890"/>
              <a:gd name="connsiteX72" fmla="*/ 5441 w 10000"/>
              <a:gd name="connsiteY72" fmla="*/ 8468 h 9890"/>
              <a:gd name="connsiteX73" fmla="*/ 5335 w 10000"/>
              <a:gd name="connsiteY73" fmla="*/ 8186 h 9890"/>
              <a:gd name="connsiteX74" fmla="*/ 5289 w 10000"/>
              <a:gd name="connsiteY74" fmla="*/ 7990 h 9890"/>
              <a:gd name="connsiteX75" fmla="*/ 5182 w 10000"/>
              <a:gd name="connsiteY75" fmla="*/ 8389 h 9890"/>
              <a:gd name="connsiteX76" fmla="*/ 5108 w 10000"/>
              <a:gd name="connsiteY76" fmla="*/ 7990 h 9890"/>
              <a:gd name="connsiteX77" fmla="*/ 5076 w 10000"/>
              <a:gd name="connsiteY77" fmla="*/ 7826 h 9890"/>
              <a:gd name="connsiteX78" fmla="*/ 5000 w 10000"/>
              <a:gd name="connsiteY78" fmla="*/ 7813 h 9890"/>
              <a:gd name="connsiteX79" fmla="*/ 5083 w 10000"/>
              <a:gd name="connsiteY79" fmla="*/ 7813 h 9890"/>
              <a:gd name="connsiteX80" fmla="*/ 5083 w 10000"/>
              <a:gd name="connsiteY80" fmla="*/ 8125 h 9890"/>
              <a:gd name="connsiteX81" fmla="*/ 4958 w 10000"/>
              <a:gd name="connsiteY81" fmla="*/ 7887 h 9890"/>
              <a:gd name="connsiteX82" fmla="*/ 4870 w 10000"/>
              <a:gd name="connsiteY82" fmla="*/ 7584 h 9890"/>
              <a:gd name="connsiteX83" fmla="*/ 4917 w 10000"/>
              <a:gd name="connsiteY83" fmla="*/ 7813 h 9890"/>
              <a:gd name="connsiteX84" fmla="*/ 4597 w 10000"/>
              <a:gd name="connsiteY84" fmla="*/ 7786 h 9890"/>
              <a:gd name="connsiteX85" fmla="*/ 4677 w 10000"/>
              <a:gd name="connsiteY85" fmla="*/ 7599 h 9890"/>
              <a:gd name="connsiteX86" fmla="*/ 4592 w 10000"/>
              <a:gd name="connsiteY86" fmla="*/ 7560 h 9890"/>
              <a:gd name="connsiteX87" fmla="*/ 4497 w 10000"/>
              <a:gd name="connsiteY87" fmla="*/ 7583 h 9890"/>
              <a:gd name="connsiteX88" fmla="*/ 4359 w 10000"/>
              <a:gd name="connsiteY88" fmla="*/ 7747 h 9890"/>
              <a:gd name="connsiteX89" fmla="*/ 4337 w 10000"/>
              <a:gd name="connsiteY89" fmla="*/ 7605 h 9890"/>
              <a:gd name="connsiteX90" fmla="*/ 4345 w 10000"/>
              <a:gd name="connsiteY90" fmla="*/ 6785 h 9890"/>
              <a:gd name="connsiteX91" fmla="*/ 4122 w 10000"/>
              <a:gd name="connsiteY91" fmla="*/ 7501 h 9890"/>
              <a:gd name="connsiteX92" fmla="*/ 4058 w 10000"/>
              <a:gd name="connsiteY92" fmla="*/ 7032 h 9890"/>
              <a:gd name="connsiteX93" fmla="*/ 3954 w 10000"/>
              <a:gd name="connsiteY93" fmla="*/ 6947 h 9890"/>
              <a:gd name="connsiteX94" fmla="*/ 4044 w 10000"/>
              <a:gd name="connsiteY94" fmla="*/ 7470 h 9890"/>
              <a:gd name="connsiteX95" fmla="*/ 3833 w 10000"/>
              <a:gd name="connsiteY95" fmla="*/ 6875 h 9890"/>
              <a:gd name="connsiteX96" fmla="*/ 3719 w 10000"/>
              <a:gd name="connsiteY96" fmla="*/ 6954 h 9890"/>
              <a:gd name="connsiteX97" fmla="*/ 3750 w 10000"/>
              <a:gd name="connsiteY97" fmla="*/ 6250 h 9890"/>
              <a:gd name="connsiteX98" fmla="*/ 3631 w 10000"/>
              <a:gd name="connsiteY98" fmla="*/ 6348 h 9890"/>
              <a:gd name="connsiteX99" fmla="*/ 3615 w 10000"/>
              <a:gd name="connsiteY99" fmla="*/ 6348 h 9890"/>
              <a:gd name="connsiteX100" fmla="*/ 3465 w 10000"/>
              <a:gd name="connsiteY100" fmla="*/ 6379 h 9890"/>
              <a:gd name="connsiteX101" fmla="*/ 3406 w 10000"/>
              <a:gd name="connsiteY101" fmla="*/ 5893 h 9890"/>
              <a:gd name="connsiteX102" fmla="*/ 3198 w 10000"/>
              <a:gd name="connsiteY102" fmla="*/ 5815 h 9890"/>
              <a:gd name="connsiteX103" fmla="*/ 3091 w 10000"/>
              <a:gd name="connsiteY103" fmla="*/ 5862 h 9890"/>
              <a:gd name="connsiteX104" fmla="*/ 3006 w 10000"/>
              <a:gd name="connsiteY104" fmla="*/ 5533 h 9890"/>
              <a:gd name="connsiteX105" fmla="*/ 2990 w 10000"/>
              <a:gd name="connsiteY105" fmla="*/ 5533 h 9890"/>
              <a:gd name="connsiteX106" fmla="*/ 2936 w 10000"/>
              <a:gd name="connsiteY106" fmla="*/ 5972 h 9890"/>
              <a:gd name="connsiteX107" fmla="*/ 2910 w 10000"/>
              <a:gd name="connsiteY107" fmla="*/ 5940 h 9890"/>
              <a:gd name="connsiteX108" fmla="*/ 2851 w 10000"/>
              <a:gd name="connsiteY108" fmla="*/ 5204 h 9890"/>
              <a:gd name="connsiteX109" fmla="*/ 2840 w 10000"/>
              <a:gd name="connsiteY109" fmla="*/ 5204 h 9890"/>
              <a:gd name="connsiteX110" fmla="*/ 2840 w 10000"/>
              <a:gd name="connsiteY110" fmla="*/ 5408 h 9890"/>
              <a:gd name="connsiteX111" fmla="*/ 2798 w 10000"/>
              <a:gd name="connsiteY111" fmla="*/ 5282 h 9890"/>
              <a:gd name="connsiteX112" fmla="*/ 2814 w 10000"/>
              <a:gd name="connsiteY112" fmla="*/ 4796 h 9890"/>
              <a:gd name="connsiteX113" fmla="*/ 2563 w 10000"/>
              <a:gd name="connsiteY113" fmla="*/ 4671 h 9890"/>
              <a:gd name="connsiteX114" fmla="*/ 2440 w 10000"/>
              <a:gd name="connsiteY114" fmla="*/ 4922 h 9890"/>
              <a:gd name="connsiteX115" fmla="*/ 2023 w 10000"/>
              <a:gd name="connsiteY115" fmla="*/ 3574 h 9890"/>
              <a:gd name="connsiteX116" fmla="*/ 2034 w 10000"/>
              <a:gd name="connsiteY116" fmla="*/ 3777 h 9890"/>
              <a:gd name="connsiteX117" fmla="*/ 1815 w 10000"/>
              <a:gd name="connsiteY117" fmla="*/ 3668 h 9890"/>
              <a:gd name="connsiteX118" fmla="*/ 1815 w 10000"/>
              <a:gd name="connsiteY118" fmla="*/ 3542 h 9890"/>
              <a:gd name="connsiteX119" fmla="*/ 1842 w 10000"/>
              <a:gd name="connsiteY119" fmla="*/ 3166 h 9890"/>
              <a:gd name="connsiteX120" fmla="*/ 1773 w 10000"/>
              <a:gd name="connsiteY120" fmla="*/ 2931 h 9890"/>
              <a:gd name="connsiteX121" fmla="*/ 1580 w 10000"/>
              <a:gd name="connsiteY121" fmla="*/ 2727 h 9890"/>
              <a:gd name="connsiteX122" fmla="*/ 1468 w 10000"/>
              <a:gd name="connsiteY122" fmla="*/ 2884 h 9890"/>
              <a:gd name="connsiteX123" fmla="*/ 1468 w 10000"/>
              <a:gd name="connsiteY123" fmla="*/ 3495 h 9890"/>
              <a:gd name="connsiteX124" fmla="*/ 1442 w 10000"/>
              <a:gd name="connsiteY124" fmla="*/ 3542 h 9890"/>
              <a:gd name="connsiteX125" fmla="*/ 1383 w 10000"/>
              <a:gd name="connsiteY125" fmla="*/ 3542 h 9890"/>
              <a:gd name="connsiteX126" fmla="*/ 1233 w 10000"/>
              <a:gd name="connsiteY126" fmla="*/ 3088 h 9890"/>
              <a:gd name="connsiteX127" fmla="*/ 1095 w 10000"/>
              <a:gd name="connsiteY127" fmla="*/ 3871 h 9890"/>
              <a:gd name="connsiteX128" fmla="*/ 1041 w 10000"/>
              <a:gd name="connsiteY128" fmla="*/ 3824 h 9890"/>
              <a:gd name="connsiteX129" fmla="*/ 886 w 10000"/>
              <a:gd name="connsiteY129" fmla="*/ 2806 h 9890"/>
              <a:gd name="connsiteX130" fmla="*/ 721 w 10000"/>
              <a:gd name="connsiteY130" fmla="*/ 2524 h 9890"/>
              <a:gd name="connsiteX131" fmla="*/ 625 w 10000"/>
              <a:gd name="connsiteY131" fmla="*/ 2602 h 9890"/>
              <a:gd name="connsiteX132" fmla="*/ 651 w 10000"/>
              <a:gd name="connsiteY132" fmla="*/ 2241 h 9890"/>
              <a:gd name="connsiteX133" fmla="*/ 358 w 10000"/>
              <a:gd name="connsiteY133" fmla="*/ 2069 h 9890"/>
              <a:gd name="connsiteX134" fmla="*/ 416 w 10000"/>
              <a:gd name="connsiteY134" fmla="*/ 1865 h 9890"/>
              <a:gd name="connsiteX135" fmla="*/ 374 w 10000"/>
              <a:gd name="connsiteY135" fmla="*/ 1865 h 9890"/>
              <a:gd name="connsiteX136" fmla="*/ 251 w 10000"/>
              <a:gd name="connsiteY136" fmla="*/ 2069 h 9890"/>
              <a:gd name="connsiteX137" fmla="*/ 304 w 10000"/>
              <a:gd name="connsiteY137" fmla="*/ 1865 h 9890"/>
              <a:gd name="connsiteX138" fmla="*/ 320 w 10000"/>
              <a:gd name="connsiteY138" fmla="*/ 1787 h 9890"/>
              <a:gd name="connsiteX139" fmla="*/ 155 w 10000"/>
              <a:gd name="connsiteY139" fmla="*/ 1959 h 9890"/>
              <a:gd name="connsiteX140" fmla="*/ 155 w 10000"/>
              <a:gd name="connsiteY140" fmla="*/ 940 h 9890"/>
              <a:gd name="connsiteX141" fmla="*/ 43 w 10000"/>
              <a:gd name="connsiteY141" fmla="*/ 862 h 9890"/>
              <a:gd name="connsiteX142" fmla="*/ 0 w 10000"/>
              <a:gd name="connsiteY142" fmla="*/ 1066 h 9890"/>
              <a:gd name="connsiteX143" fmla="*/ 0 w 10000"/>
              <a:gd name="connsiteY143" fmla="*/ 0 h 989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880 h 10000"/>
              <a:gd name="connsiteX3" fmla="*/ 9920 w 10000"/>
              <a:gd name="connsiteY3" fmla="*/ 5721 h 10000"/>
              <a:gd name="connsiteX4" fmla="*/ 9754 w 10000"/>
              <a:gd name="connsiteY4" fmla="*/ 6086 h 10000"/>
              <a:gd name="connsiteX5" fmla="*/ 9712 w 10000"/>
              <a:gd name="connsiteY5" fmla="*/ 6958 h 10000"/>
              <a:gd name="connsiteX6" fmla="*/ 9349 w 10000"/>
              <a:gd name="connsiteY6" fmla="*/ 7480 h 10000"/>
              <a:gd name="connsiteX7" fmla="*/ 9279 w 10000"/>
              <a:gd name="connsiteY7" fmla="*/ 7274 h 10000"/>
              <a:gd name="connsiteX8" fmla="*/ 9253 w 10000"/>
              <a:gd name="connsiteY8" fmla="*/ 7322 h 10000"/>
              <a:gd name="connsiteX9" fmla="*/ 9242 w 10000"/>
              <a:gd name="connsiteY9" fmla="*/ 7687 h 10000"/>
              <a:gd name="connsiteX10" fmla="*/ 9156 w 10000"/>
              <a:gd name="connsiteY10" fmla="*/ 7734 h 10000"/>
              <a:gd name="connsiteX11" fmla="*/ 9034 w 10000"/>
              <a:gd name="connsiteY11" fmla="*/ 7322 h 10000"/>
              <a:gd name="connsiteX12" fmla="*/ 9071 w 10000"/>
              <a:gd name="connsiteY12" fmla="*/ 7164 h 10000"/>
              <a:gd name="connsiteX13" fmla="*/ 9007 w 10000"/>
              <a:gd name="connsiteY13" fmla="*/ 6910 h 10000"/>
              <a:gd name="connsiteX14" fmla="*/ 8825 w 10000"/>
              <a:gd name="connsiteY14" fmla="*/ 7116 h 10000"/>
              <a:gd name="connsiteX15" fmla="*/ 8809 w 10000"/>
              <a:gd name="connsiteY15" fmla="*/ 6989 h 10000"/>
              <a:gd name="connsiteX16" fmla="*/ 8868 w 10000"/>
              <a:gd name="connsiteY16" fmla="*/ 6830 h 10000"/>
              <a:gd name="connsiteX17" fmla="*/ 8836 w 10000"/>
              <a:gd name="connsiteY17" fmla="*/ 6704 h 10000"/>
              <a:gd name="connsiteX18" fmla="*/ 8756 w 10000"/>
              <a:gd name="connsiteY18" fmla="*/ 6783 h 10000"/>
              <a:gd name="connsiteX19" fmla="*/ 8671 w 10000"/>
              <a:gd name="connsiteY19" fmla="*/ 6450 h 10000"/>
              <a:gd name="connsiteX20" fmla="*/ 8697 w 10000"/>
              <a:gd name="connsiteY20" fmla="*/ 6165 h 10000"/>
              <a:gd name="connsiteX21" fmla="*/ 8628 w 10000"/>
              <a:gd name="connsiteY21" fmla="*/ 6245 h 10000"/>
              <a:gd name="connsiteX22" fmla="*/ 8590 w 10000"/>
              <a:gd name="connsiteY22" fmla="*/ 6989 h 10000"/>
              <a:gd name="connsiteX23" fmla="*/ 8436 w 10000"/>
              <a:gd name="connsiteY23" fmla="*/ 6910 h 10000"/>
              <a:gd name="connsiteX24" fmla="*/ 8436 w 10000"/>
              <a:gd name="connsiteY24" fmla="*/ 6862 h 10000"/>
              <a:gd name="connsiteX25" fmla="*/ 8478 w 10000"/>
              <a:gd name="connsiteY25" fmla="*/ 6751 h 10000"/>
              <a:gd name="connsiteX26" fmla="*/ 8478 w 10000"/>
              <a:gd name="connsiteY26" fmla="*/ 6704 h 10000"/>
              <a:gd name="connsiteX27" fmla="*/ 8382 w 10000"/>
              <a:gd name="connsiteY27" fmla="*/ 6577 h 10000"/>
              <a:gd name="connsiteX28" fmla="*/ 8356 w 10000"/>
              <a:gd name="connsiteY28" fmla="*/ 6862 h 10000"/>
              <a:gd name="connsiteX29" fmla="*/ 8409 w 10000"/>
              <a:gd name="connsiteY29" fmla="*/ 7116 h 10000"/>
              <a:gd name="connsiteX30" fmla="*/ 8393 w 10000"/>
              <a:gd name="connsiteY30" fmla="*/ 7116 h 10000"/>
              <a:gd name="connsiteX31" fmla="*/ 8297 w 10000"/>
              <a:gd name="connsiteY31" fmla="*/ 6862 h 10000"/>
              <a:gd name="connsiteX32" fmla="*/ 8254 w 10000"/>
              <a:gd name="connsiteY32" fmla="*/ 6419 h 10000"/>
              <a:gd name="connsiteX33" fmla="*/ 8217 w 10000"/>
              <a:gd name="connsiteY33" fmla="*/ 6419 h 10000"/>
              <a:gd name="connsiteX34" fmla="*/ 8201 w 10000"/>
              <a:gd name="connsiteY34" fmla="*/ 6577 h 10000"/>
              <a:gd name="connsiteX35" fmla="*/ 8115 w 10000"/>
              <a:gd name="connsiteY35" fmla="*/ 6450 h 10000"/>
              <a:gd name="connsiteX36" fmla="*/ 8078 w 10000"/>
              <a:gd name="connsiteY36" fmla="*/ 6656 h 10000"/>
              <a:gd name="connsiteX37" fmla="*/ 8078 w 10000"/>
              <a:gd name="connsiteY37" fmla="*/ 6497 h 10000"/>
              <a:gd name="connsiteX38" fmla="*/ 7939 w 10000"/>
              <a:gd name="connsiteY38" fmla="*/ 6830 h 10000"/>
              <a:gd name="connsiteX39" fmla="*/ 7854 w 10000"/>
              <a:gd name="connsiteY39" fmla="*/ 6830 h 10000"/>
              <a:gd name="connsiteX40" fmla="*/ 7645 w 10000"/>
              <a:gd name="connsiteY40" fmla="*/ 7322 h 10000"/>
              <a:gd name="connsiteX41" fmla="*/ 7603 w 10000"/>
              <a:gd name="connsiteY41" fmla="*/ 7164 h 10000"/>
              <a:gd name="connsiteX42" fmla="*/ 7635 w 10000"/>
              <a:gd name="connsiteY42" fmla="*/ 7480 h 10000"/>
              <a:gd name="connsiteX43" fmla="*/ 7533 w 10000"/>
              <a:gd name="connsiteY43" fmla="*/ 7480 h 10000"/>
              <a:gd name="connsiteX44" fmla="*/ 7453 w 10000"/>
              <a:gd name="connsiteY44" fmla="*/ 8178 h 10000"/>
              <a:gd name="connsiteX45" fmla="*/ 7330 w 10000"/>
              <a:gd name="connsiteY45" fmla="*/ 8384 h 10000"/>
              <a:gd name="connsiteX46" fmla="*/ 7368 w 10000"/>
              <a:gd name="connsiteY46" fmla="*/ 8637 h 10000"/>
              <a:gd name="connsiteX47" fmla="*/ 7341 w 10000"/>
              <a:gd name="connsiteY47" fmla="*/ 8796 h 10000"/>
              <a:gd name="connsiteX48" fmla="*/ 7261 w 10000"/>
              <a:gd name="connsiteY48" fmla="*/ 8685 h 10000"/>
              <a:gd name="connsiteX49" fmla="*/ 7192 w 10000"/>
              <a:gd name="connsiteY49" fmla="*/ 9256 h 10000"/>
              <a:gd name="connsiteX50" fmla="*/ 7160 w 10000"/>
              <a:gd name="connsiteY50" fmla="*/ 9256 h 10000"/>
              <a:gd name="connsiteX51" fmla="*/ 7149 w 10000"/>
              <a:gd name="connsiteY51" fmla="*/ 9002 h 10000"/>
              <a:gd name="connsiteX52" fmla="*/ 7122 w 10000"/>
              <a:gd name="connsiteY52" fmla="*/ 9176 h 10000"/>
              <a:gd name="connsiteX53" fmla="*/ 7090 w 10000"/>
              <a:gd name="connsiteY53" fmla="*/ 9414 h 10000"/>
              <a:gd name="connsiteX54" fmla="*/ 6887 w 10000"/>
              <a:gd name="connsiteY54" fmla="*/ 9414 h 10000"/>
              <a:gd name="connsiteX55" fmla="*/ 6845 w 10000"/>
              <a:gd name="connsiteY55" fmla="*/ 9905 h 10000"/>
              <a:gd name="connsiteX56" fmla="*/ 6818 w 10000"/>
              <a:gd name="connsiteY56" fmla="*/ 9493 h 10000"/>
              <a:gd name="connsiteX57" fmla="*/ 6620 w 10000"/>
              <a:gd name="connsiteY57" fmla="*/ 9699 h 10000"/>
              <a:gd name="connsiteX58" fmla="*/ 6385 w 10000"/>
              <a:gd name="connsiteY58" fmla="*/ 9002 h 10000"/>
              <a:gd name="connsiteX59" fmla="*/ 6385 w 10000"/>
              <a:gd name="connsiteY59" fmla="*/ 9128 h 10000"/>
              <a:gd name="connsiteX60" fmla="*/ 6428 w 10000"/>
              <a:gd name="connsiteY60" fmla="*/ 9256 h 10000"/>
              <a:gd name="connsiteX61" fmla="*/ 6273 w 10000"/>
              <a:gd name="connsiteY61" fmla="*/ 9461 h 10000"/>
              <a:gd name="connsiteX62" fmla="*/ 6316 w 10000"/>
              <a:gd name="connsiteY62" fmla="*/ 9541 h 10000"/>
              <a:gd name="connsiteX63" fmla="*/ 6193 w 10000"/>
              <a:gd name="connsiteY63" fmla="*/ 9699 h 10000"/>
              <a:gd name="connsiteX64" fmla="*/ 6097 w 10000"/>
              <a:gd name="connsiteY64" fmla="*/ 9287 h 10000"/>
              <a:gd name="connsiteX65" fmla="*/ 6054 w 10000"/>
              <a:gd name="connsiteY65" fmla="*/ 9287 h 10000"/>
              <a:gd name="connsiteX66" fmla="*/ 6054 w 10000"/>
              <a:gd name="connsiteY66" fmla="*/ 9588 h 10000"/>
              <a:gd name="connsiteX67" fmla="*/ 5919 w 10000"/>
              <a:gd name="connsiteY67" fmla="*/ 8719 h 10000"/>
              <a:gd name="connsiteX68" fmla="*/ 5900 w 10000"/>
              <a:gd name="connsiteY68" fmla="*/ 9952 h 10000"/>
              <a:gd name="connsiteX69" fmla="*/ 5795 w 10000"/>
              <a:gd name="connsiteY69" fmla="*/ 8531 h 10000"/>
              <a:gd name="connsiteX70" fmla="*/ 5596 w 10000"/>
              <a:gd name="connsiteY70" fmla="*/ 8689 h 10000"/>
              <a:gd name="connsiteX71" fmla="*/ 5569 w 10000"/>
              <a:gd name="connsiteY71" fmla="*/ 8474 h 10000"/>
              <a:gd name="connsiteX72" fmla="*/ 5441 w 10000"/>
              <a:gd name="connsiteY72" fmla="*/ 8562 h 10000"/>
              <a:gd name="connsiteX73" fmla="*/ 5335 w 10000"/>
              <a:gd name="connsiteY73" fmla="*/ 8277 h 10000"/>
              <a:gd name="connsiteX74" fmla="*/ 5289 w 10000"/>
              <a:gd name="connsiteY74" fmla="*/ 8079 h 10000"/>
              <a:gd name="connsiteX75" fmla="*/ 5182 w 10000"/>
              <a:gd name="connsiteY75" fmla="*/ 8482 h 10000"/>
              <a:gd name="connsiteX76" fmla="*/ 5108 w 10000"/>
              <a:gd name="connsiteY76" fmla="*/ 8079 h 10000"/>
              <a:gd name="connsiteX77" fmla="*/ 5076 w 10000"/>
              <a:gd name="connsiteY77" fmla="*/ 7913 h 10000"/>
              <a:gd name="connsiteX78" fmla="*/ 5000 w 10000"/>
              <a:gd name="connsiteY78" fmla="*/ 7900 h 10000"/>
              <a:gd name="connsiteX79" fmla="*/ 5083 w 10000"/>
              <a:gd name="connsiteY79" fmla="*/ 7900 h 10000"/>
              <a:gd name="connsiteX80" fmla="*/ 5083 w 10000"/>
              <a:gd name="connsiteY80" fmla="*/ 8215 h 10000"/>
              <a:gd name="connsiteX81" fmla="*/ 4958 w 10000"/>
              <a:gd name="connsiteY81" fmla="*/ 7975 h 10000"/>
              <a:gd name="connsiteX82" fmla="*/ 4870 w 10000"/>
              <a:gd name="connsiteY82" fmla="*/ 7668 h 10000"/>
              <a:gd name="connsiteX83" fmla="*/ 4917 w 10000"/>
              <a:gd name="connsiteY83" fmla="*/ 7900 h 10000"/>
              <a:gd name="connsiteX84" fmla="*/ 4597 w 10000"/>
              <a:gd name="connsiteY84" fmla="*/ 7873 h 10000"/>
              <a:gd name="connsiteX85" fmla="*/ 4677 w 10000"/>
              <a:gd name="connsiteY85" fmla="*/ 7684 h 10000"/>
              <a:gd name="connsiteX86" fmla="*/ 4592 w 10000"/>
              <a:gd name="connsiteY86" fmla="*/ 7644 h 10000"/>
              <a:gd name="connsiteX87" fmla="*/ 4497 w 10000"/>
              <a:gd name="connsiteY87" fmla="*/ 7667 h 10000"/>
              <a:gd name="connsiteX88" fmla="*/ 4359 w 10000"/>
              <a:gd name="connsiteY88" fmla="*/ 7833 h 10000"/>
              <a:gd name="connsiteX89" fmla="*/ 4337 w 10000"/>
              <a:gd name="connsiteY89" fmla="*/ 7690 h 10000"/>
              <a:gd name="connsiteX90" fmla="*/ 4345 w 10000"/>
              <a:gd name="connsiteY90" fmla="*/ 6860 h 10000"/>
              <a:gd name="connsiteX91" fmla="*/ 4122 w 10000"/>
              <a:gd name="connsiteY91" fmla="*/ 7584 h 10000"/>
              <a:gd name="connsiteX92" fmla="*/ 4058 w 10000"/>
              <a:gd name="connsiteY92" fmla="*/ 7110 h 10000"/>
              <a:gd name="connsiteX93" fmla="*/ 3954 w 10000"/>
              <a:gd name="connsiteY93" fmla="*/ 7024 h 10000"/>
              <a:gd name="connsiteX94" fmla="*/ 4044 w 10000"/>
              <a:gd name="connsiteY94" fmla="*/ 7553 h 10000"/>
              <a:gd name="connsiteX95" fmla="*/ 3833 w 10000"/>
              <a:gd name="connsiteY95" fmla="*/ 6951 h 10000"/>
              <a:gd name="connsiteX96" fmla="*/ 3719 w 10000"/>
              <a:gd name="connsiteY96" fmla="*/ 7031 h 10000"/>
              <a:gd name="connsiteX97" fmla="*/ 3750 w 10000"/>
              <a:gd name="connsiteY97" fmla="*/ 6320 h 10000"/>
              <a:gd name="connsiteX98" fmla="*/ 3631 w 10000"/>
              <a:gd name="connsiteY98" fmla="*/ 6419 h 10000"/>
              <a:gd name="connsiteX99" fmla="*/ 3615 w 10000"/>
              <a:gd name="connsiteY99" fmla="*/ 6419 h 10000"/>
              <a:gd name="connsiteX100" fmla="*/ 3465 w 10000"/>
              <a:gd name="connsiteY100" fmla="*/ 6450 h 10000"/>
              <a:gd name="connsiteX101" fmla="*/ 3406 w 10000"/>
              <a:gd name="connsiteY101" fmla="*/ 5959 h 10000"/>
              <a:gd name="connsiteX102" fmla="*/ 3198 w 10000"/>
              <a:gd name="connsiteY102" fmla="*/ 5880 h 10000"/>
              <a:gd name="connsiteX103" fmla="*/ 3091 w 10000"/>
              <a:gd name="connsiteY103" fmla="*/ 5927 h 10000"/>
              <a:gd name="connsiteX104" fmla="*/ 3006 w 10000"/>
              <a:gd name="connsiteY104" fmla="*/ 5595 h 10000"/>
              <a:gd name="connsiteX105" fmla="*/ 2990 w 10000"/>
              <a:gd name="connsiteY105" fmla="*/ 5595 h 10000"/>
              <a:gd name="connsiteX106" fmla="*/ 2936 w 10000"/>
              <a:gd name="connsiteY106" fmla="*/ 6038 h 10000"/>
              <a:gd name="connsiteX107" fmla="*/ 2910 w 10000"/>
              <a:gd name="connsiteY107" fmla="*/ 6006 h 10000"/>
              <a:gd name="connsiteX108" fmla="*/ 2851 w 10000"/>
              <a:gd name="connsiteY108" fmla="*/ 5262 h 10000"/>
              <a:gd name="connsiteX109" fmla="*/ 2840 w 10000"/>
              <a:gd name="connsiteY109" fmla="*/ 5262 h 10000"/>
              <a:gd name="connsiteX110" fmla="*/ 2840 w 10000"/>
              <a:gd name="connsiteY110" fmla="*/ 5468 h 10000"/>
              <a:gd name="connsiteX111" fmla="*/ 2798 w 10000"/>
              <a:gd name="connsiteY111" fmla="*/ 5341 h 10000"/>
              <a:gd name="connsiteX112" fmla="*/ 2814 w 10000"/>
              <a:gd name="connsiteY112" fmla="*/ 4849 h 10000"/>
              <a:gd name="connsiteX113" fmla="*/ 2563 w 10000"/>
              <a:gd name="connsiteY113" fmla="*/ 4723 h 10000"/>
              <a:gd name="connsiteX114" fmla="*/ 2440 w 10000"/>
              <a:gd name="connsiteY114" fmla="*/ 4977 h 10000"/>
              <a:gd name="connsiteX115" fmla="*/ 2023 w 10000"/>
              <a:gd name="connsiteY115" fmla="*/ 3614 h 10000"/>
              <a:gd name="connsiteX116" fmla="*/ 2034 w 10000"/>
              <a:gd name="connsiteY116" fmla="*/ 3819 h 10000"/>
              <a:gd name="connsiteX117" fmla="*/ 1815 w 10000"/>
              <a:gd name="connsiteY117" fmla="*/ 3709 h 10000"/>
              <a:gd name="connsiteX118" fmla="*/ 1815 w 10000"/>
              <a:gd name="connsiteY118" fmla="*/ 3581 h 10000"/>
              <a:gd name="connsiteX119" fmla="*/ 1842 w 10000"/>
              <a:gd name="connsiteY119" fmla="*/ 3201 h 10000"/>
              <a:gd name="connsiteX120" fmla="*/ 1773 w 10000"/>
              <a:gd name="connsiteY120" fmla="*/ 2964 h 10000"/>
              <a:gd name="connsiteX121" fmla="*/ 1580 w 10000"/>
              <a:gd name="connsiteY121" fmla="*/ 2757 h 10000"/>
              <a:gd name="connsiteX122" fmla="*/ 1468 w 10000"/>
              <a:gd name="connsiteY122" fmla="*/ 2916 h 10000"/>
              <a:gd name="connsiteX123" fmla="*/ 1468 w 10000"/>
              <a:gd name="connsiteY123" fmla="*/ 3534 h 10000"/>
              <a:gd name="connsiteX124" fmla="*/ 1442 w 10000"/>
              <a:gd name="connsiteY124" fmla="*/ 3581 h 10000"/>
              <a:gd name="connsiteX125" fmla="*/ 1383 w 10000"/>
              <a:gd name="connsiteY125" fmla="*/ 3581 h 10000"/>
              <a:gd name="connsiteX126" fmla="*/ 1233 w 10000"/>
              <a:gd name="connsiteY126" fmla="*/ 3122 h 10000"/>
              <a:gd name="connsiteX127" fmla="*/ 1095 w 10000"/>
              <a:gd name="connsiteY127" fmla="*/ 3914 h 10000"/>
              <a:gd name="connsiteX128" fmla="*/ 1041 w 10000"/>
              <a:gd name="connsiteY128" fmla="*/ 3867 h 10000"/>
              <a:gd name="connsiteX129" fmla="*/ 886 w 10000"/>
              <a:gd name="connsiteY129" fmla="*/ 2837 h 10000"/>
              <a:gd name="connsiteX130" fmla="*/ 721 w 10000"/>
              <a:gd name="connsiteY130" fmla="*/ 2552 h 10000"/>
              <a:gd name="connsiteX131" fmla="*/ 625 w 10000"/>
              <a:gd name="connsiteY131" fmla="*/ 2631 h 10000"/>
              <a:gd name="connsiteX132" fmla="*/ 651 w 10000"/>
              <a:gd name="connsiteY132" fmla="*/ 2266 h 10000"/>
              <a:gd name="connsiteX133" fmla="*/ 358 w 10000"/>
              <a:gd name="connsiteY133" fmla="*/ 2092 h 10000"/>
              <a:gd name="connsiteX134" fmla="*/ 416 w 10000"/>
              <a:gd name="connsiteY134" fmla="*/ 1886 h 10000"/>
              <a:gd name="connsiteX135" fmla="*/ 374 w 10000"/>
              <a:gd name="connsiteY135" fmla="*/ 1886 h 10000"/>
              <a:gd name="connsiteX136" fmla="*/ 251 w 10000"/>
              <a:gd name="connsiteY136" fmla="*/ 2092 h 10000"/>
              <a:gd name="connsiteX137" fmla="*/ 304 w 10000"/>
              <a:gd name="connsiteY137" fmla="*/ 1886 h 10000"/>
              <a:gd name="connsiteX138" fmla="*/ 320 w 10000"/>
              <a:gd name="connsiteY138" fmla="*/ 1807 h 10000"/>
              <a:gd name="connsiteX139" fmla="*/ 155 w 10000"/>
              <a:gd name="connsiteY139" fmla="*/ 1981 h 10000"/>
              <a:gd name="connsiteX140" fmla="*/ 155 w 10000"/>
              <a:gd name="connsiteY140" fmla="*/ 950 h 10000"/>
              <a:gd name="connsiteX141" fmla="*/ 43 w 10000"/>
              <a:gd name="connsiteY141" fmla="*/ 872 h 10000"/>
              <a:gd name="connsiteX142" fmla="*/ 0 w 10000"/>
              <a:gd name="connsiteY142" fmla="*/ 1078 h 10000"/>
              <a:gd name="connsiteX143" fmla="*/ 0 w 10000"/>
              <a:gd name="connsiteY143" fmla="*/ 0 h 10000"/>
              <a:gd name="connsiteX0" fmla="*/ 0 w 10000"/>
              <a:gd name="connsiteY0" fmla="*/ 0 h 9905"/>
              <a:gd name="connsiteX1" fmla="*/ 10000 w 10000"/>
              <a:gd name="connsiteY1" fmla="*/ 0 h 9905"/>
              <a:gd name="connsiteX2" fmla="*/ 10000 w 10000"/>
              <a:gd name="connsiteY2" fmla="*/ 5880 h 9905"/>
              <a:gd name="connsiteX3" fmla="*/ 9920 w 10000"/>
              <a:gd name="connsiteY3" fmla="*/ 5721 h 9905"/>
              <a:gd name="connsiteX4" fmla="*/ 9754 w 10000"/>
              <a:gd name="connsiteY4" fmla="*/ 6086 h 9905"/>
              <a:gd name="connsiteX5" fmla="*/ 9712 w 10000"/>
              <a:gd name="connsiteY5" fmla="*/ 6958 h 9905"/>
              <a:gd name="connsiteX6" fmla="*/ 9349 w 10000"/>
              <a:gd name="connsiteY6" fmla="*/ 7480 h 9905"/>
              <a:gd name="connsiteX7" fmla="*/ 9279 w 10000"/>
              <a:gd name="connsiteY7" fmla="*/ 7274 h 9905"/>
              <a:gd name="connsiteX8" fmla="*/ 9253 w 10000"/>
              <a:gd name="connsiteY8" fmla="*/ 7322 h 9905"/>
              <a:gd name="connsiteX9" fmla="*/ 9242 w 10000"/>
              <a:gd name="connsiteY9" fmla="*/ 7687 h 9905"/>
              <a:gd name="connsiteX10" fmla="*/ 9156 w 10000"/>
              <a:gd name="connsiteY10" fmla="*/ 7734 h 9905"/>
              <a:gd name="connsiteX11" fmla="*/ 9034 w 10000"/>
              <a:gd name="connsiteY11" fmla="*/ 7322 h 9905"/>
              <a:gd name="connsiteX12" fmla="*/ 9071 w 10000"/>
              <a:gd name="connsiteY12" fmla="*/ 7164 h 9905"/>
              <a:gd name="connsiteX13" fmla="*/ 9007 w 10000"/>
              <a:gd name="connsiteY13" fmla="*/ 6910 h 9905"/>
              <a:gd name="connsiteX14" fmla="*/ 8825 w 10000"/>
              <a:gd name="connsiteY14" fmla="*/ 7116 h 9905"/>
              <a:gd name="connsiteX15" fmla="*/ 8809 w 10000"/>
              <a:gd name="connsiteY15" fmla="*/ 6989 h 9905"/>
              <a:gd name="connsiteX16" fmla="*/ 8868 w 10000"/>
              <a:gd name="connsiteY16" fmla="*/ 6830 h 9905"/>
              <a:gd name="connsiteX17" fmla="*/ 8836 w 10000"/>
              <a:gd name="connsiteY17" fmla="*/ 6704 h 9905"/>
              <a:gd name="connsiteX18" fmla="*/ 8756 w 10000"/>
              <a:gd name="connsiteY18" fmla="*/ 6783 h 9905"/>
              <a:gd name="connsiteX19" fmla="*/ 8671 w 10000"/>
              <a:gd name="connsiteY19" fmla="*/ 6450 h 9905"/>
              <a:gd name="connsiteX20" fmla="*/ 8697 w 10000"/>
              <a:gd name="connsiteY20" fmla="*/ 6165 h 9905"/>
              <a:gd name="connsiteX21" fmla="*/ 8628 w 10000"/>
              <a:gd name="connsiteY21" fmla="*/ 6245 h 9905"/>
              <a:gd name="connsiteX22" fmla="*/ 8590 w 10000"/>
              <a:gd name="connsiteY22" fmla="*/ 6989 h 9905"/>
              <a:gd name="connsiteX23" fmla="*/ 8436 w 10000"/>
              <a:gd name="connsiteY23" fmla="*/ 6910 h 9905"/>
              <a:gd name="connsiteX24" fmla="*/ 8436 w 10000"/>
              <a:gd name="connsiteY24" fmla="*/ 6862 h 9905"/>
              <a:gd name="connsiteX25" fmla="*/ 8478 w 10000"/>
              <a:gd name="connsiteY25" fmla="*/ 6751 h 9905"/>
              <a:gd name="connsiteX26" fmla="*/ 8478 w 10000"/>
              <a:gd name="connsiteY26" fmla="*/ 6704 h 9905"/>
              <a:gd name="connsiteX27" fmla="*/ 8382 w 10000"/>
              <a:gd name="connsiteY27" fmla="*/ 6577 h 9905"/>
              <a:gd name="connsiteX28" fmla="*/ 8356 w 10000"/>
              <a:gd name="connsiteY28" fmla="*/ 6862 h 9905"/>
              <a:gd name="connsiteX29" fmla="*/ 8409 w 10000"/>
              <a:gd name="connsiteY29" fmla="*/ 7116 h 9905"/>
              <a:gd name="connsiteX30" fmla="*/ 8393 w 10000"/>
              <a:gd name="connsiteY30" fmla="*/ 7116 h 9905"/>
              <a:gd name="connsiteX31" fmla="*/ 8297 w 10000"/>
              <a:gd name="connsiteY31" fmla="*/ 6862 h 9905"/>
              <a:gd name="connsiteX32" fmla="*/ 8254 w 10000"/>
              <a:gd name="connsiteY32" fmla="*/ 6419 h 9905"/>
              <a:gd name="connsiteX33" fmla="*/ 8217 w 10000"/>
              <a:gd name="connsiteY33" fmla="*/ 6419 h 9905"/>
              <a:gd name="connsiteX34" fmla="*/ 8201 w 10000"/>
              <a:gd name="connsiteY34" fmla="*/ 6577 h 9905"/>
              <a:gd name="connsiteX35" fmla="*/ 8115 w 10000"/>
              <a:gd name="connsiteY35" fmla="*/ 6450 h 9905"/>
              <a:gd name="connsiteX36" fmla="*/ 8078 w 10000"/>
              <a:gd name="connsiteY36" fmla="*/ 6656 h 9905"/>
              <a:gd name="connsiteX37" fmla="*/ 8078 w 10000"/>
              <a:gd name="connsiteY37" fmla="*/ 6497 h 9905"/>
              <a:gd name="connsiteX38" fmla="*/ 7939 w 10000"/>
              <a:gd name="connsiteY38" fmla="*/ 6830 h 9905"/>
              <a:gd name="connsiteX39" fmla="*/ 7854 w 10000"/>
              <a:gd name="connsiteY39" fmla="*/ 6830 h 9905"/>
              <a:gd name="connsiteX40" fmla="*/ 7645 w 10000"/>
              <a:gd name="connsiteY40" fmla="*/ 7322 h 9905"/>
              <a:gd name="connsiteX41" fmla="*/ 7603 w 10000"/>
              <a:gd name="connsiteY41" fmla="*/ 7164 h 9905"/>
              <a:gd name="connsiteX42" fmla="*/ 7635 w 10000"/>
              <a:gd name="connsiteY42" fmla="*/ 7480 h 9905"/>
              <a:gd name="connsiteX43" fmla="*/ 7533 w 10000"/>
              <a:gd name="connsiteY43" fmla="*/ 7480 h 9905"/>
              <a:gd name="connsiteX44" fmla="*/ 7453 w 10000"/>
              <a:gd name="connsiteY44" fmla="*/ 8178 h 9905"/>
              <a:gd name="connsiteX45" fmla="*/ 7330 w 10000"/>
              <a:gd name="connsiteY45" fmla="*/ 8384 h 9905"/>
              <a:gd name="connsiteX46" fmla="*/ 7368 w 10000"/>
              <a:gd name="connsiteY46" fmla="*/ 8637 h 9905"/>
              <a:gd name="connsiteX47" fmla="*/ 7341 w 10000"/>
              <a:gd name="connsiteY47" fmla="*/ 8796 h 9905"/>
              <a:gd name="connsiteX48" fmla="*/ 7261 w 10000"/>
              <a:gd name="connsiteY48" fmla="*/ 8685 h 9905"/>
              <a:gd name="connsiteX49" fmla="*/ 7192 w 10000"/>
              <a:gd name="connsiteY49" fmla="*/ 9256 h 9905"/>
              <a:gd name="connsiteX50" fmla="*/ 7160 w 10000"/>
              <a:gd name="connsiteY50" fmla="*/ 9256 h 9905"/>
              <a:gd name="connsiteX51" fmla="*/ 7149 w 10000"/>
              <a:gd name="connsiteY51" fmla="*/ 9002 h 9905"/>
              <a:gd name="connsiteX52" fmla="*/ 7122 w 10000"/>
              <a:gd name="connsiteY52" fmla="*/ 9176 h 9905"/>
              <a:gd name="connsiteX53" fmla="*/ 7090 w 10000"/>
              <a:gd name="connsiteY53" fmla="*/ 9414 h 9905"/>
              <a:gd name="connsiteX54" fmla="*/ 6887 w 10000"/>
              <a:gd name="connsiteY54" fmla="*/ 9414 h 9905"/>
              <a:gd name="connsiteX55" fmla="*/ 6845 w 10000"/>
              <a:gd name="connsiteY55" fmla="*/ 9905 h 9905"/>
              <a:gd name="connsiteX56" fmla="*/ 6818 w 10000"/>
              <a:gd name="connsiteY56" fmla="*/ 9493 h 9905"/>
              <a:gd name="connsiteX57" fmla="*/ 6620 w 10000"/>
              <a:gd name="connsiteY57" fmla="*/ 9699 h 9905"/>
              <a:gd name="connsiteX58" fmla="*/ 6385 w 10000"/>
              <a:gd name="connsiteY58" fmla="*/ 9002 h 9905"/>
              <a:gd name="connsiteX59" fmla="*/ 6385 w 10000"/>
              <a:gd name="connsiteY59" fmla="*/ 9128 h 9905"/>
              <a:gd name="connsiteX60" fmla="*/ 6428 w 10000"/>
              <a:gd name="connsiteY60" fmla="*/ 9256 h 9905"/>
              <a:gd name="connsiteX61" fmla="*/ 6273 w 10000"/>
              <a:gd name="connsiteY61" fmla="*/ 9461 h 9905"/>
              <a:gd name="connsiteX62" fmla="*/ 6316 w 10000"/>
              <a:gd name="connsiteY62" fmla="*/ 9541 h 9905"/>
              <a:gd name="connsiteX63" fmla="*/ 6193 w 10000"/>
              <a:gd name="connsiteY63" fmla="*/ 9699 h 9905"/>
              <a:gd name="connsiteX64" fmla="*/ 6097 w 10000"/>
              <a:gd name="connsiteY64" fmla="*/ 9287 h 9905"/>
              <a:gd name="connsiteX65" fmla="*/ 6054 w 10000"/>
              <a:gd name="connsiteY65" fmla="*/ 9287 h 9905"/>
              <a:gd name="connsiteX66" fmla="*/ 6054 w 10000"/>
              <a:gd name="connsiteY66" fmla="*/ 9588 h 9905"/>
              <a:gd name="connsiteX67" fmla="*/ 5919 w 10000"/>
              <a:gd name="connsiteY67" fmla="*/ 8719 h 9905"/>
              <a:gd name="connsiteX68" fmla="*/ 5879 w 10000"/>
              <a:gd name="connsiteY68" fmla="*/ 6911 h 9905"/>
              <a:gd name="connsiteX69" fmla="*/ 5795 w 10000"/>
              <a:gd name="connsiteY69" fmla="*/ 8531 h 9905"/>
              <a:gd name="connsiteX70" fmla="*/ 5596 w 10000"/>
              <a:gd name="connsiteY70" fmla="*/ 8689 h 9905"/>
              <a:gd name="connsiteX71" fmla="*/ 5569 w 10000"/>
              <a:gd name="connsiteY71" fmla="*/ 8474 h 9905"/>
              <a:gd name="connsiteX72" fmla="*/ 5441 w 10000"/>
              <a:gd name="connsiteY72" fmla="*/ 8562 h 9905"/>
              <a:gd name="connsiteX73" fmla="*/ 5335 w 10000"/>
              <a:gd name="connsiteY73" fmla="*/ 8277 h 9905"/>
              <a:gd name="connsiteX74" fmla="*/ 5289 w 10000"/>
              <a:gd name="connsiteY74" fmla="*/ 8079 h 9905"/>
              <a:gd name="connsiteX75" fmla="*/ 5182 w 10000"/>
              <a:gd name="connsiteY75" fmla="*/ 8482 h 9905"/>
              <a:gd name="connsiteX76" fmla="*/ 5108 w 10000"/>
              <a:gd name="connsiteY76" fmla="*/ 8079 h 9905"/>
              <a:gd name="connsiteX77" fmla="*/ 5076 w 10000"/>
              <a:gd name="connsiteY77" fmla="*/ 7913 h 9905"/>
              <a:gd name="connsiteX78" fmla="*/ 5000 w 10000"/>
              <a:gd name="connsiteY78" fmla="*/ 7900 h 9905"/>
              <a:gd name="connsiteX79" fmla="*/ 5083 w 10000"/>
              <a:gd name="connsiteY79" fmla="*/ 7900 h 9905"/>
              <a:gd name="connsiteX80" fmla="*/ 5083 w 10000"/>
              <a:gd name="connsiteY80" fmla="*/ 8215 h 9905"/>
              <a:gd name="connsiteX81" fmla="*/ 4958 w 10000"/>
              <a:gd name="connsiteY81" fmla="*/ 7975 h 9905"/>
              <a:gd name="connsiteX82" fmla="*/ 4870 w 10000"/>
              <a:gd name="connsiteY82" fmla="*/ 7668 h 9905"/>
              <a:gd name="connsiteX83" fmla="*/ 4917 w 10000"/>
              <a:gd name="connsiteY83" fmla="*/ 7900 h 9905"/>
              <a:gd name="connsiteX84" fmla="*/ 4597 w 10000"/>
              <a:gd name="connsiteY84" fmla="*/ 7873 h 9905"/>
              <a:gd name="connsiteX85" fmla="*/ 4677 w 10000"/>
              <a:gd name="connsiteY85" fmla="*/ 7684 h 9905"/>
              <a:gd name="connsiteX86" fmla="*/ 4592 w 10000"/>
              <a:gd name="connsiteY86" fmla="*/ 7644 h 9905"/>
              <a:gd name="connsiteX87" fmla="*/ 4497 w 10000"/>
              <a:gd name="connsiteY87" fmla="*/ 7667 h 9905"/>
              <a:gd name="connsiteX88" fmla="*/ 4359 w 10000"/>
              <a:gd name="connsiteY88" fmla="*/ 7833 h 9905"/>
              <a:gd name="connsiteX89" fmla="*/ 4337 w 10000"/>
              <a:gd name="connsiteY89" fmla="*/ 7690 h 9905"/>
              <a:gd name="connsiteX90" fmla="*/ 4345 w 10000"/>
              <a:gd name="connsiteY90" fmla="*/ 6860 h 9905"/>
              <a:gd name="connsiteX91" fmla="*/ 4122 w 10000"/>
              <a:gd name="connsiteY91" fmla="*/ 7584 h 9905"/>
              <a:gd name="connsiteX92" fmla="*/ 4058 w 10000"/>
              <a:gd name="connsiteY92" fmla="*/ 7110 h 9905"/>
              <a:gd name="connsiteX93" fmla="*/ 3954 w 10000"/>
              <a:gd name="connsiteY93" fmla="*/ 7024 h 9905"/>
              <a:gd name="connsiteX94" fmla="*/ 4044 w 10000"/>
              <a:gd name="connsiteY94" fmla="*/ 7553 h 9905"/>
              <a:gd name="connsiteX95" fmla="*/ 3833 w 10000"/>
              <a:gd name="connsiteY95" fmla="*/ 6951 h 9905"/>
              <a:gd name="connsiteX96" fmla="*/ 3719 w 10000"/>
              <a:gd name="connsiteY96" fmla="*/ 7031 h 9905"/>
              <a:gd name="connsiteX97" fmla="*/ 3750 w 10000"/>
              <a:gd name="connsiteY97" fmla="*/ 6320 h 9905"/>
              <a:gd name="connsiteX98" fmla="*/ 3631 w 10000"/>
              <a:gd name="connsiteY98" fmla="*/ 6419 h 9905"/>
              <a:gd name="connsiteX99" fmla="*/ 3615 w 10000"/>
              <a:gd name="connsiteY99" fmla="*/ 6419 h 9905"/>
              <a:gd name="connsiteX100" fmla="*/ 3465 w 10000"/>
              <a:gd name="connsiteY100" fmla="*/ 6450 h 9905"/>
              <a:gd name="connsiteX101" fmla="*/ 3406 w 10000"/>
              <a:gd name="connsiteY101" fmla="*/ 5959 h 9905"/>
              <a:gd name="connsiteX102" fmla="*/ 3198 w 10000"/>
              <a:gd name="connsiteY102" fmla="*/ 5880 h 9905"/>
              <a:gd name="connsiteX103" fmla="*/ 3091 w 10000"/>
              <a:gd name="connsiteY103" fmla="*/ 5927 h 9905"/>
              <a:gd name="connsiteX104" fmla="*/ 3006 w 10000"/>
              <a:gd name="connsiteY104" fmla="*/ 5595 h 9905"/>
              <a:gd name="connsiteX105" fmla="*/ 2990 w 10000"/>
              <a:gd name="connsiteY105" fmla="*/ 5595 h 9905"/>
              <a:gd name="connsiteX106" fmla="*/ 2936 w 10000"/>
              <a:gd name="connsiteY106" fmla="*/ 6038 h 9905"/>
              <a:gd name="connsiteX107" fmla="*/ 2910 w 10000"/>
              <a:gd name="connsiteY107" fmla="*/ 6006 h 9905"/>
              <a:gd name="connsiteX108" fmla="*/ 2851 w 10000"/>
              <a:gd name="connsiteY108" fmla="*/ 5262 h 9905"/>
              <a:gd name="connsiteX109" fmla="*/ 2840 w 10000"/>
              <a:gd name="connsiteY109" fmla="*/ 5262 h 9905"/>
              <a:gd name="connsiteX110" fmla="*/ 2840 w 10000"/>
              <a:gd name="connsiteY110" fmla="*/ 5468 h 9905"/>
              <a:gd name="connsiteX111" fmla="*/ 2798 w 10000"/>
              <a:gd name="connsiteY111" fmla="*/ 5341 h 9905"/>
              <a:gd name="connsiteX112" fmla="*/ 2814 w 10000"/>
              <a:gd name="connsiteY112" fmla="*/ 4849 h 9905"/>
              <a:gd name="connsiteX113" fmla="*/ 2563 w 10000"/>
              <a:gd name="connsiteY113" fmla="*/ 4723 h 9905"/>
              <a:gd name="connsiteX114" fmla="*/ 2440 w 10000"/>
              <a:gd name="connsiteY114" fmla="*/ 4977 h 9905"/>
              <a:gd name="connsiteX115" fmla="*/ 2023 w 10000"/>
              <a:gd name="connsiteY115" fmla="*/ 3614 h 9905"/>
              <a:gd name="connsiteX116" fmla="*/ 2034 w 10000"/>
              <a:gd name="connsiteY116" fmla="*/ 3819 h 9905"/>
              <a:gd name="connsiteX117" fmla="*/ 1815 w 10000"/>
              <a:gd name="connsiteY117" fmla="*/ 3709 h 9905"/>
              <a:gd name="connsiteX118" fmla="*/ 1815 w 10000"/>
              <a:gd name="connsiteY118" fmla="*/ 3581 h 9905"/>
              <a:gd name="connsiteX119" fmla="*/ 1842 w 10000"/>
              <a:gd name="connsiteY119" fmla="*/ 3201 h 9905"/>
              <a:gd name="connsiteX120" fmla="*/ 1773 w 10000"/>
              <a:gd name="connsiteY120" fmla="*/ 2964 h 9905"/>
              <a:gd name="connsiteX121" fmla="*/ 1580 w 10000"/>
              <a:gd name="connsiteY121" fmla="*/ 2757 h 9905"/>
              <a:gd name="connsiteX122" fmla="*/ 1468 w 10000"/>
              <a:gd name="connsiteY122" fmla="*/ 2916 h 9905"/>
              <a:gd name="connsiteX123" fmla="*/ 1468 w 10000"/>
              <a:gd name="connsiteY123" fmla="*/ 3534 h 9905"/>
              <a:gd name="connsiteX124" fmla="*/ 1442 w 10000"/>
              <a:gd name="connsiteY124" fmla="*/ 3581 h 9905"/>
              <a:gd name="connsiteX125" fmla="*/ 1383 w 10000"/>
              <a:gd name="connsiteY125" fmla="*/ 3581 h 9905"/>
              <a:gd name="connsiteX126" fmla="*/ 1233 w 10000"/>
              <a:gd name="connsiteY126" fmla="*/ 3122 h 9905"/>
              <a:gd name="connsiteX127" fmla="*/ 1095 w 10000"/>
              <a:gd name="connsiteY127" fmla="*/ 3914 h 9905"/>
              <a:gd name="connsiteX128" fmla="*/ 1041 w 10000"/>
              <a:gd name="connsiteY128" fmla="*/ 3867 h 9905"/>
              <a:gd name="connsiteX129" fmla="*/ 886 w 10000"/>
              <a:gd name="connsiteY129" fmla="*/ 2837 h 9905"/>
              <a:gd name="connsiteX130" fmla="*/ 721 w 10000"/>
              <a:gd name="connsiteY130" fmla="*/ 2552 h 9905"/>
              <a:gd name="connsiteX131" fmla="*/ 625 w 10000"/>
              <a:gd name="connsiteY131" fmla="*/ 2631 h 9905"/>
              <a:gd name="connsiteX132" fmla="*/ 651 w 10000"/>
              <a:gd name="connsiteY132" fmla="*/ 2266 h 9905"/>
              <a:gd name="connsiteX133" fmla="*/ 358 w 10000"/>
              <a:gd name="connsiteY133" fmla="*/ 2092 h 9905"/>
              <a:gd name="connsiteX134" fmla="*/ 416 w 10000"/>
              <a:gd name="connsiteY134" fmla="*/ 1886 h 9905"/>
              <a:gd name="connsiteX135" fmla="*/ 374 w 10000"/>
              <a:gd name="connsiteY135" fmla="*/ 1886 h 9905"/>
              <a:gd name="connsiteX136" fmla="*/ 251 w 10000"/>
              <a:gd name="connsiteY136" fmla="*/ 2092 h 9905"/>
              <a:gd name="connsiteX137" fmla="*/ 304 w 10000"/>
              <a:gd name="connsiteY137" fmla="*/ 1886 h 9905"/>
              <a:gd name="connsiteX138" fmla="*/ 320 w 10000"/>
              <a:gd name="connsiteY138" fmla="*/ 1807 h 9905"/>
              <a:gd name="connsiteX139" fmla="*/ 155 w 10000"/>
              <a:gd name="connsiteY139" fmla="*/ 1981 h 9905"/>
              <a:gd name="connsiteX140" fmla="*/ 155 w 10000"/>
              <a:gd name="connsiteY140" fmla="*/ 950 h 9905"/>
              <a:gd name="connsiteX141" fmla="*/ 43 w 10000"/>
              <a:gd name="connsiteY141" fmla="*/ 872 h 9905"/>
              <a:gd name="connsiteX142" fmla="*/ 0 w 10000"/>
              <a:gd name="connsiteY142" fmla="*/ 1078 h 9905"/>
              <a:gd name="connsiteX143" fmla="*/ 0 w 10000"/>
              <a:gd name="connsiteY143" fmla="*/ 0 h 9905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596 w 10000"/>
              <a:gd name="connsiteY70" fmla="*/ 8772 h 10000"/>
              <a:gd name="connsiteX71" fmla="*/ 5569 w 10000"/>
              <a:gd name="connsiteY71" fmla="*/ 8555 h 10000"/>
              <a:gd name="connsiteX72" fmla="*/ 5441 w 10000"/>
              <a:gd name="connsiteY72" fmla="*/ 8644 h 10000"/>
              <a:gd name="connsiteX73" fmla="*/ 5335 w 10000"/>
              <a:gd name="connsiteY73" fmla="*/ 8356 h 10000"/>
              <a:gd name="connsiteX74" fmla="*/ 5289 w 10000"/>
              <a:gd name="connsiteY74" fmla="*/ 8156 h 10000"/>
              <a:gd name="connsiteX75" fmla="*/ 5182 w 10000"/>
              <a:gd name="connsiteY75" fmla="*/ 8563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69 w 10000"/>
              <a:gd name="connsiteY71" fmla="*/ 8555 h 10000"/>
              <a:gd name="connsiteX72" fmla="*/ 5441 w 10000"/>
              <a:gd name="connsiteY72" fmla="*/ 8644 h 10000"/>
              <a:gd name="connsiteX73" fmla="*/ 5335 w 10000"/>
              <a:gd name="connsiteY73" fmla="*/ 8356 h 10000"/>
              <a:gd name="connsiteX74" fmla="*/ 5289 w 10000"/>
              <a:gd name="connsiteY74" fmla="*/ 8156 h 10000"/>
              <a:gd name="connsiteX75" fmla="*/ 5182 w 10000"/>
              <a:gd name="connsiteY75" fmla="*/ 8563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41 w 10000"/>
              <a:gd name="connsiteY72" fmla="*/ 8644 h 10000"/>
              <a:gd name="connsiteX73" fmla="*/ 5335 w 10000"/>
              <a:gd name="connsiteY73" fmla="*/ 8356 h 10000"/>
              <a:gd name="connsiteX74" fmla="*/ 5289 w 10000"/>
              <a:gd name="connsiteY74" fmla="*/ 8156 h 10000"/>
              <a:gd name="connsiteX75" fmla="*/ 5182 w 10000"/>
              <a:gd name="connsiteY75" fmla="*/ 8563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8356 h 10000"/>
              <a:gd name="connsiteX74" fmla="*/ 5289 w 10000"/>
              <a:gd name="connsiteY74" fmla="*/ 8156 h 10000"/>
              <a:gd name="connsiteX75" fmla="*/ 5182 w 10000"/>
              <a:gd name="connsiteY75" fmla="*/ 8563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8356 h 10000"/>
              <a:gd name="connsiteX74" fmla="*/ 5268 w 10000"/>
              <a:gd name="connsiteY74" fmla="*/ 7398 h 10000"/>
              <a:gd name="connsiteX75" fmla="*/ 5182 w 10000"/>
              <a:gd name="connsiteY75" fmla="*/ 8563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8356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8051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870 w 10000"/>
              <a:gd name="connsiteY82" fmla="*/ 7742 h 10000"/>
              <a:gd name="connsiteX83" fmla="*/ 4917 w 10000"/>
              <a:gd name="connsiteY83" fmla="*/ 7976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870 w 10000"/>
              <a:gd name="connsiteY82" fmla="*/ 7742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976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5919 w 10000"/>
              <a:gd name="connsiteY67" fmla="*/ 8803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054 w 10000"/>
              <a:gd name="connsiteY66" fmla="*/ 9680 h 10000"/>
              <a:gd name="connsiteX67" fmla="*/ 6000 w 10000"/>
              <a:gd name="connsiteY67" fmla="*/ 7018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054 w 10000"/>
              <a:gd name="connsiteY65" fmla="*/ 9376 h 10000"/>
              <a:gd name="connsiteX66" fmla="*/ 6167 w 10000"/>
              <a:gd name="connsiteY66" fmla="*/ 7337 h 10000"/>
              <a:gd name="connsiteX67" fmla="*/ 6000 w 10000"/>
              <a:gd name="connsiteY67" fmla="*/ 7018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6000 w 10000"/>
              <a:gd name="connsiteY67" fmla="*/ 7018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193 w 10000"/>
              <a:gd name="connsiteY63" fmla="*/ 9792 h 10000"/>
              <a:gd name="connsiteX64" fmla="*/ 6097 w 10000"/>
              <a:gd name="connsiteY64" fmla="*/ 9376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333 w 10000"/>
              <a:gd name="connsiteY63" fmla="*/ 7656 h 10000"/>
              <a:gd name="connsiteX64" fmla="*/ 6097 w 10000"/>
              <a:gd name="connsiteY64" fmla="*/ 9376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273 w 10000"/>
              <a:gd name="connsiteY61" fmla="*/ 9552 h 10000"/>
              <a:gd name="connsiteX62" fmla="*/ 6316 w 10000"/>
              <a:gd name="connsiteY62" fmla="*/ 9633 h 10000"/>
              <a:gd name="connsiteX63" fmla="*/ 6333 w 10000"/>
              <a:gd name="connsiteY63" fmla="*/ 7656 h 10000"/>
              <a:gd name="connsiteX64" fmla="*/ 6333 w 10000"/>
              <a:gd name="connsiteY64" fmla="*/ 7337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417 w 10000"/>
              <a:gd name="connsiteY61" fmla="*/ 7337 h 10000"/>
              <a:gd name="connsiteX62" fmla="*/ 6316 w 10000"/>
              <a:gd name="connsiteY62" fmla="*/ 9633 h 10000"/>
              <a:gd name="connsiteX63" fmla="*/ 6333 w 10000"/>
              <a:gd name="connsiteY63" fmla="*/ 7656 h 10000"/>
              <a:gd name="connsiteX64" fmla="*/ 6333 w 10000"/>
              <a:gd name="connsiteY64" fmla="*/ 7337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428 w 10000"/>
              <a:gd name="connsiteY60" fmla="*/ 9345 h 10000"/>
              <a:gd name="connsiteX61" fmla="*/ 6417 w 10000"/>
              <a:gd name="connsiteY61" fmla="*/ 7337 h 10000"/>
              <a:gd name="connsiteX62" fmla="*/ 6500 w 10000"/>
              <a:gd name="connsiteY62" fmla="*/ 7337 h 10000"/>
              <a:gd name="connsiteX63" fmla="*/ 6333 w 10000"/>
              <a:gd name="connsiteY63" fmla="*/ 7656 h 10000"/>
              <a:gd name="connsiteX64" fmla="*/ 6333 w 10000"/>
              <a:gd name="connsiteY64" fmla="*/ 7337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385 w 10000"/>
              <a:gd name="connsiteY59" fmla="*/ 9216 h 10000"/>
              <a:gd name="connsiteX60" fmla="*/ 6616 w 10000"/>
              <a:gd name="connsiteY60" fmla="*/ 7232 h 10000"/>
              <a:gd name="connsiteX61" fmla="*/ 6417 w 10000"/>
              <a:gd name="connsiteY61" fmla="*/ 7337 h 10000"/>
              <a:gd name="connsiteX62" fmla="*/ 6500 w 10000"/>
              <a:gd name="connsiteY62" fmla="*/ 7337 h 10000"/>
              <a:gd name="connsiteX63" fmla="*/ 6333 w 10000"/>
              <a:gd name="connsiteY63" fmla="*/ 7656 h 10000"/>
              <a:gd name="connsiteX64" fmla="*/ 6333 w 10000"/>
              <a:gd name="connsiteY64" fmla="*/ 7337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385 w 10000"/>
              <a:gd name="connsiteY58" fmla="*/ 9088 h 10000"/>
              <a:gd name="connsiteX59" fmla="*/ 6677 w 10000"/>
              <a:gd name="connsiteY59" fmla="*/ 7063 h 10000"/>
              <a:gd name="connsiteX60" fmla="*/ 6616 w 10000"/>
              <a:gd name="connsiteY60" fmla="*/ 7232 h 10000"/>
              <a:gd name="connsiteX61" fmla="*/ 6417 w 10000"/>
              <a:gd name="connsiteY61" fmla="*/ 7337 h 10000"/>
              <a:gd name="connsiteX62" fmla="*/ 6500 w 10000"/>
              <a:gd name="connsiteY62" fmla="*/ 7337 h 10000"/>
              <a:gd name="connsiteX63" fmla="*/ 6333 w 10000"/>
              <a:gd name="connsiteY63" fmla="*/ 7656 h 10000"/>
              <a:gd name="connsiteX64" fmla="*/ 6333 w 10000"/>
              <a:gd name="connsiteY64" fmla="*/ 7337 h 10000"/>
              <a:gd name="connsiteX65" fmla="*/ 6250 w 10000"/>
              <a:gd name="connsiteY65" fmla="*/ 7337 h 10000"/>
              <a:gd name="connsiteX66" fmla="*/ 6167 w 10000"/>
              <a:gd name="connsiteY66" fmla="*/ 7337 h 10000"/>
              <a:gd name="connsiteX67" fmla="*/ 5917 w 10000"/>
              <a:gd name="connsiteY67" fmla="*/ 7337 h 10000"/>
              <a:gd name="connsiteX68" fmla="*/ 5879 w 10000"/>
              <a:gd name="connsiteY68" fmla="*/ 6977 h 10000"/>
              <a:gd name="connsiteX69" fmla="*/ 5753 w 10000"/>
              <a:gd name="connsiteY69" fmla="*/ 7138 h 10000"/>
              <a:gd name="connsiteX70" fmla="*/ 5700 w 10000"/>
              <a:gd name="connsiteY70" fmla="*/ 7177 h 10000"/>
              <a:gd name="connsiteX71" fmla="*/ 5559 w 10000"/>
              <a:gd name="connsiteY71" fmla="*/ 7199 h 10000"/>
              <a:gd name="connsiteX72" fmla="*/ 5472 w 10000"/>
              <a:gd name="connsiteY72" fmla="*/ 7208 h 10000"/>
              <a:gd name="connsiteX73" fmla="*/ 5335 w 10000"/>
              <a:gd name="connsiteY73" fmla="*/ 7877 h 10000"/>
              <a:gd name="connsiteX74" fmla="*/ 5268 w 10000"/>
              <a:gd name="connsiteY74" fmla="*/ 7398 h 10000"/>
              <a:gd name="connsiteX75" fmla="*/ 5151 w 10000"/>
              <a:gd name="connsiteY75" fmla="*/ 7407 h 10000"/>
              <a:gd name="connsiteX76" fmla="*/ 5108 w 10000"/>
              <a:gd name="connsiteY76" fmla="*/ 8156 h 10000"/>
              <a:gd name="connsiteX77" fmla="*/ 5076 w 10000"/>
              <a:gd name="connsiteY77" fmla="*/ 7989 h 10000"/>
              <a:gd name="connsiteX78" fmla="*/ 5000 w 10000"/>
              <a:gd name="connsiteY78" fmla="*/ 7976 h 10000"/>
              <a:gd name="connsiteX79" fmla="*/ 5083 w 10000"/>
              <a:gd name="connsiteY79" fmla="*/ 7337 h 10000"/>
              <a:gd name="connsiteX80" fmla="*/ 5083 w 10000"/>
              <a:gd name="connsiteY80" fmla="*/ 8294 h 10000"/>
              <a:gd name="connsiteX81" fmla="*/ 4958 w 10000"/>
              <a:gd name="connsiteY81" fmla="*/ 6775 h 10000"/>
              <a:gd name="connsiteX82" fmla="*/ 4917 w 10000"/>
              <a:gd name="connsiteY82" fmla="*/ 7018 h 10000"/>
              <a:gd name="connsiteX83" fmla="*/ 4833 w 10000"/>
              <a:gd name="connsiteY83" fmla="*/ 6699 h 10000"/>
              <a:gd name="connsiteX84" fmla="*/ 4597 w 10000"/>
              <a:gd name="connsiteY84" fmla="*/ 7949 h 10000"/>
              <a:gd name="connsiteX85" fmla="*/ 4677 w 10000"/>
              <a:gd name="connsiteY85" fmla="*/ 7758 h 10000"/>
              <a:gd name="connsiteX86" fmla="*/ 4592 w 10000"/>
              <a:gd name="connsiteY86" fmla="*/ 7717 h 10000"/>
              <a:gd name="connsiteX87" fmla="*/ 4497 w 10000"/>
              <a:gd name="connsiteY87" fmla="*/ 7741 h 10000"/>
              <a:gd name="connsiteX88" fmla="*/ 4359 w 10000"/>
              <a:gd name="connsiteY88" fmla="*/ 7908 h 10000"/>
              <a:gd name="connsiteX89" fmla="*/ 4337 w 10000"/>
              <a:gd name="connsiteY89" fmla="*/ 7764 h 10000"/>
              <a:gd name="connsiteX90" fmla="*/ 4345 w 10000"/>
              <a:gd name="connsiteY90" fmla="*/ 6926 h 10000"/>
              <a:gd name="connsiteX91" fmla="*/ 4122 w 10000"/>
              <a:gd name="connsiteY91" fmla="*/ 7657 h 10000"/>
              <a:gd name="connsiteX92" fmla="*/ 4058 w 10000"/>
              <a:gd name="connsiteY92" fmla="*/ 7178 h 10000"/>
              <a:gd name="connsiteX93" fmla="*/ 3954 w 10000"/>
              <a:gd name="connsiteY93" fmla="*/ 7091 h 10000"/>
              <a:gd name="connsiteX94" fmla="*/ 4044 w 10000"/>
              <a:gd name="connsiteY94" fmla="*/ 7625 h 10000"/>
              <a:gd name="connsiteX95" fmla="*/ 3833 w 10000"/>
              <a:gd name="connsiteY95" fmla="*/ 7018 h 10000"/>
              <a:gd name="connsiteX96" fmla="*/ 3719 w 10000"/>
              <a:gd name="connsiteY96" fmla="*/ 7098 h 10000"/>
              <a:gd name="connsiteX97" fmla="*/ 3750 w 10000"/>
              <a:gd name="connsiteY97" fmla="*/ 6381 h 10000"/>
              <a:gd name="connsiteX98" fmla="*/ 3631 w 10000"/>
              <a:gd name="connsiteY98" fmla="*/ 6481 h 10000"/>
              <a:gd name="connsiteX99" fmla="*/ 3615 w 10000"/>
              <a:gd name="connsiteY99" fmla="*/ 6481 h 10000"/>
              <a:gd name="connsiteX100" fmla="*/ 3465 w 10000"/>
              <a:gd name="connsiteY100" fmla="*/ 6512 h 10000"/>
              <a:gd name="connsiteX101" fmla="*/ 3406 w 10000"/>
              <a:gd name="connsiteY101" fmla="*/ 6016 h 10000"/>
              <a:gd name="connsiteX102" fmla="*/ 3198 w 10000"/>
              <a:gd name="connsiteY102" fmla="*/ 5936 h 10000"/>
              <a:gd name="connsiteX103" fmla="*/ 3091 w 10000"/>
              <a:gd name="connsiteY103" fmla="*/ 5984 h 10000"/>
              <a:gd name="connsiteX104" fmla="*/ 3006 w 10000"/>
              <a:gd name="connsiteY104" fmla="*/ 5649 h 10000"/>
              <a:gd name="connsiteX105" fmla="*/ 2990 w 10000"/>
              <a:gd name="connsiteY105" fmla="*/ 5649 h 10000"/>
              <a:gd name="connsiteX106" fmla="*/ 2936 w 10000"/>
              <a:gd name="connsiteY106" fmla="*/ 6096 h 10000"/>
              <a:gd name="connsiteX107" fmla="*/ 2910 w 10000"/>
              <a:gd name="connsiteY107" fmla="*/ 6064 h 10000"/>
              <a:gd name="connsiteX108" fmla="*/ 2851 w 10000"/>
              <a:gd name="connsiteY108" fmla="*/ 5312 h 10000"/>
              <a:gd name="connsiteX109" fmla="*/ 2840 w 10000"/>
              <a:gd name="connsiteY109" fmla="*/ 5312 h 10000"/>
              <a:gd name="connsiteX110" fmla="*/ 2840 w 10000"/>
              <a:gd name="connsiteY110" fmla="*/ 5520 h 10000"/>
              <a:gd name="connsiteX111" fmla="*/ 2798 w 10000"/>
              <a:gd name="connsiteY111" fmla="*/ 5392 h 10000"/>
              <a:gd name="connsiteX112" fmla="*/ 2814 w 10000"/>
              <a:gd name="connsiteY112" fmla="*/ 4896 h 10000"/>
              <a:gd name="connsiteX113" fmla="*/ 2563 w 10000"/>
              <a:gd name="connsiteY113" fmla="*/ 4768 h 10000"/>
              <a:gd name="connsiteX114" fmla="*/ 2440 w 10000"/>
              <a:gd name="connsiteY114" fmla="*/ 5025 h 10000"/>
              <a:gd name="connsiteX115" fmla="*/ 2023 w 10000"/>
              <a:gd name="connsiteY115" fmla="*/ 3649 h 10000"/>
              <a:gd name="connsiteX116" fmla="*/ 2034 w 10000"/>
              <a:gd name="connsiteY116" fmla="*/ 3856 h 10000"/>
              <a:gd name="connsiteX117" fmla="*/ 1815 w 10000"/>
              <a:gd name="connsiteY117" fmla="*/ 3745 h 10000"/>
              <a:gd name="connsiteX118" fmla="*/ 1815 w 10000"/>
              <a:gd name="connsiteY118" fmla="*/ 3615 h 10000"/>
              <a:gd name="connsiteX119" fmla="*/ 1842 w 10000"/>
              <a:gd name="connsiteY119" fmla="*/ 3232 h 10000"/>
              <a:gd name="connsiteX120" fmla="*/ 1773 w 10000"/>
              <a:gd name="connsiteY120" fmla="*/ 2992 h 10000"/>
              <a:gd name="connsiteX121" fmla="*/ 1580 w 10000"/>
              <a:gd name="connsiteY121" fmla="*/ 2783 h 10000"/>
              <a:gd name="connsiteX122" fmla="*/ 1468 w 10000"/>
              <a:gd name="connsiteY122" fmla="*/ 2944 h 10000"/>
              <a:gd name="connsiteX123" fmla="*/ 1468 w 10000"/>
              <a:gd name="connsiteY123" fmla="*/ 3568 h 10000"/>
              <a:gd name="connsiteX124" fmla="*/ 1442 w 10000"/>
              <a:gd name="connsiteY124" fmla="*/ 3615 h 10000"/>
              <a:gd name="connsiteX125" fmla="*/ 1383 w 10000"/>
              <a:gd name="connsiteY125" fmla="*/ 3615 h 10000"/>
              <a:gd name="connsiteX126" fmla="*/ 1233 w 10000"/>
              <a:gd name="connsiteY126" fmla="*/ 3152 h 10000"/>
              <a:gd name="connsiteX127" fmla="*/ 1095 w 10000"/>
              <a:gd name="connsiteY127" fmla="*/ 3952 h 10000"/>
              <a:gd name="connsiteX128" fmla="*/ 1041 w 10000"/>
              <a:gd name="connsiteY128" fmla="*/ 3904 h 10000"/>
              <a:gd name="connsiteX129" fmla="*/ 886 w 10000"/>
              <a:gd name="connsiteY129" fmla="*/ 2864 h 10000"/>
              <a:gd name="connsiteX130" fmla="*/ 721 w 10000"/>
              <a:gd name="connsiteY130" fmla="*/ 2576 h 10000"/>
              <a:gd name="connsiteX131" fmla="*/ 625 w 10000"/>
              <a:gd name="connsiteY131" fmla="*/ 2656 h 10000"/>
              <a:gd name="connsiteX132" fmla="*/ 651 w 10000"/>
              <a:gd name="connsiteY132" fmla="*/ 2288 h 10000"/>
              <a:gd name="connsiteX133" fmla="*/ 358 w 10000"/>
              <a:gd name="connsiteY133" fmla="*/ 2112 h 10000"/>
              <a:gd name="connsiteX134" fmla="*/ 416 w 10000"/>
              <a:gd name="connsiteY134" fmla="*/ 1904 h 10000"/>
              <a:gd name="connsiteX135" fmla="*/ 374 w 10000"/>
              <a:gd name="connsiteY135" fmla="*/ 1904 h 10000"/>
              <a:gd name="connsiteX136" fmla="*/ 251 w 10000"/>
              <a:gd name="connsiteY136" fmla="*/ 2112 h 10000"/>
              <a:gd name="connsiteX137" fmla="*/ 304 w 10000"/>
              <a:gd name="connsiteY137" fmla="*/ 1904 h 10000"/>
              <a:gd name="connsiteX138" fmla="*/ 320 w 10000"/>
              <a:gd name="connsiteY138" fmla="*/ 1824 h 10000"/>
              <a:gd name="connsiteX139" fmla="*/ 155 w 10000"/>
              <a:gd name="connsiteY139" fmla="*/ 2000 h 10000"/>
              <a:gd name="connsiteX140" fmla="*/ 155 w 10000"/>
              <a:gd name="connsiteY140" fmla="*/ 959 h 10000"/>
              <a:gd name="connsiteX141" fmla="*/ 43 w 10000"/>
              <a:gd name="connsiteY141" fmla="*/ 880 h 10000"/>
              <a:gd name="connsiteX142" fmla="*/ 0 w 10000"/>
              <a:gd name="connsiteY142" fmla="*/ 1088 h 10000"/>
              <a:gd name="connsiteX143" fmla="*/ 0 w 10000"/>
              <a:gd name="connsiteY143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620 w 10000"/>
              <a:gd name="connsiteY57" fmla="*/ 9792 h 10000"/>
              <a:gd name="connsiteX58" fmla="*/ 6677 w 10000"/>
              <a:gd name="connsiteY58" fmla="*/ 7063 h 10000"/>
              <a:gd name="connsiteX59" fmla="*/ 6616 w 10000"/>
              <a:gd name="connsiteY59" fmla="*/ 7232 h 10000"/>
              <a:gd name="connsiteX60" fmla="*/ 6417 w 10000"/>
              <a:gd name="connsiteY60" fmla="*/ 7337 h 10000"/>
              <a:gd name="connsiteX61" fmla="*/ 6500 w 10000"/>
              <a:gd name="connsiteY61" fmla="*/ 7337 h 10000"/>
              <a:gd name="connsiteX62" fmla="*/ 6333 w 10000"/>
              <a:gd name="connsiteY62" fmla="*/ 7656 h 10000"/>
              <a:gd name="connsiteX63" fmla="*/ 6333 w 10000"/>
              <a:gd name="connsiteY63" fmla="*/ 7337 h 10000"/>
              <a:gd name="connsiteX64" fmla="*/ 6250 w 10000"/>
              <a:gd name="connsiteY64" fmla="*/ 7337 h 10000"/>
              <a:gd name="connsiteX65" fmla="*/ 6167 w 10000"/>
              <a:gd name="connsiteY65" fmla="*/ 7337 h 10000"/>
              <a:gd name="connsiteX66" fmla="*/ 5917 w 10000"/>
              <a:gd name="connsiteY66" fmla="*/ 7337 h 10000"/>
              <a:gd name="connsiteX67" fmla="*/ 5879 w 10000"/>
              <a:gd name="connsiteY67" fmla="*/ 6977 h 10000"/>
              <a:gd name="connsiteX68" fmla="*/ 5753 w 10000"/>
              <a:gd name="connsiteY68" fmla="*/ 7138 h 10000"/>
              <a:gd name="connsiteX69" fmla="*/ 5700 w 10000"/>
              <a:gd name="connsiteY69" fmla="*/ 7177 h 10000"/>
              <a:gd name="connsiteX70" fmla="*/ 5559 w 10000"/>
              <a:gd name="connsiteY70" fmla="*/ 7199 h 10000"/>
              <a:gd name="connsiteX71" fmla="*/ 5472 w 10000"/>
              <a:gd name="connsiteY71" fmla="*/ 7208 h 10000"/>
              <a:gd name="connsiteX72" fmla="*/ 5335 w 10000"/>
              <a:gd name="connsiteY72" fmla="*/ 7877 h 10000"/>
              <a:gd name="connsiteX73" fmla="*/ 5268 w 10000"/>
              <a:gd name="connsiteY73" fmla="*/ 7398 h 10000"/>
              <a:gd name="connsiteX74" fmla="*/ 5151 w 10000"/>
              <a:gd name="connsiteY74" fmla="*/ 7407 h 10000"/>
              <a:gd name="connsiteX75" fmla="*/ 5108 w 10000"/>
              <a:gd name="connsiteY75" fmla="*/ 8156 h 10000"/>
              <a:gd name="connsiteX76" fmla="*/ 5076 w 10000"/>
              <a:gd name="connsiteY76" fmla="*/ 7989 h 10000"/>
              <a:gd name="connsiteX77" fmla="*/ 5000 w 10000"/>
              <a:gd name="connsiteY77" fmla="*/ 7976 h 10000"/>
              <a:gd name="connsiteX78" fmla="*/ 5083 w 10000"/>
              <a:gd name="connsiteY78" fmla="*/ 7337 h 10000"/>
              <a:gd name="connsiteX79" fmla="*/ 5083 w 10000"/>
              <a:gd name="connsiteY79" fmla="*/ 8294 h 10000"/>
              <a:gd name="connsiteX80" fmla="*/ 4958 w 10000"/>
              <a:gd name="connsiteY80" fmla="*/ 6775 h 10000"/>
              <a:gd name="connsiteX81" fmla="*/ 4917 w 10000"/>
              <a:gd name="connsiteY81" fmla="*/ 7018 h 10000"/>
              <a:gd name="connsiteX82" fmla="*/ 4833 w 10000"/>
              <a:gd name="connsiteY82" fmla="*/ 6699 h 10000"/>
              <a:gd name="connsiteX83" fmla="*/ 4597 w 10000"/>
              <a:gd name="connsiteY83" fmla="*/ 7949 h 10000"/>
              <a:gd name="connsiteX84" fmla="*/ 4677 w 10000"/>
              <a:gd name="connsiteY84" fmla="*/ 7758 h 10000"/>
              <a:gd name="connsiteX85" fmla="*/ 4592 w 10000"/>
              <a:gd name="connsiteY85" fmla="*/ 7717 h 10000"/>
              <a:gd name="connsiteX86" fmla="*/ 4497 w 10000"/>
              <a:gd name="connsiteY86" fmla="*/ 7741 h 10000"/>
              <a:gd name="connsiteX87" fmla="*/ 4359 w 10000"/>
              <a:gd name="connsiteY87" fmla="*/ 7908 h 10000"/>
              <a:gd name="connsiteX88" fmla="*/ 4337 w 10000"/>
              <a:gd name="connsiteY88" fmla="*/ 7764 h 10000"/>
              <a:gd name="connsiteX89" fmla="*/ 4345 w 10000"/>
              <a:gd name="connsiteY89" fmla="*/ 6926 h 10000"/>
              <a:gd name="connsiteX90" fmla="*/ 4122 w 10000"/>
              <a:gd name="connsiteY90" fmla="*/ 7657 h 10000"/>
              <a:gd name="connsiteX91" fmla="*/ 4058 w 10000"/>
              <a:gd name="connsiteY91" fmla="*/ 7178 h 10000"/>
              <a:gd name="connsiteX92" fmla="*/ 3954 w 10000"/>
              <a:gd name="connsiteY92" fmla="*/ 7091 h 10000"/>
              <a:gd name="connsiteX93" fmla="*/ 4044 w 10000"/>
              <a:gd name="connsiteY93" fmla="*/ 7625 h 10000"/>
              <a:gd name="connsiteX94" fmla="*/ 3833 w 10000"/>
              <a:gd name="connsiteY94" fmla="*/ 7018 h 10000"/>
              <a:gd name="connsiteX95" fmla="*/ 3719 w 10000"/>
              <a:gd name="connsiteY95" fmla="*/ 7098 h 10000"/>
              <a:gd name="connsiteX96" fmla="*/ 3750 w 10000"/>
              <a:gd name="connsiteY96" fmla="*/ 6381 h 10000"/>
              <a:gd name="connsiteX97" fmla="*/ 3631 w 10000"/>
              <a:gd name="connsiteY97" fmla="*/ 6481 h 10000"/>
              <a:gd name="connsiteX98" fmla="*/ 3615 w 10000"/>
              <a:gd name="connsiteY98" fmla="*/ 6481 h 10000"/>
              <a:gd name="connsiteX99" fmla="*/ 3465 w 10000"/>
              <a:gd name="connsiteY99" fmla="*/ 6512 h 10000"/>
              <a:gd name="connsiteX100" fmla="*/ 3406 w 10000"/>
              <a:gd name="connsiteY100" fmla="*/ 6016 h 10000"/>
              <a:gd name="connsiteX101" fmla="*/ 3198 w 10000"/>
              <a:gd name="connsiteY101" fmla="*/ 5936 h 10000"/>
              <a:gd name="connsiteX102" fmla="*/ 3091 w 10000"/>
              <a:gd name="connsiteY102" fmla="*/ 5984 h 10000"/>
              <a:gd name="connsiteX103" fmla="*/ 3006 w 10000"/>
              <a:gd name="connsiteY103" fmla="*/ 5649 h 10000"/>
              <a:gd name="connsiteX104" fmla="*/ 2990 w 10000"/>
              <a:gd name="connsiteY104" fmla="*/ 5649 h 10000"/>
              <a:gd name="connsiteX105" fmla="*/ 2936 w 10000"/>
              <a:gd name="connsiteY105" fmla="*/ 6096 h 10000"/>
              <a:gd name="connsiteX106" fmla="*/ 2910 w 10000"/>
              <a:gd name="connsiteY106" fmla="*/ 6064 h 10000"/>
              <a:gd name="connsiteX107" fmla="*/ 2851 w 10000"/>
              <a:gd name="connsiteY107" fmla="*/ 5312 h 10000"/>
              <a:gd name="connsiteX108" fmla="*/ 2840 w 10000"/>
              <a:gd name="connsiteY108" fmla="*/ 5312 h 10000"/>
              <a:gd name="connsiteX109" fmla="*/ 2840 w 10000"/>
              <a:gd name="connsiteY109" fmla="*/ 5520 h 10000"/>
              <a:gd name="connsiteX110" fmla="*/ 2798 w 10000"/>
              <a:gd name="connsiteY110" fmla="*/ 5392 h 10000"/>
              <a:gd name="connsiteX111" fmla="*/ 2814 w 10000"/>
              <a:gd name="connsiteY111" fmla="*/ 4896 h 10000"/>
              <a:gd name="connsiteX112" fmla="*/ 2563 w 10000"/>
              <a:gd name="connsiteY112" fmla="*/ 4768 h 10000"/>
              <a:gd name="connsiteX113" fmla="*/ 2440 w 10000"/>
              <a:gd name="connsiteY113" fmla="*/ 5025 h 10000"/>
              <a:gd name="connsiteX114" fmla="*/ 2023 w 10000"/>
              <a:gd name="connsiteY114" fmla="*/ 3649 h 10000"/>
              <a:gd name="connsiteX115" fmla="*/ 2034 w 10000"/>
              <a:gd name="connsiteY115" fmla="*/ 3856 h 10000"/>
              <a:gd name="connsiteX116" fmla="*/ 1815 w 10000"/>
              <a:gd name="connsiteY116" fmla="*/ 3745 h 10000"/>
              <a:gd name="connsiteX117" fmla="*/ 1815 w 10000"/>
              <a:gd name="connsiteY117" fmla="*/ 3615 h 10000"/>
              <a:gd name="connsiteX118" fmla="*/ 1842 w 10000"/>
              <a:gd name="connsiteY118" fmla="*/ 3232 h 10000"/>
              <a:gd name="connsiteX119" fmla="*/ 1773 w 10000"/>
              <a:gd name="connsiteY119" fmla="*/ 2992 h 10000"/>
              <a:gd name="connsiteX120" fmla="*/ 1580 w 10000"/>
              <a:gd name="connsiteY120" fmla="*/ 2783 h 10000"/>
              <a:gd name="connsiteX121" fmla="*/ 1468 w 10000"/>
              <a:gd name="connsiteY121" fmla="*/ 2944 h 10000"/>
              <a:gd name="connsiteX122" fmla="*/ 1468 w 10000"/>
              <a:gd name="connsiteY122" fmla="*/ 3568 h 10000"/>
              <a:gd name="connsiteX123" fmla="*/ 1442 w 10000"/>
              <a:gd name="connsiteY123" fmla="*/ 3615 h 10000"/>
              <a:gd name="connsiteX124" fmla="*/ 1383 w 10000"/>
              <a:gd name="connsiteY124" fmla="*/ 3615 h 10000"/>
              <a:gd name="connsiteX125" fmla="*/ 1233 w 10000"/>
              <a:gd name="connsiteY125" fmla="*/ 3152 h 10000"/>
              <a:gd name="connsiteX126" fmla="*/ 1095 w 10000"/>
              <a:gd name="connsiteY126" fmla="*/ 3952 h 10000"/>
              <a:gd name="connsiteX127" fmla="*/ 1041 w 10000"/>
              <a:gd name="connsiteY127" fmla="*/ 3904 h 10000"/>
              <a:gd name="connsiteX128" fmla="*/ 886 w 10000"/>
              <a:gd name="connsiteY128" fmla="*/ 2864 h 10000"/>
              <a:gd name="connsiteX129" fmla="*/ 721 w 10000"/>
              <a:gd name="connsiteY129" fmla="*/ 2576 h 10000"/>
              <a:gd name="connsiteX130" fmla="*/ 625 w 10000"/>
              <a:gd name="connsiteY130" fmla="*/ 2656 h 10000"/>
              <a:gd name="connsiteX131" fmla="*/ 651 w 10000"/>
              <a:gd name="connsiteY131" fmla="*/ 2288 h 10000"/>
              <a:gd name="connsiteX132" fmla="*/ 358 w 10000"/>
              <a:gd name="connsiteY132" fmla="*/ 2112 h 10000"/>
              <a:gd name="connsiteX133" fmla="*/ 416 w 10000"/>
              <a:gd name="connsiteY133" fmla="*/ 1904 h 10000"/>
              <a:gd name="connsiteX134" fmla="*/ 374 w 10000"/>
              <a:gd name="connsiteY134" fmla="*/ 1904 h 10000"/>
              <a:gd name="connsiteX135" fmla="*/ 251 w 10000"/>
              <a:gd name="connsiteY135" fmla="*/ 2112 h 10000"/>
              <a:gd name="connsiteX136" fmla="*/ 304 w 10000"/>
              <a:gd name="connsiteY136" fmla="*/ 1904 h 10000"/>
              <a:gd name="connsiteX137" fmla="*/ 320 w 10000"/>
              <a:gd name="connsiteY137" fmla="*/ 1824 h 10000"/>
              <a:gd name="connsiteX138" fmla="*/ 155 w 10000"/>
              <a:gd name="connsiteY138" fmla="*/ 2000 h 10000"/>
              <a:gd name="connsiteX139" fmla="*/ 155 w 10000"/>
              <a:gd name="connsiteY139" fmla="*/ 959 h 10000"/>
              <a:gd name="connsiteX140" fmla="*/ 43 w 10000"/>
              <a:gd name="connsiteY140" fmla="*/ 880 h 10000"/>
              <a:gd name="connsiteX141" fmla="*/ 0 w 10000"/>
              <a:gd name="connsiteY141" fmla="*/ 1088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5936 h 10000"/>
              <a:gd name="connsiteX3" fmla="*/ 9920 w 10000"/>
              <a:gd name="connsiteY3" fmla="*/ 5776 h 10000"/>
              <a:gd name="connsiteX4" fmla="*/ 9754 w 10000"/>
              <a:gd name="connsiteY4" fmla="*/ 6144 h 10000"/>
              <a:gd name="connsiteX5" fmla="*/ 9712 w 10000"/>
              <a:gd name="connsiteY5" fmla="*/ 7025 h 10000"/>
              <a:gd name="connsiteX6" fmla="*/ 9349 w 10000"/>
              <a:gd name="connsiteY6" fmla="*/ 7552 h 10000"/>
              <a:gd name="connsiteX7" fmla="*/ 9279 w 10000"/>
              <a:gd name="connsiteY7" fmla="*/ 7344 h 10000"/>
              <a:gd name="connsiteX8" fmla="*/ 9253 w 10000"/>
              <a:gd name="connsiteY8" fmla="*/ 7392 h 10000"/>
              <a:gd name="connsiteX9" fmla="*/ 9242 w 10000"/>
              <a:gd name="connsiteY9" fmla="*/ 7761 h 10000"/>
              <a:gd name="connsiteX10" fmla="*/ 9156 w 10000"/>
              <a:gd name="connsiteY10" fmla="*/ 7808 h 10000"/>
              <a:gd name="connsiteX11" fmla="*/ 9034 w 10000"/>
              <a:gd name="connsiteY11" fmla="*/ 7392 h 10000"/>
              <a:gd name="connsiteX12" fmla="*/ 9071 w 10000"/>
              <a:gd name="connsiteY12" fmla="*/ 7233 h 10000"/>
              <a:gd name="connsiteX13" fmla="*/ 9007 w 10000"/>
              <a:gd name="connsiteY13" fmla="*/ 6976 h 10000"/>
              <a:gd name="connsiteX14" fmla="*/ 8825 w 10000"/>
              <a:gd name="connsiteY14" fmla="*/ 7184 h 10000"/>
              <a:gd name="connsiteX15" fmla="*/ 8809 w 10000"/>
              <a:gd name="connsiteY15" fmla="*/ 7056 h 10000"/>
              <a:gd name="connsiteX16" fmla="*/ 8868 w 10000"/>
              <a:gd name="connsiteY16" fmla="*/ 6896 h 10000"/>
              <a:gd name="connsiteX17" fmla="*/ 8836 w 10000"/>
              <a:gd name="connsiteY17" fmla="*/ 6768 h 10000"/>
              <a:gd name="connsiteX18" fmla="*/ 8756 w 10000"/>
              <a:gd name="connsiteY18" fmla="*/ 6848 h 10000"/>
              <a:gd name="connsiteX19" fmla="*/ 8671 w 10000"/>
              <a:gd name="connsiteY19" fmla="*/ 6512 h 10000"/>
              <a:gd name="connsiteX20" fmla="*/ 8697 w 10000"/>
              <a:gd name="connsiteY20" fmla="*/ 6224 h 10000"/>
              <a:gd name="connsiteX21" fmla="*/ 8628 w 10000"/>
              <a:gd name="connsiteY21" fmla="*/ 6305 h 10000"/>
              <a:gd name="connsiteX22" fmla="*/ 8590 w 10000"/>
              <a:gd name="connsiteY22" fmla="*/ 7056 h 10000"/>
              <a:gd name="connsiteX23" fmla="*/ 8436 w 10000"/>
              <a:gd name="connsiteY23" fmla="*/ 6976 h 10000"/>
              <a:gd name="connsiteX24" fmla="*/ 8436 w 10000"/>
              <a:gd name="connsiteY24" fmla="*/ 6928 h 10000"/>
              <a:gd name="connsiteX25" fmla="*/ 8478 w 10000"/>
              <a:gd name="connsiteY25" fmla="*/ 6816 h 10000"/>
              <a:gd name="connsiteX26" fmla="*/ 8478 w 10000"/>
              <a:gd name="connsiteY26" fmla="*/ 6768 h 10000"/>
              <a:gd name="connsiteX27" fmla="*/ 8382 w 10000"/>
              <a:gd name="connsiteY27" fmla="*/ 6640 h 10000"/>
              <a:gd name="connsiteX28" fmla="*/ 8356 w 10000"/>
              <a:gd name="connsiteY28" fmla="*/ 6928 h 10000"/>
              <a:gd name="connsiteX29" fmla="*/ 8409 w 10000"/>
              <a:gd name="connsiteY29" fmla="*/ 7184 h 10000"/>
              <a:gd name="connsiteX30" fmla="*/ 8393 w 10000"/>
              <a:gd name="connsiteY30" fmla="*/ 7184 h 10000"/>
              <a:gd name="connsiteX31" fmla="*/ 8297 w 10000"/>
              <a:gd name="connsiteY31" fmla="*/ 6928 h 10000"/>
              <a:gd name="connsiteX32" fmla="*/ 8254 w 10000"/>
              <a:gd name="connsiteY32" fmla="*/ 6481 h 10000"/>
              <a:gd name="connsiteX33" fmla="*/ 8217 w 10000"/>
              <a:gd name="connsiteY33" fmla="*/ 6481 h 10000"/>
              <a:gd name="connsiteX34" fmla="*/ 8201 w 10000"/>
              <a:gd name="connsiteY34" fmla="*/ 6640 h 10000"/>
              <a:gd name="connsiteX35" fmla="*/ 8115 w 10000"/>
              <a:gd name="connsiteY35" fmla="*/ 6512 h 10000"/>
              <a:gd name="connsiteX36" fmla="*/ 8078 w 10000"/>
              <a:gd name="connsiteY36" fmla="*/ 6720 h 10000"/>
              <a:gd name="connsiteX37" fmla="*/ 8078 w 10000"/>
              <a:gd name="connsiteY37" fmla="*/ 6559 h 10000"/>
              <a:gd name="connsiteX38" fmla="*/ 7939 w 10000"/>
              <a:gd name="connsiteY38" fmla="*/ 6896 h 10000"/>
              <a:gd name="connsiteX39" fmla="*/ 7854 w 10000"/>
              <a:gd name="connsiteY39" fmla="*/ 6896 h 10000"/>
              <a:gd name="connsiteX40" fmla="*/ 7645 w 10000"/>
              <a:gd name="connsiteY40" fmla="*/ 7392 h 10000"/>
              <a:gd name="connsiteX41" fmla="*/ 7603 w 10000"/>
              <a:gd name="connsiteY41" fmla="*/ 7233 h 10000"/>
              <a:gd name="connsiteX42" fmla="*/ 7635 w 10000"/>
              <a:gd name="connsiteY42" fmla="*/ 7552 h 10000"/>
              <a:gd name="connsiteX43" fmla="*/ 7533 w 10000"/>
              <a:gd name="connsiteY43" fmla="*/ 7552 h 10000"/>
              <a:gd name="connsiteX44" fmla="*/ 7453 w 10000"/>
              <a:gd name="connsiteY44" fmla="*/ 8256 h 10000"/>
              <a:gd name="connsiteX45" fmla="*/ 7330 w 10000"/>
              <a:gd name="connsiteY45" fmla="*/ 8464 h 10000"/>
              <a:gd name="connsiteX46" fmla="*/ 7368 w 10000"/>
              <a:gd name="connsiteY46" fmla="*/ 8720 h 10000"/>
              <a:gd name="connsiteX47" fmla="*/ 7341 w 10000"/>
              <a:gd name="connsiteY47" fmla="*/ 8880 h 10000"/>
              <a:gd name="connsiteX48" fmla="*/ 7261 w 10000"/>
              <a:gd name="connsiteY48" fmla="*/ 8768 h 10000"/>
              <a:gd name="connsiteX49" fmla="*/ 7192 w 10000"/>
              <a:gd name="connsiteY49" fmla="*/ 9345 h 10000"/>
              <a:gd name="connsiteX50" fmla="*/ 7160 w 10000"/>
              <a:gd name="connsiteY50" fmla="*/ 9345 h 10000"/>
              <a:gd name="connsiteX51" fmla="*/ 7149 w 10000"/>
              <a:gd name="connsiteY51" fmla="*/ 9088 h 10000"/>
              <a:gd name="connsiteX52" fmla="*/ 7122 w 10000"/>
              <a:gd name="connsiteY52" fmla="*/ 9264 h 10000"/>
              <a:gd name="connsiteX53" fmla="*/ 7090 w 10000"/>
              <a:gd name="connsiteY53" fmla="*/ 9504 h 10000"/>
              <a:gd name="connsiteX54" fmla="*/ 6887 w 10000"/>
              <a:gd name="connsiteY54" fmla="*/ 9504 h 10000"/>
              <a:gd name="connsiteX55" fmla="*/ 6845 w 10000"/>
              <a:gd name="connsiteY55" fmla="*/ 10000 h 10000"/>
              <a:gd name="connsiteX56" fmla="*/ 6818 w 10000"/>
              <a:gd name="connsiteY56" fmla="*/ 9584 h 10000"/>
              <a:gd name="connsiteX57" fmla="*/ 6828 w 10000"/>
              <a:gd name="connsiteY57" fmla="*/ 7240 h 10000"/>
              <a:gd name="connsiteX58" fmla="*/ 6677 w 10000"/>
              <a:gd name="connsiteY58" fmla="*/ 7063 h 10000"/>
              <a:gd name="connsiteX59" fmla="*/ 6616 w 10000"/>
              <a:gd name="connsiteY59" fmla="*/ 7232 h 10000"/>
              <a:gd name="connsiteX60" fmla="*/ 6417 w 10000"/>
              <a:gd name="connsiteY60" fmla="*/ 7337 h 10000"/>
              <a:gd name="connsiteX61" fmla="*/ 6500 w 10000"/>
              <a:gd name="connsiteY61" fmla="*/ 7337 h 10000"/>
              <a:gd name="connsiteX62" fmla="*/ 6333 w 10000"/>
              <a:gd name="connsiteY62" fmla="*/ 7656 h 10000"/>
              <a:gd name="connsiteX63" fmla="*/ 6333 w 10000"/>
              <a:gd name="connsiteY63" fmla="*/ 7337 h 10000"/>
              <a:gd name="connsiteX64" fmla="*/ 6250 w 10000"/>
              <a:gd name="connsiteY64" fmla="*/ 7337 h 10000"/>
              <a:gd name="connsiteX65" fmla="*/ 6167 w 10000"/>
              <a:gd name="connsiteY65" fmla="*/ 7337 h 10000"/>
              <a:gd name="connsiteX66" fmla="*/ 5917 w 10000"/>
              <a:gd name="connsiteY66" fmla="*/ 7337 h 10000"/>
              <a:gd name="connsiteX67" fmla="*/ 5879 w 10000"/>
              <a:gd name="connsiteY67" fmla="*/ 6977 h 10000"/>
              <a:gd name="connsiteX68" fmla="*/ 5753 w 10000"/>
              <a:gd name="connsiteY68" fmla="*/ 7138 h 10000"/>
              <a:gd name="connsiteX69" fmla="*/ 5700 w 10000"/>
              <a:gd name="connsiteY69" fmla="*/ 7177 h 10000"/>
              <a:gd name="connsiteX70" fmla="*/ 5559 w 10000"/>
              <a:gd name="connsiteY70" fmla="*/ 7199 h 10000"/>
              <a:gd name="connsiteX71" fmla="*/ 5472 w 10000"/>
              <a:gd name="connsiteY71" fmla="*/ 7208 h 10000"/>
              <a:gd name="connsiteX72" fmla="*/ 5335 w 10000"/>
              <a:gd name="connsiteY72" fmla="*/ 7877 h 10000"/>
              <a:gd name="connsiteX73" fmla="*/ 5268 w 10000"/>
              <a:gd name="connsiteY73" fmla="*/ 7398 h 10000"/>
              <a:gd name="connsiteX74" fmla="*/ 5151 w 10000"/>
              <a:gd name="connsiteY74" fmla="*/ 7407 h 10000"/>
              <a:gd name="connsiteX75" fmla="*/ 5108 w 10000"/>
              <a:gd name="connsiteY75" fmla="*/ 8156 h 10000"/>
              <a:gd name="connsiteX76" fmla="*/ 5076 w 10000"/>
              <a:gd name="connsiteY76" fmla="*/ 7989 h 10000"/>
              <a:gd name="connsiteX77" fmla="*/ 5000 w 10000"/>
              <a:gd name="connsiteY77" fmla="*/ 7976 h 10000"/>
              <a:gd name="connsiteX78" fmla="*/ 5083 w 10000"/>
              <a:gd name="connsiteY78" fmla="*/ 7337 h 10000"/>
              <a:gd name="connsiteX79" fmla="*/ 5083 w 10000"/>
              <a:gd name="connsiteY79" fmla="*/ 8294 h 10000"/>
              <a:gd name="connsiteX80" fmla="*/ 4958 w 10000"/>
              <a:gd name="connsiteY80" fmla="*/ 6775 h 10000"/>
              <a:gd name="connsiteX81" fmla="*/ 4917 w 10000"/>
              <a:gd name="connsiteY81" fmla="*/ 7018 h 10000"/>
              <a:gd name="connsiteX82" fmla="*/ 4833 w 10000"/>
              <a:gd name="connsiteY82" fmla="*/ 6699 h 10000"/>
              <a:gd name="connsiteX83" fmla="*/ 4597 w 10000"/>
              <a:gd name="connsiteY83" fmla="*/ 7949 h 10000"/>
              <a:gd name="connsiteX84" fmla="*/ 4677 w 10000"/>
              <a:gd name="connsiteY84" fmla="*/ 7758 h 10000"/>
              <a:gd name="connsiteX85" fmla="*/ 4592 w 10000"/>
              <a:gd name="connsiteY85" fmla="*/ 7717 h 10000"/>
              <a:gd name="connsiteX86" fmla="*/ 4497 w 10000"/>
              <a:gd name="connsiteY86" fmla="*/ 7741 h 10000"/>
              <a:gd name="connsiteX87" fmla="*/ 4359 w 10000"/>
              <a:gd name="connsiteY87" fmla="*/ 7908 h 10000"/>
              <a:gd name="connsiteX88" fmla="*/ 4337 w 10000"/>
              <a:gd name="connsiteY88" fmla="*/ 7764 h 10000"/>
              <a:gd name="connsiteX89" fmla="*/ 4345 w 10000"/>
              <a:gd name="connsiteY89" fmla="*/ 6926 h 10000"/>
              <a:gd name="connsiteX90" fmla="*/ 4122 w 10000"/>
              <a:gd name="connsiteY90" fmla="*/ 7657 h 10000"/>
              <a:gd name="connsiteX91" fmla="*/ 4058 w 10000"/>
              <a:gd name="connsiteY91" fmla="*/ 7178 h 10000"/>
              <a:gd name="connsiteX92" fmla="*/ 3954 w 10000"/>
              <a:gd name="connsiteY92" fmla="*/ 7091 h 10000"/>
              <a:gd name="connsiteX93" fmla="*/ 4044 w 10000"/>
              <a:gd name="connsiteY93" fmla="*/ 7625 h 10000"/>
              <a:gd name="connsiteX94" fmla="*/ 3833 w 10000"/>
              <a:gd name="connsiteY94" fmla="*/ 7018 h 10000"/>
              <a:gd name="connsiteX95" fmla="*/ 3719 w 10000"/>
              <a:gd name="connsiteY95" fmla="*/ 7098 h 10000"/>
              <a:gd name="connsiteX96" fmla="*/ 3750 w 10000"/>
              <a:gd name="connsiteY96" fmla="*/ 6381 h 10000"/>
              <a:gd name="connsiteX97" fmla="*/ 3631 w 10000"/>
              <a:gd name="connsiteY97" fmla="*/ 6481 h 10000"/>
              <a:gd name="connsiteX98" fmla="*/ 3615 w 10000"/>
              <a:gd name="connsiteY98" fmla="*/ 6481 h 10000"/>
              <a:gd name="connsiteX99" fmla="*/ 3465 w 10000"/>
              <a:gd name="connsiteY99" fmla="*/ 6512 h 10000"/>
              <a:gd name="connsiteX100" fmla="*/ 3406 w 10000"/>
              <a:gd name="connsiteY100" fmla="*/ 6016 h 10000"/>
              <a:gd name="connsiteX101" fmla="*/ 3198 w 10000"/>
              <a:gd name="connsiteY101" fmla="*/ 5936 h 10000"/>
              <a:gd name="connsiteX102" fmla="*/ 3091 w 10000"/>
              <a:gd name="connsiteY102" fmla="*/ 5984 h 10000"/>
              <a:gd name="connsiteX103" fmla="*/ 3006 w 10000"/>
              <a:gd name="connsiteY103" fmla="*/ 5649 h 10000"/>
              <a:gd name="connsiteX104" fmla="*/ 2990 w 10000"/>
              <a:gd name="connsiteY104" fmla="*/ 5649 h 10000"/>
              <a:gd name="connsiteX105" fmla="*/ 2936 w 10000"/>
              <a:gd name="connsiteY105" fmla="*/ 6096 h 10000"/>
              <a:gd name="connsiteX106" fmla="*/ 2910 w 10000"/>
              <a:gd name="connsiteY106" fmla="*/ 6064 h 10000"/>
              <a:gd name="connsiteX107" fmla="*/ 2851 w 10000"/>
              <a:gd name="connsiteY107" fmla="*/ 5312 h 10000"/>
              <a:gd name="connsiteX108" fmla="*/ 2840 w 10000"/>
              <a:gd name="connsiteY108" fmla="*/ 5312 h 10000"/>
              <a:gd name="connsiteX109" fmla="*/ 2840 w 10000"/>
              <a:gd name="connsiteY109" fmla="*/ 5520 h 10000"/>
              <a:gd name="connsiteX110" fmla="*/ 2798 w 10000"/>
              <a:gd name="connsiteY110" fmla="*/ 5392 h 10000"/>
              <a:gd name="connsiteX111" fmla="*/ 2814 w 10000"/>
              <a:gd name="connsiteY111" fmla="*/ 4896 h 10000"/>
              <a:gd name="connsiteX112" fmla="*/ 2563 w 10000"/>
              <a:gd name="connsiteY112" fmla="*/ 4768 h 10000"/>
              <a:gd name="connsiteX113" fmla="*/ 2440 w 10000"/>
              <a:gd name="connsiteY113" fmla="*/ 5025 h 10000"/>
              <a:gd name="connsiteX114" fmla="*/ 2023 w 10000"/>
              <a:gd name="connsiteY114" fmla="*/ 3649 h 10000"/>
              <a:gd name="connsiteX115" fmla="*/ 2034 w 10000"/>
              <a:gd name="connsiteY115" fmla="*/ 3856 h 10000"/>
              <a:gd name="connsiteX116" fmla="*/ 1815 w 10000"/>
              <a:gd name="connsiteY116" fmla="*/ 3745 h 10000"/>
              <a:gd name="connsiteX117" fmla="*/ 1815 w 10000"/>
              <a:gd name="connsiteY117" fmla="*/ 3615 h 10000"/>
              <a:gd name="connsiteX118" fmla="*/ 1842 w 10000"/>
              <a:gd name="connsiteY118" fmla="*/ 3232 h 10000"/>
              <a:gd name="connsiteX119" fmla="*/ 1773 w 10000"/>
              <a:gd name="connsiteY119" fmla="*/ 2992 h 10000"/>
              <a:gd name="connsiteX120" fmla="*/ 1580 w 10000"/>
              <a:gd name="connsiteY120" fmla="*/ 2783 h 10000"/>
              <a:gd name="connsiteX121" fmla="*/ 1468 w 10000"/>
              <a:gd name="connsiteY121" fmla="*/ 2944 h 10000"/>
              <a:gd name="connsiteX122" fmla="*/ 1468 w 10000"/>
              <a:gd name="connsiteY122" fmla="*/ 3568 h 10000"/>
              <a:gd name="connsiteX123" fmla="*/ 1442 w 10000"/>
              <a:gd name="connsiteY123" fmla="*/ 3615 h 10000"/>
              <a:gd name="connsiteX124" fmla="*/ 1383 w 10000"/>
              <a:gd name="connsiteY124" fmla="*/ 3615 h 10000"/>
              <a:gd name="connsiteX125" fmla="*/ 1233 w 10000"/>
              <a:gd name="connsiteY125" fmla="*/ 3152 h 10000"/>
              <a:gd name="connsiteX126" fmla="*/ 1095 w 10000"/>
              <a:gd name="connsiteY126" fmla="*/ 3952 h 10000"/>
              <a:gd name="connsiteX127" fmla="*/ 1041 w 10000"/>
              <a:gd name="connsiteY127" fmla="*/ 3904 h 10000"/>
              <a:gd name="connsiteX128" fmla="*/ 886 w 10000"/>
              <a:gd name="connsiteY128" fmla="*/ 2864 h 10000"/>
              <a:gd name="connsiteX129" fmla="*/ 721 w 10000"/>
              <a:gd name="connsiteY129" fmla="*/ 2576 h 10000"/>
              <a:gd name="connsiteX130" fmla="*/ 625 w 10000"/>
              <a:gd name="connsiteY130" fmla="*/ 2656 h 10000"/>
              <a:gd name="connsiteX131" fmla="*/ 651 w 10000"/>
              <a:gd name="connsiteY131" fmla="*/ 2288 h 10000"/>
              <a:gd name="connsiteX132" fmla="*/ 358 w 10000"/>
              <a:gd name="connsiteY132" fmla="*/ 2112 h 10000"/>
              <a:gd name="connsiteX133" fmla="*/ 416 w 10000"/>
              <a:gd name="connsiteY133" fmla="*/ 1904 h 10000"/>
              <a:gd name="connsiteX134" fmla="*/ 374 w 10000"/>
              <a:gd name="connsiteY134" fmla="*/ 1904 h 10000"/>
              <a:gd name="connsiteX135" fmla="*/ 251 w 10000"/>
              <a:gd name="connsiteY135" fmla="*/ 2112 h 10000"/>
              <a:gd name="connsiteX136" fmla="*/ 304 w 10000"/>
              <a:gd name="connsiteY136" fmla="*/ 1904 h 10000"/>
              <a:gd name="connsiteX137" fmla="*/ 320 w 10000"/>
              <a:gd name="connsiteY137" fmla="*/ 1824 h 10000"/>
              <a:gd name="connsiteX138" fmla="*/ 155 w 10000"/>
              <a:gd name="connsiteY138" fmla="*/ 2000 h 10000"/>
              <a:gd name="connsiteX139" fmla="*/ 155 w 10000"/>
              <a:gd name="connsiteY139" fmla="*/ 959 h 10000"/>
              <a:gd name="connsiteX140" fmla="*/ 43 w 10000"/>
              <a:gd name="connsiteY140" fmla="*/ 880 h 10000"/>
              <a:gd name="connsiteX141" fmla="*/ 0 w 10000"/>
              <a:gd name="connsiteY141" fmla="*/ 1088 h 10000"/>
              <a:gd name="connsiteX142" fmla="*/ 0 w 10000"/>
              <a:gd name="connsiteY142" fmla="*/ 0 h 10000"/>
              <a:gd name="connsiteX0" fmla="*/ 0 w 10000"/>
              <a:gd name="connsiteY0" fmla="*/ 0 h 9856"/>
              <a:gd name="connsiteX1" fmla="*/ 10000 w 10000"/>
              <a:gd name="connsiteY1" fmla="*/ 0 h 9856"/>
              <a:gd name="connsiteX2" fmla="*/ 10000 w 10000"/>
              <a:gd name="connsiteY2" fmla="*/ 5936 h 9856"/>
              <a:gd name="connsiteX3" fmla="*/ 9920 w 10000"/>
              <a:gd name="connsiteY3" fmla="*/ 5776 h 9856"/>
              <a:gd name="connsiteX4" fmla="*/ 9754 w 10000"/>
              <a:gd name="connsiteY4" fmla="*/ 6144 h 9856"/>
              <a:gd name="connsiteX5" fmla="*/ 9712 w 10000"/>
              <a:gd name="connsiteY5" fmla="*/ 7025 h 9856"/>
              <a:gd name="connsiteX6" fmla="*/ 9349 w 10000"/>
              <a:gd name="connsiteY6" fmla="*/ 7552 h 9856"/>
              <a:gd name="connsiteX7" fmla="*/ 9279 w 10000"/>
              <a:gd name="connsiteY7" fmla="*/ 7344 h 9856"/>
              <a:gd name="connsiteX8" fmla="*/ 9253 w 10000"/>
              <a:gd name="connsiteY8" fmla="*/ 7392 h 9856"/>
              <a:gd name="connsiteX9" fmla="*/ 9242 w 10000"/>
              <a:gd name="connsiteY9" fmla="*/ 7761 h 9856"/>
              <a:gd name="connsiteX10" fmla="*/ 9156 w 10000"/>
              <a:gd name="connsiteY10" fmla="*/ 7808 h 9856"/>
              <a:gd name="connsiteX11" fmla="*/ 9034 w 10000"/>
              <a:gd name="connsiteY11" fmla="*/ 7392 h 9856"/>
              <a:gd name="connsiteX12" fmla="*/ 9071 w 10000"/>
              <a:gd name="connsiteY12" fmla="*/ 7233 h 9856"/>
              <a:gd name="connsiteX13" fmla="*/ 9007 w 10000"/>
              <a:gd name="connsiteY13" fmla="*/ 6976 h 9856"/>
              <a:gd name="connsiteX14" fmla="*/ 8825 w 10000"/>
              <a:gd name="connsiteY14" fmla="*/ 7184 h 9856"/>
              <a:gd name="connsiteX15" fmla="*/ 8809 w 10000"/>
              <a:gd name="connsiteY15" fmla="*/ 7056 h 9856"/>
              <a:gd name="connsiteX16" fmla="*/ 8868 w 10000"/>
              <a:gd name="connsiteY16" fmla="*/ 6896 h 9856"/>
              <a:gd name="connsiteX17" fmla="*/ 8836 w 10000"/>
              <a:gd name="connsiteY17" fmla="*/ 6768 h 9856"/>
              <a:gd name="connsiteX18" fmla="*/ 8756 w 10000"/>
              <a:gd name="connsiteY18" fmla="*/ 6848 h 9856"/>
              <a:gd name="connsiteX19" fmla="*/ 8671 w 10000"/>
              <a:gd name="connsiteY19" fmla="*/ 6512 h 9856"/>
              <a:gd name="connsiteX20" fmla="*/ 8697 w 10000"/>
              <a:gd name="connsiteY20" fmla="*/ 6224 h 9856"/>
              <a:gd name="connsiteX21" fmla="*/ 8628 w 10000"/>
              <a:gd name="connsiteY21" fmla="*/ 6305 h 9856"/>
              <a:gd name="connsiteX22" fmla="*/ 8590 w 10000"/>
              <a:gd name="connsiteY22" fmla="*/ 7056 h 9856"/>
              <a:gd name="connsiteX23" fmla="*/ 8436 w 10000"/>
              <a:gd name="connsiteY23" fmla="*/ 6976 h 9856"/>
              <a:gd name="connsiteX24" fmla="*/ 8436 w 10000"/>
              <a:gd name="connsiteY24" fmla="*/ 6928 h 9856"/>
              <a:gd name="connsiteX25" fmla="*/ 8478 w 10000"/>
              <a:gd name="connsiteY25" fmla="*/ 6816 h 9856"/>
              <a:gd name="connsiteX26" fmla="*/ 8478 w 10000"/>
              <a:gd name="connsiteY26" fmla="*/ 6768 h 9856"/>
              <a:gd name="connsiteX27" fmla="*/ 8382 w 10000"/>
              <a:gd name="connsiteY27" fmla="*/ 6640 h 9856"/>
              <a:gd name="connsiteX28" fmla="*/ 8356 w 10000"/>
              <a:gd name="connsiteY28" fmla="*/ 6928 h 9856"/>
              <a:gd name="connsiteX29" fmla="*/ 8409 w 10000"/>
              <a:gd name="connsiteY29" fmla="*/ 7184 h 9856"/>
              <a:gd name="connsiteX30" fmla="*/ 8393 w 10000"/>
              <a:gd name="connsiteY30" fmla="*/ 7184 h 9856"/>
              <a:gd name="connsiteX31" fmla="*/ 8297 w 10000"/>
              <a:gd name="connsiteY31" fmla="*/ 6928 h 9856"/>
              <a:gd name="connsiteX32" fmla="*/ 8254 w 10000"/>
              <a:gd name="connsiteY32" fmla="*/ 6481 h 9856"/>
              <a:gd name="connsiteX33" fmla="*/ 8217 w 10000"/>
              <a:gd name="connsiteY33" fmla="*/ 6481 h 9856"/>
              <a:gd name="connsiteX34" fmla="*/ 8201 w 10000"/>
              <a:gd name="connsiteY34" fmla="*/ 6640 h 9856"/>
              <a:gd name="connsiteX35" fmla="*/ 8115 w 10000"/>
              <a:gd name="connsiteY35" fmla="*/ 6512 h 9856"/>
              <a:gd name="connsiteX36" fmla="*/ 8078 w 10000"/>
              <a:gd name="connsiteY36" fmla="*/ 6720 h 9856"/>
              <a:gd name="connsiteX37" fmla="*/ 8078 w 10000"/>
              <a:gd name="connsiteY37" fmla="*/ 6559 h 9856"/>
              <a:gd name="connsiteX38" fmla="*/ 7939 w 10000"/>
              <a:gd name="connsiteY38" fmla="*/ 6896 h 9856"/>
              <a:gd name="connsiteX39" fmla="*/ 7854 w 10000"/>
              <a:gd name="connsiteY39" fmla="*/ 6896 h 9856"/>
              <a:gd name="connsiteX40" fmla="*/ 7645 w 10000"/>
              <a:gd name="connsiteY40" fmla="*/ 7392 h 9856"/>
              <a:gd name="connsiteX41" fmla="*/ 7603 w 10000"/>
              <a:gd name="connsiteY41" fmla="*/ 7233 h 9856"/>
              <a:gd name="connsiteX42" fmla="*/ 7635 w 10000"/>
              <a:gd name="connsiteY42" fmla="*/ 7552 h 9856"/>
              <a:gd name="connsiteX43" fmla="*/ 7533 w 10000"/>
              <a:gd name="connsiteY43" fmla="*/ 7552 h 9856"/>
              <a:gd name="connsiteX44" fmla="*/ 7453 w 10000"/>
              <a:gd name="connsiteY44" fmla="*/ 8256 h 9856"/>
              <a:gd name="connsiteX45" fmla="*/ 7330 w 10000"/>
              <a:gd name="connsiteY45" fmla="*/ 8464 h 9856"/>
              <a:gd name="connsiteX46" fmla="*/ 7368 w 10000"/>
              <a:gd name="connsiteY46" fmla="*/ 8720 h 9856"/>
              <a:gd name="connsiteX47" fmla="*/ 7341 w 10000"/>
              <a:gd name="connsiteY47" fmla="*/ 8880 h 9856"/>
              <a:gd name="connsiteX48" fmla="*/ 7261 w 10000"/>
              <a:gd name="connsiteY48" fmla="*/ 8768 h 9856"/>
              <a:gd name="connsiteX49" fmla="*/ 7192 w 10000"/>
              <a:gd name="connsiteY49" fmla="*/ 9345 h 9856"/>
              <a:gd name="connsiteX50" fmla="*/ 7160 w 10000"/>
              <a:gd name="connsiteY50" fmla="*/ 9345 h 9856"/>
              <a:gd name="connsiteX51" fmla="*/ 7149 w 10000"/>
              <a:gd name="connsiteY51" fmla="*/ 9088 h 9856"/>
              <a:gd name="connsiteX52" fmla="*/ 7122 w 10000"/>
              <a:gd name="connsiteY52" fmla="*/ 9264 h 9856"/>
              <a:gd name="connsiteX53" fmla="*/ 7090 w 10000"/>
              <a:gd name="connsiteY53" fmla="*/ 9504 h 9856"/>
              <a:gd name="connsiteX54" fmla="*/ 6887 w 10000"/>
              <a:gd name="connsiteY54" fmla="*/ 9504 h 9856"/>
              <a:gd name="connsiteX55" fmla="*/ 7053 w 10000"/>
              <a:gd name="connsiteY55" fmla="*/ 6611 h 9856"/>
              <a:gd name="connsiteX56" fmla="*/ 6818 w 10000"/>
              <a:gd name="connsiteY56" fmla="*/ 9584 h 9856"/>
              <a:gd name="connsiteX57" fmla="*/ 6828 w 10000"/>
              <a:gd name="connsiteY57" fmla="*/ 7240 h 9856"/>
              <a:gd name="connsiteX58" fmla="*/ 6677 w 10000"/>
              <a:gd name="connsiteY58" fmla="*/ 7063 h 9856"/>
              <a:gd name="connsiteX59" fmla="*/ 6616 w 10000"/>
              <a:gd name="connsiteY59" fmla="*/ 7232 h 9856"/>
              <a:gd name="connsiteX60" fmla="*/ 6417 w 10000"/>
              <a:gd name="connsiteY60" fmla="*/ 7337 h 9856"/>
              <a:gd name="connsiteX61" fmla="*/ 6500 w 10000"/>
              <a:gd name="connsiteY61" fmla="*/ 7337 h 9856"/>
              <a:gd name="connsiteX62" fmla="*/ 6333 w 10000"/>
              <a:gd name="connsiteY62" fmla="*/ 7656 h 9856"/>
              <a:gd name="connsiteX63" fmla="*/ 6333 w 10000"/>
              <a:gd name="connsiteY63" fmla="*/ 7337 h 9856"/>
              <a:gd name="connsiteX64" fmla="*/ 6250 w 10000"/>
              <a:gd name="connsiteY64" fmla="*/ 7337 h 9856"/>
              <a:gd name="connsiteX65" fmla="*/ 6167 w 10000"/>
              <a:gd name="connsiteY65" fmla="*/ 7337 h 9856"/>
              <a:gd name="connsiteX66" fmla="*/ 5917 w 10000"/>
              <a:gd name="connsiteY66" fmla="*/ 7337 h 9856"/>
              <a:gd name="connsiteX67" fmla="*/ 5879 w 10000"/>
              <a:gd name="connsiteY67" fmla="*/ 6977 h 9856"/>
              <a:gd name="connsiteX68" fmla="*/ 5753 w 10000"/>
              <a:gd name="connsiteY68" fmla="*/ 7138 h 9856"/>
              <a:gd name="connsiteX69" fmla="*/ 5700 w 10000"/>
              <a:gd name="connsiteY69" fmla="*/ 7177 h 9856"/>
              <a:gd name="connsiteX70" fmla="*/ 5559 w 10000"/>
              <a:gd name="connsiteY70" fmla="*/ 7199 h 9856"/>
              <a:gd name="connsiteX71" fmla="*/ 5472 w 10000"/>
              <a:gd name="connsiteY71" fmla="*/ 7208 h 9856"/>
              <a:gd name="connsiteX72" fmla="*/ 5335 w 10000"/>
              <a:gd name="connsiteY72" fmla="*/ 7877 h 9856"/>
              <a:gd name="connsiteX73" fmla="*/ 5268 w 10000"/>
              <a:gd name="connsiteY73" fmla="*/ 7398 h 9856"/>
              <a:gd name="connsiteX74" fmla="*/ 5151 w 10000"/>
              <a:gd name="connsiteY74" fmla="*/ 7407 h 9856"/>
              <a:gd name="connsiteX75" fmla="*/ 5108 w 10000"/>
              <a:gd name="connsiteY75" fmla="*/ 8156 h 9856"/>
              <a:gd name="connsiteX76" fmla="*/ 5076 w 10000"/>
              <a:gd name="connsiteY76" fmla="*/ 7989 h 9856"/>
              <a:gd name="connsiteX77" fmla="*/ 5000 w 10000"/>
              <a:gd name="connsiteY77" fmla="*/ 7976 h 9856"/>
              <a:gd name="connsiteX78" fmla="*/ 5083 w 10000"/>
              <a:gd name="connsiteY78" fmla="*/ 7337 h 9856"/>
              <a:gd name="connsiteX79" fmla="*/ 5083 w 10000"/>
              <a:gd name="connsiteY79" fmla="*/ 8294 h 9856"/>
              <a:gd name="connsiteX80" fmla="*/ 4958 w 10000"/>
              <a:gd name="connsiteY80" fmla="*/ 6775 h 9856"/>
              <a:gd name="connsiteX81" fmla="*/ 4917 w 10000"/>
              <a:gd name="connsiteY81" fmla="*/ 7018 h 9856"/>
              <a:gd name="connsiteX82" fmla="*/ 4833 w 10000"/>
              <a:gd name="connsiteY82" fmla="*/ 6699 h 9856"/>
              <a:gd name="connsiteX83" fmla="*/ 4597 w 10000"/>
              <a:gd name="connsiteY83" fmla="*/ 7949 h 9856"/>
              <a:gd name="connsiteX84" fmla="*/ 4677 w 10000"/>
              <a:gd name="connsiteY84" fmla="*/ 7758 h 9856"/>
              <a:gd name="connsiteX85" fmla="*/ 4592 w 10000"/>
              <a:gd name="connsiteY85" fmla="*/ 7717 h 9856"/>
              <a:gd name="connsiteX86" fmla="*/ 4497 w 10000"/>
              <a:gd name="connsiteY86" fmla="*/ 7741 h 9856"/>
              <a:gd name="connsiteX87" fmla="*/ 4359 w 10000"/>
              <a:gd name="connsiteY87" fmla="*/ 7908 h 9856"/>
              <a:gd name="connsiteX88" fmla="*/ 4337 w 10000"/>
              <a:gd name="connsiteY88" fmla="*/ 7764 h 9856"/>
              <a:gd name="connsiteX89" fmla="*/ 4345 w 10000"/>
              <a:gd name="connsiteY89" fmla="*/ 6926 h 9856"/>
              <a:gd name="connsiteX90" fmla="*/ 4122 w 10000"/>
              <a:gd name="connsiteY90" fmla="*/ 7657 h 9856"/>
              <a:gd name="connsiteX91" fmla="*/ 4058 w 10000"/>
              <a:gd name="connsiteY91" fmla="*/ 7178 h 9856"/>
              <a:gd name="connsiteX92" fmla="*/ 3954 w 10000"/>
              <a:gd name="connsiteY92" fmla="*/ 7091 h 9856"/>
              <a:gd name="connsiteX93" fmla="*/ 4044 w 10000"/>
              <a:gd name="connsiteY93" fmla="*/ 7625 h 9856"/>
              <a:gd name="connsiteX94" fmla="*/ 3833 w 10000"/>
              <a:gd name="connsiteY94" fmla="*/ 7018 h 9856"/>
              <a:gd name="connsiteX95" fmla="*/ 3719 w 10000"/>
              <a:gd name="connsiteY95" fmla="*/ 7098 h 9856"/>
              <a:gd name="connsiteX96" fmla="*/ 3750 w 10000"/>
              <a:gd name="connsiteY96" fmla="*/ 6381 h 9856"/>
              <a:gd name="connsiteX97" fmla="*/ 3631 w 10000"/>
              <a:gd name="connsiteY97" fmla="*/ 6481 h 9856"/>
              <a:gd name="connsiteX98" fmla="*/ 3615 w 10000"/>
              <a:gd name="connsiteY98" fmla="*/ 6481 h 9856"/>
              <a:gd name="connsiteX99" fmla="*/ 3465 w 10000"/>
              <a:gd name="connsiteY99" fmla="*/ 6512 h 9856"/>
              <a:gd name="connsiteX100" fmla="*/ 3406 w 10000"/>
              <a:gd name="connsiteY100" fmla="*/ 6016 h 9856"/>
              <a:gd name="connsiteX101" fmla="*/ 3198 w 10000"/>
              <a:gd name="connsiteY101" fmla="*/ 5936 h 9856"/>
              <a:gd name="connsiteX102" fmla="*/ 3091 w 10000"/>
              <a:gd name="connsiteY102" fmla="*/ 5984 h 9856"/>
              <a:gd name="connsiteX103" fmla="*/ 3006 w 10000"/>
              <a:gd name="connsiteY103" fmla="*/ 5649 h 9856"/>
              <a:gd name="connsiteX104" fmla="*/ 2990 w 10000"/>
              <a:gd name="connsiteY104" fmla="*/ 5649 h 9856"/>
              <a:gd name="connsiteX105" fmla="*/ 2936 w 10000"/>
              <a:gd name="connsiteY105" fmla="*/ 6096 h 9856"/>
              <a:gd name="connsiteX106" fmla="*/ 2910 w 10000"/>
              <a:gd name="connsiteY106" fmla="*/ 6064 h 9856"/>
              <a:gd name="connsiteX107" fmla="*/ 2851 w 10000"/>
              <a:gd name="connsiteY107" fmla="*/ 5312 h 9856"/>
              <a:gd name="connsiteX108" fmla="*/ 2840 w 10000"/>
              <a:gd name="connsiteY108" fmla="*/ 5312 h 9856"/>
              <a:gd name="connsiteX109" fmla="*/ 2840 w 10000"/>
              <a:gd name="connsiteY109" fmla="*/ 5520 h 9856"/>
              <a:gd name="connsiteX110" fmla="*/ 2798 w 10000"/>
              <a:gd name="connsiteY110" fmla="*/ 5392 h 9856"/>
              <a:gd name="connsiteX111" fmla="*/ 2814 w 10000"/>
              <a:gd name="connsiteY111" fmla="*/ 4896 h 9856"/>
              <a:gd name="connsiteX112" fmla="*/ 2563 w 10000"/>
              <a:gd name="connsiteY112" fmla="*/ 4768 h 9856"/>
              <a:gd name="connsiteX113" fmla="*/ 2440 w 10000"/>
              <a:gd name="connsiteY113" fmla="*/ 5025 h 9856"/>
              <a:gd name="connsiteX114" fmla="*/ 2023 w 10000"/>
              <a:gd name="connsiteY114" fmla="*/ 3649 h 9856"/>
              <a:gd name="connsiteX115" fmla="*/ 2034 w 10000"/>
              <a:gd name="connsiteY115" fmla="*/ 3856 h 9856"/>
              <a:gd name="connsiteX116" fmla="*/ 1815 w 10000"/>
              <a:gd name="connsiteY116" fmla="*/ 3745 h 9856"/>
              <a:gd name="connsiteX117" fmla="*/ 1815 w 10000"/>
              <a:gd name="connsiteY117" fmla="*/ 3615 h 9856"/>
              <a:gd name="connsiteX118" fmla="*/ 1842 w 10000"/>
              <a:gd name="connsiteY118" fmla="*/ 3232 h 9856"/>
              <a:gd name="connsiteX119" fmla="*/ 1773 w 10000"/>
              <a:gd name="connsiteY119" fmla="*/ 2992 h 9856"/>
              <a:gd name="connsiteX120" fmla="*/ 1580 w 10000"/>
              <a:gd name="connsiteY120" fmla="*/ 2783 h 9856"/>
              <a:gd name="connsiteX121" fmla="*/ 1468 w 10000"/>
              <a:gd name="connsiteY121" fmla="*/ 2944 h 9856"/>
              <a:gd name="connsiteX122" fmla="*/ 1468 w 10000"/>
              <a:gd name="connsiteY122" fmla="*/ 3568 h 9856"/>
              <a:gd name="connsiteX123" fmla="*/ 1442 w 10000"/>
              <a:gd name="connsiteY123" fmla="*/ 3615 h 9856"/>
              <a:gd name="connsiteX124" fmla="*/ 1383 w 10000"/>
              <a:gd name="connsiteY124" fmla="*/ 3615 h 9856"/>
              <a:gd name="connsiteX125" fmla="*/ 1233 w 10000"/>
              <a:gd name="connsiteY125" fmla="*/ 3152 h 9856"/>
              <a:gd name="connsiteX126" fmla="*/ 1095 w 10000"/>
              <a:gd name="connsiteY126" fmla="*/ 3952 h 9856"/>
              <a:gd name="connsiteX127" fmla="*/ 1041 w 10000"/>
              <a:gd name="connsiteY127" fmla="*/ 3904 h 9856"/>
              <a:gd name="connsiteX128" fmla="*/ 886 w 10000"/>
              <a:gd name="connsiteY128" fmla="*/ 2864 h 9856"/>
              <a:gd name="connsiteX129" fmla="*/ 721 w 10000"/>
              <a:gd name="connsiteY129" fmla="*/ 2576 h 9856"/>
              <a:gd name="connsiteX130" fmla="*/ 625 w 10000"/>
              <a:gd name="connsiteY130" fmla="*/ 2656 h 9856"/>
              <a:gd name="connsiteX131" fmla="*/ 651 w 10000"/>
              <a:gd name="connsiteY131" fmla="*/ 2288 h 9856"/>
              <a:gd name="connsiteX132" fmla="*/ 358 w 10000"/>
              <a:gd name="connsiteY132" fmla="*/ 2112 h 9856"/>
              <a:gd name="connsiteX133" fmla="*/ 416 w 10000"/>
              <a:gd name="connsiteY133" fmla="*/ 1904 h 9856"/>
              <a:gd name="connsiteX134" fmla="*/ 374 w 10000"/>
              <a:gd name="connsiteY134" fmla="*/ 1904 h 9856"/>
              <a:gd name="connsiteX135" fmla="*/ 251 w 10000"/>
              <a:gd name="connsiteY135" fmla="*/ 2112 h 9856"/>
              <a:gd name="connsiteX136" fmla="*/ 304 w 10000"/>
              <a:gd name="connsiteY136" fmla="*/ 1904 h 9856"/>
              <a:gd name="connsiteX137" fmla="*/ 320 w 10000"/>
              <a:gd name="connsiteY137" fmla="*/ 1824 h 9856"/>
              <a:gd name="connsiteX138" fmla="*/ 155 w 10000"/>
              <a:gd name="connsiteY138" fmla="*/ 2000 h 9856"/>
              <a:gd name="connsiteX139" fmla="*/ 155 w 10000"/>
              <a:gd name="connsiteY139" fmla="*/ 959 h 9856"/>
              <a:gd name="connsiteX140" fmla="*/ 43 w 10000"/>
              <a:gd name="connsiteY140" fmla="*/ 880 h 9856"/>
              <a:gd name="connsiteX141" fmla="*/ 0 w 10000"/>
              <a:gd name="connsiteY141" fmla="*/ 1088 h 9856"/>
              <a:gd name="connsiteX142" fmla="*/ 0 w 10000"/>
              <a:gd name="connsiteY142" fmla="*/ 0 h 9856"/>
              <a:gd name="connsiteX0" fmla="*/ 0 w 10000"/>
              <a:gd name="connsiteY0" fmla="*/ 0 h 9920"/>
              <a:gd name="connsiteX1" fmla="*/ 10000 w 10000"/>
              <a:gd name="connsiteY1" fmla="*/ 0 h 9920"/>
              <a:gd name="connsiteX2" fmla="*/ 10000 w 10000"/>
              <a:gd name="connsiteY2" fmla="*/ 6023 h 9920"/>
              <a:gd name="connsiteX3" fmla="*/ 9920 w 10000"/>
              <a:gd name="connsiteY3" fmla="*/ 5860 h 9920"/>
              <a:gd name="connsiteX4" fmla="*/ 9754 w 10000"/>
              <a:gd name="connsiteY4" fmla="*/ 6234 h 9920"/>
              <a:gd name="connsiteX5" fmla="*/ 9712 w 10000"/>
              <a:gd name="connsiteY5" fmla="*/ 7128 h 9920"/>
              <a:gd name="connsiteX6" fmla="*/ 9349 w 10000"/>
              <a:gd name="connsiteY6" fmla="*/ 7662 h 9920"/>
              <a:gd name="connsiteX7" fmla="*/ 9279 w 10000"/>
              <a:gd name="connsiteY7" fmla="*/ 7451 h 9920"/>
              <a:gd name="connsiteX8" fmla="*/ 9253 w 10000"/>
              <a:gd name="connsiteY8" fmla="*/ 7500 h 9920"/>
              <a:gd name="connsiteX9" fmla="*/ 9242 w 10000"/>
              <a:gd name="connsiteY9" fmla="*/ 7874 h 9920"/>
              <a:gd name="connsiteX10" fmla="*/ 9156 w 10000"/>
              <a:gd name="connsiteY10" fmla="*/ 7922 h 9920"/>
              <a:gd name="connsiteX11" fmla="*/ 9034 w 10000"/>
              <a:gd name="connsiteY11" fmla="*/ 7500 h 9920"/>
              <a:gd name="connsiteX12" fmla="*/ 9071 w 10000"/>
              <a:gd name="connsiteY12" fmla="*/ 7339 h 9920"/>
              <a:gd name="connsiteX13" fmla="*/ 9007 w 10000"/>
              <a:gd name="connsiteY13" fmla="*/ 7078 h 9920"/>
              <a:gd name="connsiteX14" fmla="*/ 8825 w 10000"/>
              <a:gd name="connsiteY14" fmla="*/ 7289 h 9920"/>
              <a:gd name="connsiteX15" fmla="*/ 8809 w 10000"/>
              <a:gd name="connsiteY15" fmla="*/ 7159 h 9920"/>
              <a:gd name="connsiteX16" fmla="*/ 8868 w 10000"/>
              <a:gd name="connsiteY16" fmla="*/ 6997 h 9920"/>
              <a:gd name="connsiteX17" fmla="*/ 8836 w 10000"/>
              <a:gd name="connsiteY17" fmla="*/ 6867 h 9920"/>
              <a:gd name="connsiteX18" fmla="*/ 8756 w 10000"/>
              <a:gd name="connsiteY18" fmla="*/ 6948 h 9920"/>
              <a:gd name="connsiteX19" fmla="*/ 8671 w 10000"/>
              <a:gd name="connsiteY19" fmla="*/ 6607 h 9920"/>
              <a:gd name="connsiteX20" fmla="*/ 8697 w 10000"/>
              <a:gd name="connsiteY20" fmla="*/ 6315 h 9920"/>
              <a:gd name="connsiteX21" fmla="*/ 8628 w 10000"/>
              <a:gd name="connsiteY21" fmla="*/ 6397 h 9920"/>
              <a:gd name="connsiteX22" fmla="*/ 8590 w 10000"/>
              <a:gd name="connsiteY22" fmla="*/ 7159 h 9920"/>
              <a:gd name="connsiteX23" fmla="*/ 8436 w 10000"/>
              <a:gd name="connsiteY23" fmla="*/ 7078 h 9920"/>
              <a:gd name="connsiteX24" fmla="*/ 8436 w 10000"/>
              <a:gd name="connsiteY24" fmla="*/ 7029 h 9920"/>
              <a:gd name="connsiteX25" fmla="*/ 8478 w 10000"/>
              <a:gd name="connsiteY25" fmla="*/ 6916 h 9920"/>
              <a:gd name="connsiteX26" fmla="*/ 8478 w 10000"/>
              <a:gd name="connsiteY26" fmla="*/ 6867 h 9920"/>
              <a:gd name="connsiteX27" fmla="*/ 8382 w 10000"/>
              <a:gd name="connsiteY27" fmla="*/ 6737 h 9920"/>
              <a:gd name="connsiteX28" fmla="*/ 8356 w 10000"/>
              <a:gd name="connsiteY28" fmla="*/ 7029 h 9920"/>
              <a:gd name="connsiteX29" fmla="*/ 8409 w 10000"/>
              <a:gd name="connsiteY29" fmla="*/ 7289 h 9920"/>
              <a:gd name="connsiteX30" fmla="*/ 8393 w 10000"/>
              <a:gd name="connsiteY30" fmla="*/ 7289 h 9920"/>
              <a:gd name="connsiteX31" fmla="*/ 8297 w 10000"/>
              <a:gd name="connsiteY31" fmla="*/ 7029 h 9920"/>
              <a:gd name="connsiteX32" fmla="*/ 8254 w 10000"/>
              <a:gd name="connsiteY32" fmla="*/ 6576 h 9920"/>
              <a:gd name="connsiteX33" fmla="*/ 8217 w 10000"/>
              <a:gd name="connsiteY33" fmla="*/ 6576 h 9920"/>
              <a:gd name="connsiteX34" fmla="*/ 8201 w 10000"/>
              <a:gd name="connsiteY34" fmla="*/ 6737 h 9920"/>
              <a:gd name="connsiteX35" fmla="*/ 8115 w 10000"/>
              <a:gd name="connsiteY35" fmla="*/ 6607 h 9920"/>
              <a:gd name="connsiteX36" fmla="*/ 8078 w 10000"/>
              <a:gd name="connsiteY36" fmla="*/ 6818 h 9920"/>
              <a:gd name="connsiteX37" fmla="*/ 8078 w 10000"/>
              <a:gd name="connsiteY37" fmla="*/ 6655 h 9920"/>
              <a:gd name="connsiteX38" fmla="*/ 7939 w 10000"/>
              <a:gd name="connsiteY38" fmla="*/ 6997 h 9920"/>
              <a:gd name="connsiteX39" fmla="*/ 7854 w 10000"/>
              <a:gd name="connsiteY39" fmla="*/ 6997 h 9920"/>
              <a:gd name="connsiteX40" fmla="*/ 7645 w 10000"/>
              <a:gd name="connsiteY40" fmla="*/ 7500 h 9920"/>
              <a:gd name="connsiteX41" fmla="*/ 7603 w 10000"/>
              <a:gd name="connsiteY41" fmla="*/ 7339 h 9920"/>
              <a:gd name="connsiteX42" fmla="*/ 7635 w 10000"/>
              <a:gd name="connsiteY42" fmla="*/ 7662 h 9920"/>
              <a:gd name="connsiteX43" fmla="*/ 7533 w 10000"/>
              <a:gd name="connsiteY43" fmla="*/ 7662 h 9920"/>
              <a:gd name="connsiteX44" fmla="*/ 7453 w 10000"/>
              <a:gd name="connsiteY44" fmla="*/ 8377 h 9920"/>
              <a:gd name="connsiteX45" fmla="*/ 7330 w 10000"/>
              <a:gd name="connsiteY45" fmla="*/ 8588 h 9920"/>
              <a:gd name="connsiteX46" fmla="*/ 7368 w 10000"/>
              <a:gd name="connsiteY46" fmla="*/ 8847 h 9920"/>
              <a:gd name="connsiteX47" fmla="*/ 7341 w 10000"/>
              <a:gd name="connsiteY47" fmla="*/ 9010 h 9920"/>
              <a:gd name="connsiteX48" fmla="*/ 7261 w 10000"/>
              <a:gd name="connsiteY48" fmla="*/ 8896 h 9920"/>
              <a:gd name="connsiteX49" fmla="*/ 7192 w 10000"/>
              <a:gd name="connsiteY49" fmla="*/ 9482 h 9920"/>
              <a:gd name="connsiteX50" fmla="*/ 7160 w 10000"/>
              <a:gd name="connsiteY50" fmla="*/ 9482 h 9920"/>
              <a:gd name="connsiteX51" fmla="*/ 7149 w 10000"/>
              <a:gd name="connsiteY51" fmla="*/ 9221 h 9920"/>
              <a:gd name="connsiteX52" fmla="*/ 7122 w 10000"/>
              <a:gd name="connsiteY52" fmla="*/ 9399 h 9920"/>
              <a:gd name="connsiteX53" fmla="*/ 7090 w 10000"/>
              <a:gd name="connsiteY53" fmla="*/ 9643 h 9920"/>
              <a:gd name="connsiteX54" fmla="*/ 6887 w 10000"/>
              <a:gd name="connsiteY54" fmla="*/ 9643 h 9920"/>
              <a:gd name="connsiteX55" fmla="*/ 7053 w 10000"/>
              <a:gd name="connsiteY55" fmla="*/ 6708 h 9920"/>
              <a:gd name="connsiteX56" fmla="*/ 7026 w 10000"/>
              <a:gd name="connsiteY56" fmla="*/ 7175 h 9920"/>
              <a:gd name="connsiteX57" fmla="*/ 6828 w 10000"/>
              <a:gd name="connsiteY57" fmla="*/ 7346 h 9920"/>
              <a:gd name="connsiteX58" fmla="*/ 6677 w 10000"/>
              <a:gd name="connsiteY58" fmla="*/ 7166 h 9920"/>
              <a:gd name="connsiteX59" fmla="*/ 6616 w 10000"/>
              <a:gd name="connsiteY59" fmla="*/ 7338 h 9920"/>
              <a:gd name="connsiteX60" fmla="*/ 6417 w 10000"/>
              <a:gd name="connsiteY60" fmla="*/ 7444 h 9920"/>
              <a:gd name="connsiteX61" fmla="*/ 6500 w 10000"/>
              <a:gd name="connsiteY61" fmla="*/ 7444 h 9920"/>
              <a:gd name="connsiteX62" fmla="*/ 6333 w 10000"/>
              <a:gd name="connsiteY62" fmla="*/ 7768 h 9920"/>
              <a:gd name="connsiteX63" fmla="*/ 6333 w 10000"/>
              <a:gd name="connsiteY63" fmla="*/ 7444 h 9920"/>
              <a:gd name="connsiteX64" fmla="*/ 6250 w 10000"/>
              <a:gd name="connsiteY64" fmla="*/ 7444 h 9920"/>
              <a:gd name="connsiteX65" fmla="*/ 6167 w 10000"/>
              <a:gd name="connsiteY65" fmla="*/ 7444 h 9920"/>
              <a:gd name="connsiteX66" fmla="*/ 5917 w 10000"/>
              <a:gd name="connsiteY66" fmla="*/ 7444 h 9920"/>
              <a:gd name="connsiteX67" fmla="*/ 5879 w 10000"/>
              <a:gd name="connsiteY67" fmla="*/ 7079 h 9920"/>
              <a:gd name="connsiteX68" fmla="*/ 5753 w 10000"/>
              <a:gd name="connsiteY68" fmla="*/ 7242 h 9920"/>
              <a:gd name="connsiteX69" fmla="*/ 5700 w 10000"/>
              <a:gd name="connsiteY69" fmla="*/ 7282 h 9920"/>
              <a:gd name="connsiteX70" fmla="*/ 5559 w 10000"/>
              <a:gd name="connsiteY70" fmla="*/ 7304 h 9920"/>
              <a:gd name="connsiteX71" fmla="*/ 5472 w 10000"/>
              <a:gd name="connsiteY71" fmla="*/ 7313 h 9920"/>
              <a:gd name="connsiteX72" fmla="*/ 5335 w 10000"/>
              <a:gd name="connsiteY72" fmla="*/ 7992 h 9920"/>
              <a:gd name="connsiteX73" fmla="*/ 5268 w 10000"/>
              <a:gd name="connsiteY73" fmla="*/ 7506 h 9920"/>
              <a:gd name="connsiteX74" fmla="*/ 5151 w 10000"/>
              <a:gd name="connsiteY74" fmla="*/ 7515 h 9920"/>
              <a:gd name="connsiteX75" fmla="*/ 5108 w 10000"/>
              <a:gd name="connsiteY75" fmla="*/ 8275 h 9920"/>
              <a:gd name="connsiteX76" fmla="*/ 5076 w 10000"/>
              <a:gd name="connsiteY76" fmla="*/ 8106 h 9920"/>
              <a:gd name="connsiteX77" fmla="*/ 5000 w 10000"/>
              <a:gd name="connsiteY77" fmla="*/ 8093 h 9920"/>
              <a:gd name="connsiteX78" fmla="*/ 5083 w 10000"/>
              <a:gd name="connsiteY78" fmla="*/ 7444 h 9920"/>
              <a:gd name="connsiteX79" fmla="*/ 5083 w 10000"/>
              <a:gd name="connsiteY79" fmla="*/ 8415 h 9920"/>
              <a:gd name="connsiteX80" fmla="*/ 4958 w 10000"/>
              <a:gd name="connsiteY80" fmla="*/ 6874 h 9920"/>
              <a:gd name="connsiteX81" fmla="*/ 4917 w 10000"/>
              <a:gd name="connsiteY81" fmla="*/ 7121 h 9920"/>
              <a:gd name="connsiteX82" fmla="*/ 4833 w 10000"/>
              <a:gd name="connsiteY82" fmla="*/ 6797 h 9920"/>
              <a:gd name="connsiteX83" fmla="*/ 4597 w 10000"/>
              <a:gd name="connsiteY83" fmla="*/ 8065 h 9920"/>
              <a:gd name="connsiteX84" fmla="*/ 4677 w 10000"/>
              <a:gd name="connsiteY84" fmla="*/ 7871 h 9920"/>
              <a:gd name="connsiteX85" fmla="*/ 4592 w 10000"/>
              <a:gd name="connsiteY85" fmla="*/ 7830 h 9920"/>
              <a:gd name="connsiteX86" fmla="*/ 4497 w 10000"/>
              <a:gd name="connsiteY86" fmla="*/ 7854 h 9920"/>
              <a:gd name="connsiteX87" fmla="*/ 4359 w 10000"/>
              <a:gd name="connsiteY87" fmla="*/ 8024 h 9920"/>
              <a:gd name="connsiteX88" fmla="*/ 4337 w 10000"/>
              <a:gd name="connsiteY88" fmla="*/ 7877 h 9920"/>
              <a:gd name="connsiteX89" fmla="*/ 4345 w 10000"/>
              <a:gd name="connsiteY89" fmla="*/ 7027 h 9920"/>
              <a:gd name="connsiteX90" fmla="*/ 4122 w 10000"/>
              <a:gd name="connsiteY90" fmla="*/ 7769 h 9920"/>
              <a:gd name="connsiteX91" fmla="*/ 4058 w 10000"/>
              <a:gd name="connsiteY91" fmla="*/ 7283 h 9920"/>
              <a:gd name="connsiteX92" fmla="*/ 3954 w 10000"/>
              <a:gd name="connsiteY92" fmla="*/ 7195 h 9920"/>
              <a:gd name="connsiteX93" fmla="*/ 4044 w 10000"/>
              <a:gd name="connsiteY93" fmla="*/ 7736 h 9920"/>
              <a:gd name="connsiteX94" fmla="*/ 3833 w 10000"/>
              <a:gd name="connsiteY94" fmla="*/ 7121 h 9920"/>
              <a:gd name="connsiteX95" fmla="*/ 3719 w 10000"/>
              <a:gd name="connsiteY95" fmla="*/ 7202 h 9920"/>
              <a:gd name="connsiteX96" fmla="*/ 3750 w 10000"/>
              <a:gd name="connsiteY96" fmla="*/ 6474 h 9920"/>
              <a:gd name="connsiteX97" fmla="*/ 3631 w 10000"/>
              <a:gd name="connsiteY97" fmla="*/ 6576 h 9920"/>
              <a:gd name="connsiteX98" fmla="*/ 3615 w 10000"/>
              <a:gd name="connsiteY98" fmla="*/ 6576 h 9920"/>
              <a:gd name="connsiteX99" fmla="*/ 3465 w 10000"/>
              <a:gd name="connsiteY99" fmla="*/ 6607 h 9920"/>
              <a:gd name="connsiteX100" fmla="*/ 3406 w 10000"/>
              <a:gd name="connsiteY100" fmla="*/ 6104 h 9920"/>
              <a:gd name="connsiteX101" fmla="*/ 3198 w 10000"/>
              <a:gd name="connsiteY101" fmla="*/ 6023 h 9920"/>
              <a:gd name="connsiteX102" fmla="*/ 3091 w 10000"/>
              <a:gd name="connsiteY102" fmla="*/ 6071 h 9920"/>
              <a:gd name="connsiteX103" fmla="*/ 3006 w 10000"/>
              <a:gd name="connsiteY103" fmla="*/ 5732 h 9920"/>
              <a:gd name="connsiteX104" fmla="*/ 2990 w 10000"/>
              <a:gd name="connsiteY104" fmla="*/ 5732 h 9920"/>
              <a:gd name="connsiteX105" fmla="*/ 2936 w 10000"/>
              <a:gd name="connsiteY105" fmla="*/ 6185 h 9920"/>
              <a:gd name="connsiteX106" fmla="*/ 2910 w 10000"/>
              <a:gd name="connsiteY106" fmla="*/ 6153 h 9920"/>
              <a:gd name="connsiteX107" fmla="*/ 2851 w 10000"/>
              <a:gd name="connsiteY107" fmla="*/ 5390 h 9920"/>
              <a:gd name="connsiteX108" fmla="*/ 2840 w 10000"/>
              <a:gd name="connsiteY108" fmla="*/ 5390 h 9920"/>
              <a:gd name="connsiteX109" fmla="*/ 2840 w 10000"/>
              <a:gd name="connsiteY109" fmla="*/ 5601 h 9920"/>
              <a:gd name="connsiteX110" fmla="*/ 2798 w 10000"/>
              <a:gd name="connsiteY110" fmla="*/ 5471 h 9920"/>
              <a:gd name="connsiteX111" fmla="*/ 2814 w 10000"/>
              <a:gd name="connsiteY111" fmla="*/ 4968 h 9920"/>
              <a:gd name="connsiteX112" fmla="*/ 2563 w 10000"/>
              <a:gd name="connsiteY112" fmla="*/ 4838 h 9920"/>
              <a:gd name="connsiteX113" fmla="*/ 2440 w 10000"/>
              <a:gd name="connsiteY113" fmla="*/ 5098 h 9920"/>
              <a:gd name="connsiteX114" fmla="*/ 2023 w 10000"/>
              <a:gd name="connsiteY114" fmla="*/ 3702 h 9920"/>
              <a:gd name="connsiteX115" fmla="*/ 2034 w 10000"/>
              <a:gd name="connsiteY115" fmla="*/ 3912 h 9920"/>
              <a:gd name="connsiteX116" fmla="*/ 1815 w 10000"/>
              <a:gd name="connsiteY116" fmla="*/ 3800 h 9920"/>
              <a:gd name="connsiteX117" fmla="*/ 1815 w 10000"/>
              <a:gd name="connsiteY117" fmla="*/ 3668 h 9920"/>
              <a:gd name="connsiteX118" fmla="*/ 1842 w 10000"/>
              <a:gd name="connsiteY118" fmla="*/ 3279 h 9920"/>
              <a:gd name="connsiteX119" fmla="*/ 1773 w 10000"/>
              <a:gd name="connsiteY119" fmla="*/ 3036 h 9920"/>
              <a:gd name="connsiteX120" fmla="*/ 1580 w 10000"/>
              <a:gd name="connsiteY120" fmla="*/ 2824 h 9920"/>
              <a:gd name="connsiteX121" fmla="*/ 1468 w 10000"/>
              <a:gd name="connsiteY121" fmla="*/ 2987 h 9920"/>
              <a:gd name="connsiteX122" fmla="*/ 1468 w 10000"/>
              <a:gd name="connsiteY122" fmla="*/ 3620 h 9920"/>
              <a:gd name="connsiteX123" fmla="*/ 1442 w 10000"/>
              <a:gd name="connsiteY123" fmla="*/ 3668 h 9920"/>
              <a:gd name="connsiteX124" fmla="*/ 1383 w 10000"/>
              <a:gd name="connsiteY124" fmla="*/ 3668 h 9920"/>
              <a:gd name="connsiteX125" fmla="*/ 1233 w 10000"/>
              <a:gd name="connsiteY125" fmla="*/ 3198 h 9920"/>
              <a:gd name="connsiteX126" fmla="*/ 1095 w 10000"/>
              <a:gd name="connsiteY126" fmla="*/ 4010 h 9920"/>
              <a:gd name="connsiteX127" fmla="*/ 1041 w 10000"/>
              <a:gd name="connsiteY127" fmla="*/ 3961 h 9920"/>
              <a:gd name="connsiteX128" fmla="*/ 886 w 10000"/>
              <a:gd name="connsiteY128" fmla="*/ 2906 h 9920"/>
              <a:gd name="connsiteX129" fmla="*/ 721 w 10000"/>
              <a:gd name="connsiteY129" fmla="*/ 2614 h 9920"/>
              <a:gd name="connsiteX130" fmla="*/ 625 w 10000"/>
              <a:gd name="connsiteY130" fmla="*/ 2695 h 9920"/>
              <a:gd name="connsiteX131" fmla="*/ 651 w 10000"/>
              <a:gd name="connsiteY131" fmla="*/ 2321 h 9920"/>
              <a:gd name="connsiteX132" fmla="*/ 358 w 10000"/>
              <a:gd name="connsiteY132" fmla="*/ 2143 h 9920"/>
              <a:gd name="connsiteX133" fmla="*/ 416 w 10000"/>
              <a:gd name="connsiteY133" fmla="*/ 1932 h 9920"/>
              <a:gd name="connsiteX134" fmla="*/ 374 w 10000"/>
              <a:gd name="connsiteY134" fmla="*/ 1932 h 9920"/>
              <a:gd name="connsiteX135" fmla="*/ 251 w 10000"/>
              <a:gd name="connsiteY135" fmla="*/ 2143 h 9920"/>
              <a:gd name="connsiteX136" fmla="*/ 304 w 10000"/>
              <a:gd name="connsiteY136" fmla="*/ 1932 h 9920"/>
              <a:gd name="connsiteX137" fmla="*/ 320 w 10000"/>
              <a:gd name="connsiteY137" fmla="*/ 1851 h 9920"/>
              <a:gd name="connsiteX138" fmla="*/ 155 w 10000"/>
              <a:gd name="connsiteY138" fmla="*/ 2029 h 9920"/>
              <a:gd name="connsiteX139" fmla="*/ 155 w 10000"/>
              <a:gd name="connsiteY139" fmla="*/ 973 h 9920"/>
              <a:gd name="connsiteX140" fmla="*/ 43 w 10000"/>
              <a:gd name="connsiteY140" fmla="*/ 893 h 9920"/>
              <a:gd name="connsiteX141" fmla="*/ 0 w 10000"/>
              <a:gd name="connsiteY141" fmla="*/ 1104 h 9920"/>
              <a:gd name="connsiteX142" fmla="*/ 0 w 10000"/>
              <a:gd name="connsiteY142" fmla="*/ 0 h 9920"/>
              <a:gd name="connsiteX0" fmla="*/ 0 w 10000"/>
              <a:gd name="connsiteY0" fmla="*/ 0 h 9721"/>
              <a:gd name="connsiteX1" fmla="*/ 10000 w 10000"/>
              <a:gd name="connsiteY1" fmla="*/ 0 h 9721"/>
              <a:gd name="connsiteX2" fmla="*/ 10000 w 10000"/>
              <a:gd name="connsiteY2" fmla="*/ 6072 h 9721"/>
              <a:gd name="connsiteX3" fmla="*/ 9920 w 10000"/>
              <a:gd name="connsiteY3" fmla="*/ 5907 h 9721"/>
              <a:gd name="connsiteX4" fmla="*/ 9754 w 10000"/>
              <a:gd name="connsiteY4" fmla="*/ 6284 h 9721"/>
              <a:gd name="connsiteX5" fmla="*/ 9712 w 10000"/>
              <a:gd name="connsiteY5" fmla="*/ 7185 h 9721"/>
              <a:gd name="connsiteX6" fmla="*/ 9349 w 10000"/>
              <a:gd name="connsiteY6" fmla="*/ 7724 h 9721"/>
              <a:gd name="connsiteX7" fmla="*/ 9279 w 10000"/>
              <a:gd name="connsiteY7" fmla="*/ 7511 h 9721"/>
              <a:gd name="connsiteX8" fmla="*/ 9253 w 10000"/>
              <a:gd name="connsiteY8" fmla="*/ 7560 h 9721"/>
              <a:gd name="connsiteX9" fmla="*/ 9242 w 10000"/>
              <a:gd name="connsiteY9" fmla="*/ 7938 h 9721"/>
              <a:gd name="connsiteX10" fmla="*/ 9156 w 10000"/>
              <a:gd name="connsiteY10" fmla="*/ 7986 h 9721"/>
              <a:gd name="connsiteX11" fmla="*/ 9034 w 10000"/>
              <a:gd name="connsiteY11" fmla="*/ 7560 h 9721"/>
              <a:gd name="connsiteX12" fmla="*/ 9071 w 10000"/>
              <a:gd name="connsiteY12" fmla="*/ 7398 h 9721"/>
              <a:gd name="connsiteX13" fmla="*/ 9007 w 10000"/>
              <a:gd name="connsiteY13" fmla="*/ 7135 h 9721"/>
              <a:gd name="connsiteX14" fmla="*/ 8825 w 10000"/>
              <a:gd name="connsiteY14" fmla="*/ 7348 h 9721"/>
              <a:gd name="connsiteX15" fmla="*/ 8809 w 10000"/>
              <a:gd name="connsiteY15" fmla="*/ 7217 h 9721"/>
              <a:gd name="connsiteX16" fmla="*/ 8868 w 10000"/>
              <a:gd name="connsiteY16" fmla="*/ 7053 h 9721"/>
              <a:gd name="connsiteX17" fmla="*/ 8836 w 10000"/>
              <a:gd name="connsiteY17" fmla="*/ 6922 h 9721"/>
              <a:gd name="connsiteX18" fmla="*/ 8756 w 10000"/>
              <a:gd name="connsiteY18" fmla="*/ 7004 h 9721"/>
              <a:gd name="connsiteX19" fmla="*/ 8671 w 10000"/>
              <a:gd name="connsiteY19" fmla="*/ 6660 h 9721"/>
              <a:gd name="connsiteX20" fmla="*/ 8697 w 10000"/>
              <a:gd name="connsiteY20" fmla="*/ 6366 h 9721"/>
              <a:gd name="connsiteX21" fmla="*/ 8628 w 10000"/>
              <a:gd name="connsiteY21" fmla="*/ 6449 h 9721"/>
              <a:gd name="connsiteX22" fmla="*/ 8590 w 10000"/>
              <a:gd name="connsiteY22" fmla="*/ 7217 h 9721"/>
              <a:gd name="connsiteX23" fmla="*/ 8436 w 10000"/>
              <a:gd name="connsiteY23" fmla="*/ 7135 h 9721"/>
              <a:gd name="connsiteX24" fmla="*/ 8436 w 10000"/>
              <a:gd name="connsiteY24" fmla="*/ 7086 h 9721"/>
              <a:gd name="connsiteX25" fmla="*/ 8478 w 10000"/>
              <a:gd name="connsiteY25" fmla="*/ 6972 h 9721"/>
              <a:gd name="connsiteX26" fmla="*/ 8478 w 10000"/>
              <a:gd name="connsiteY26" fmla="*/ 6922 h 9721"/>
              <a:gd name="connsiteX27" fmla="*/ 8382 w 10000"/>
              <a:gd name="connsiteY27" fmla="*/ 6791 h 9721"/>
              <a:gd name="connsiteX28" fmla="*/ 8356 w 10000"/>
              <a:gd name="connsiteY28" fmla="*/ 7086 h 9721"/>
              <a:gd name="connsiteX29" fmla="*/ 8409 w 10000"/>
              <a:gd name="connsiteY29" fmla="*/ 7348 h 9721"/>
              <a:gd name="connsiteX30" fmla="*/ 8393 w 10000"/>
              <a:gd name="connsiteY30" fmla="*/ 7348 h 9721"/>
              <a:gd name="connsiteX31" fmla="*/ 8297 w 10000"/>
              <a:gd name="connsiteY31" fmla="*/ 7086 h 9721"/>
              <a:gd name="connsiteX32" fmla="*/ 8254 w 10000"/>
              <a:gd name="connsiteY32" fmla="*/ 6629 h 9721"/>
              <a:gd name="connsiteX33" fmla="*/ 8217 w 10000"/>
              <a:gd name="connsiteY33" fmla="*/ 6629 h 9721"/>
              <a:gd name="connsiteX34" fmla="*/ 8201 w 10000"/>
              <a:gd name="connsiteY34" fmla="*/ 6791 h 9721"/>
              <a:gd name="connsiteX35" fmla="*/ 8115 w 10000"/>
              <a:gd name="connsiteY35" fmla="*/ 6660 h 9721"/>
              <a:gd name="connsiteX36" fmla="*/ 8078 w 10000"/>
              <a:gd name="connsiteY36" fmla="*/ 6873 h 9721"/>
              <a:gd name="connsiteX37" fmla="*/ 8078 w 10000"/>
              <a:gd name="connsiteY37" fmla="*/ 6709 h 9721"/>
              <a:gd name="connsiteX38" fmla="*/ 7939 w 10000"/>
              <a:gd name="connsiteY38" fmla="*/ 7053 h 9721"/>
              <a:gd name="connsiteX39" fmla="*/ 7854 w 10000"/>
              <a:gd name="connsiteY39" fmla="*/ 7053 h 9721"/>
              <a:gd name="connsiteX40" fmla="*/ 7645 w 10000"/>
              <a:gd name="connsiteY40" fmla="*/ 7560 h 9721"/>
              <a:gd name="connsiteX41" fmla="*/ 7603 w 10000"/>
              <a:gd name="connsiteY41" fmla="*/ 7398 h 9721"/>
              <a:gd name="connsiteX42" fmla="*/ 7635 w 10000"/>
              <a:gd name="connsiteY42" fmla="*/ 7724 h 9721"/>
              <a:gd name="connsiteX43" fmla="*/ 7533 w 10000"/>
              <a:gd name="connsiteY43" fmla="*/ 7724 h 9721"/>
              <a:gd name="connsiteX44" fmla="*/ 7453 w 10000"/>
              <a:gd name="connsiteY44" fmla="*/ 8445 h 9721"/>
              <a:gd name="connsiteX45" fmla="*/ 7330 w 10000"/>
              <a:gd name="connsiteY45" fmla="*/ 8657 h 9721"/>
              <a:gd name="connsiteX46" fmla="*/ 7368 w 10000"/>
              <a:gd name="connsiteY46" fmla="*/ 8918 h 9721"/>
              <a:gd name="connsiteX47" fmla="*/ 7341 w 10000"/>
              <a:gd name="connsiteY47" fmla="*/ 9083 h 9721"/>
              <a:gd name="connsiteX48" fmla="*/ 7261 w 10000"/>
              <a:gd name="connsiteY48" fmla="*/ 8968 h 9721"/>
              <a:gd name="connsiteX49" fmla="*/ 7192 w 10000"/>
              <a:gd name="connsiteY49" fmla="*/ 9558 h 9721"/>
              <a:gd name="connsiteX50" fmla="*/ 7160 w 10000"/>
              <a:gd name="connsiteY50" fmla="*/ 9558 h 9721"/>
              <a:gd name="connsiteX51" fmla="*/ 7149 w 10000"/>
              <a:gd name="connsiteY51" fmla="*/ 9295 h 9721"/>
              <a:gd name="connsiteX52" fmla="*/ 7122 w 10000"/>
              <a:gd name="connsiteY52" fmla="*/ 9475 h 9721"/>
              <a:gd name="connsiteX53" fmla="*/ 7090 w 10000"/>
              <a:gd name="connsiteY53" fmla="*/ 9721 h 9721"/>
              <a:gd name="connsiteX54" fmla="*/ 7054 w 10000"/>
              <a:gd name="connsiteY54" fmla="*/ 7641 h 9721"/>
              <a:gd name="connsiteX55" fmla="*/ 7053 w 10000"/>
              <a:gd name="connsiteY55" fmla="*/ 6762 h 9721"/>
              <a:gd name="connsiteX56" fmla="*/ 7026 w 10000"/>
              <a:gd name="connsiteY56" fmla="*/ 7233 h 9721"/>
              <a:gd name="connsiteX57" fmla="*/ 6828 w 10000"/>
              <a:gd name="connsiteY57" fmla="*/ 7405 h 9721"/>
              <a:gd name="connsiteX58" fmla="*/ 6677 w 10000"/>
              <a:gd name="connsiteY58" fmla="*/ 7224 h 9721"/>
              <a:gd name="connsiteX59" fmla="*/ 6616 w 10000"/>
              <a:gd name="connsiteY59" fmla="*/ 7397 h 9721"/>
              <a:gd name="connsiteX60" fmla="*/ 6417 w 10000"/>
              <a:gd name="connsiteY60" fmla="*/ 7504 h 9721"/>
              <a:gd name="connsiteX61" fmla="*/ 6500 w 10000"/>
              <a:gd name="connsiteY61" fmla="*/ 7504 h 9721"/>
              <a:gd name="connsiteX62" fmla="*/ 6333 w 10000"/>
              <a:gd name="connsiteY62" fmla="*/ 7831 h 9721"/>
              <a:gd name="connsiteX63" fmla="*/ 6333 w 10000"/>
              <a:gd name="connsiteY63" fmla="*/ 7504 h 9721"/>
              <a:gd name="connsiteX64" fmla="*/ 6250 w 10000"/>
              <a:gd name="connsiteY64" fmla="*/ 7504 h 9721"/>
              <a:gd name="connsiteX65" fmla="*/ 6167 w 10000"/>
              <a:gd name="connsiteY65" fmla="*/ 7504 h 9721"/>
              <a:gd name="connsiteX66" fmla="*/ 5917 w 10000"/>
              <a:gd name="connsiteY66" fmla="*/ 7504 h 9721"/>
              <a:gd name="connsiteX67" fmla="*/ 5879 w 10000"/>
              <a:gd name="connsiteY67" fmla="*/ 7136 h 9721"/>
              <a:gd name="connsiteX68" fmla="*/ 5753 w 10000"/>
              <a:gd name="connsiteY68" fmla="*/ 7300 h 9721"/>
              <a:gd name="connsiteX69" fmla="*/ 5700 w 10000"/>
              <a:gd name="connsiteY69" fmla="*/ 7341 h 9721"/>
              <a:gd name="connsiteX70" fmla="*/ 5559 w 10000"/>
              <a:gd name="connsiteY70" fmla="*/ 7363 h 9721"/>
              <a:gd name="connsiteX71" fmla="*/ 5472 w 10000"/>
              <a:gd name="connsiteY71" fmla="*/ 7372 h 9721"/>
              <a:gd name="connsiteX72" fmla="*/ 5335 w 10000"/>
              <a:gd name="connsiteY72" fmla="*/ 8056 h 9721"/>
              <a:gd name="connsiteX73" fmla="*/ 5268 w 10000"/>
              <a:gd name="connsiteY73" fmla="*/ 7567 h 9721"/>
              <a:gd name="connsiteX74" fmla="*/ 5151 w 10000"/>
              <a:gd name="connsiteY74" fmla="*/ 7576 h 9721"/>
              <a:gd name="connsiteX75" fmla="*/ 5108 w 10000"/>
              <a:gd name="connsiteY75" fmla="*/ 8342 h 9721"/>
              <a:gd name="connsiteX76" fmla="*/ 5076 w 10000"/>
              <a:gd name="connsiteY76" fmla="*/ 8171 h 9721"/>
              <a:gd name="connsiteX77" fmla="*/ 5000 w 10000"/>
              <a:gd name="connsiteY77" fmla="*/ 8158 h 9721"/>
              <a:gd name="connsiteX78" fmla="*/ 5083 w 10000"/>
              <a:gd name="connsiteY78" fmla="*/ 7504 h 9721"/>
              <a:gd name="connsiteX79" fmla="*/ 5083 w 10000"/>
              <a:gd name="connsiteY79" fmla="*/ 8483 h 9721"/>
              <a:gd name="connsiteX80" fmla="*/ 4958 w 10000"/>
              <a:gd name="connsiteY80" fmla="*/ 6929 h 9721"/>
              <a:gd name="connsiteX81" fmla="*/ 4917 w 10000"/>
              <a:gd name="connsiteY81" fmla="*/ 7178 h 9721"/>
              <a:gd name="connsiteX82" fmla="*/ 4833 w 10000"/>
              <a:gd name="connsiteY82" fmla="*/ 6852 h 9721"/>
              <a:gd name="connsiteX83" fmla="*/ 4597 w 10000"/>
              <a:gd name="connsiteY83" fmla="*/ 8130 h 9721"/>
              <a:gd name="connsiteX84" fmla="*/ 4677 w 10000"/>
              <a:gd name="connsiteY84" fmla="*/ 7934 h 9721"/>
              <a:gd name="connsiteX85" fmla="*/ 4592 w 10000"/>
              <a:gd name="connsiteY85" fmla="*/ 7893 h 9721"/>
              <a:gd name="connsiteX86" fmla="*/ 4497 w 10000"/>
              <a:gd name="connsiteY86" fmla="*/ 7917 h 9721"/>
              <a:gd name="connsiteX87" fmla="*/ 4359 w 10000"/>
              <a:gd name="connsiteY87" fmla="*/ 8089 h 9721"/>
              <a:gd name="connsiteX88" fmla="*/ 4337 w 10000"/>
              <a:gd name="connsiteY88" fmla="*/ 7941 h 9721"/>
              <a:gd name="connsiteX89" fmla="*/ 4345 w 10000"/>
              <a:gd name="connsiteY89" fmla="*/ 7084 h 9721"/>
              <a:gd name="connsiteX90" fmla="*/ 4122 w 10000"/>
              <a:gd name="connsiteY90" fmla="*/ 7832 h 9721"/>
              <a:gd name="connsiteX91" fmla="*/ 4058 w 10000"/>
              <a:gd name="connsiteY91" fmla="*/ 7342 h 9721"/>
              <a:gd name="connsiteX92" fmla="*/ 3954 w 10000"/>
              <a:gd name="connsiteY92" fmla="*/ 7253 h 9721"/>
              <a:gd name="connsiteX93" fmla="*/ 4044 w 10000"/>
              <a:gd name="connsiteY93" fmla="*/ 7798 h 9721"/>
              <a:gd name="connsiteX94" fmla="*/ 3833 w 10000"/>
              <a:gd name="connsiteY94" fmla="*/ 7178 h 9721"/>
              <a:gd name="connsiteX95" fmla="*/ 3719 w 10000"/>
              <a:gd name="connsiteY95" fmla="*/ 7260 h 9721"/>
              <a:gd name="connsiteX96" fmla="*/ 3750 w 10000"/>
              <a:gd name="connsiteY96" fmla="*/ 6526 h 9721"/>
              <a:gd name="connsiteX97" fmla="*/ 3631 w 10000"/>
              <a:gd name="connsiteY97" fmla="*/ 6629 h 9721"/>
              <a:gd name="connsiteX98" fmla="*/ 3615 w 10000"/>
              <a:gd name="connsiteY98" fmla="*/ 6629 h 9721"/>
              <a:gd name="connsiteX99" fmla="*/ 3465 w 10000"/>
              <a:gd name="connsiteY99" fmla="*/ 6660 h 9721"/>
              <a:gd name="connsiteX100" fmla="*/ 3406 w 10000"/>
              <a:gd name="connsiteY100" fmla="*/ 6153 h 9721"/>
              <a:gd name="connsiteX101" fmla="*/ 3198 w 10000"/>
              <a:gd name="connsiteY101" fmla="*/ 6072 h 9721"/>
              <a:gd name="connsiteX102" fmla="*/ 3091 w 10000"/>
              <a:gd name="connsiteY102" fmla="*/ 6120 h 9721"/>
              <a:gd name="connsiteX103" fmla="*/ 3006 w 10000"/>
              <a:gd name="connsiteY103" fmla="*/ 5778 h 9721"/>
              <a:gd name="connsiteX104" fmla="*/ 2990 w 10000"/>
              <a:gd name="connsiteY104" fmla="*/ 5778 h 9721"/>
              <a:gd name="connsiteX105" fmla="*/ 2936 w 10000"/>
              <a:gd name="connsiteY105" fmla="*/ 6235 h 9721"/>
              <a:gd name="connsiteX106" fmla="*/ 2910 w 10000"/>
              <a:gd name="connsiteY106" fmla="*/ 6203 h 9721"/>
              <a:gd name="connsiteX107" fmla="*/ 2851 w 10000"/>
              <a:gd name="connsiteY107" fmla="*/ 5433 h 9721"/>
              <a:gd name="connsiteX108" fmla="*/ 2840 w 10000"/>
              <a:gd name="connsiteY108" fmla="*/ 5433 h 9721"/>
              <a:gd name="connsiteX109" fmla="*/ 2840 w 10000"/>
              <a:gd name="connsiteY109" fmla="*/ 5646 h 9721"/>
              <a:gd name="connsiteX110" fmla="*/ 2798 w 10000"/>
              <a:gd name="connsiteY110" fmla="*/ 5515 h 9721"/>
              <a:gd name="connsiteX111" fmla="*/ 2814 w 10000"/>
              <a:gd name="connsiteY111" fmla="*/ 5008 h 9721"/>
              <a:gd name="connsiteX112" fmla="*/ 2563 w 10000"/>
              <a:gd name="connsiteY112" fmla="*/ 4877 h 9721"/>
              <a:gd name="connsiteX113" fmla="*/ 2440 w 10000"/>
              <a:gd name="connsiteY113" fmla="*/ 5139 h 9721"/>
              <a:gd name="connsiteX114" fmla="*/ 2023 w 10000"/>
              <a:gd name="connsiteY114" fmla="*/ 3732 h 9721"/>
              <a:gd name="connsiteX115" fmla="*/ 2034 w 10000"/>
              <a:gd name="connsiteY115" fmla="*/ 3944 h 9721"/>
              <a:gd name="connsiteX116" fmla="*/ 1815 w 10000"/>
              <a:gd name="connsiteY116" fmla="*/ 3831 h 9721"/>
              <a:gd name="connsiteX117" fmla="*/ 1815 w 10000"/>
              <a:gd name="connsiteY117" fmla="*/ 3698 h 9721"/>
              <a:gd name="connsiteX118" fmla="*/ 1842 w 10000"/>
              <a:gd name="connsiteY118" fmla="*/ 3305 h 9721"/>
              <a:gd name="connsiteX119" fmla="*/ 1773 w 10000"/>
              <a:gd name="connsiteY119" fmla="*/ 3060 h 9721"/>
              <a:gd name="connsiteX120" fmla="*/ 1580 w 10000"/>
              <a:gd name="connsiteY120" fmla="*/ 2847 h 9721"/>
              <a:gd name="connsiteX121" fmla="*/ 1468 w 10000"/>
              <a:gd name="connsiteY121" fmla="*/ 3011 h 9721"/>
              <a:gd name="connsiteX122" fmla="*/ 1468 w 10000"/>
              <a:gd name="connsiteY122" fmla="*/ 3649 h 9721"/>
              <a:gd name="connsiteX123" fmla="*/ 1442 w 10000"/>
              <a:gd name="connsiteY123" fmla="*/ 3698 h 9721"/>
              <a:gd name="connsiteX124" fmla="*/ 1383 w 10000"/>
              <a:gd name="connsiteY124" fmla="*/ 3698 h 9721"/>
              <a:gd name="connsiteX125" fmla="*/ 1233 w 10000"/>
              <a:gd name="connsiteY125" fmla="*/ 3224 h 9721"/>
              <a:gd name="connsiteX126" fmla="*/ 1095 w 10000"/>
              <a:gd name="connsiteY126" fmla="*/ 4042 h 9721"/>
              <a:gd name="connsiteX127" fmla="*/ 1041 w 10000"/>
              <a:gd name="connsiteY127" fmla="*/ 3993 h 9721"/>
              <a:gd name="connsiteX128" fmla="*/ 886 w 10000"/>
              <a:gd name="connsiteY128" fmla="*/ 2929 h 9721"/>
              <a:gd name="connsiteX129" fmla="*/ 721 w 10000"/>
              <a:gd name="connsiteY129" fmla="*/ 2635 h 9721"/>
              <a:gd name="connsiteX130" fmla="*/ 625 w 10000"/>
              <a:gd name="connsiteY130" fmla="*/ 2717 h 9721"/>
              <a:gd name="connsiteX131" fmla="*/ 651 w 10000"/>
              <a:gd name="connsiteY131" fmla="*/ 2340 h 9721"/>
              <a:gd name="connsiteX132" fmla="*/ 358 w 10000"/>
              <a:gd name="connsiteY132" fmla="*/ 2160 h 9721"/>
              <a:gd name="connsiteX133" fmla="*/ 416 w 10000"/>
              <a:gd name="connsiteY133" fmla="*/ 1948 h 9721"/>
              <a:gd name="connsiteX134" fmla="*/ 374 w 10000"/>
              <a:gd name="connsiteY134" fmla="*/ 1948 h 9721"/>
              <a:gd name="connsiteX135" fmla="*/ 251 w 10000"/>
              <a:gd name="connsiteY135" fmla="*/ 2160 h 9721"/>
              <a:gd name="connsiteX136" fmla="*/ 304 w 10000"/>
              <a:gd name="connsiteY136" fmla="*/ 1948 h 9721"/>
              <a:gd name="connsiteX137" fmla="*/ 320 w 10000"/>
              <a:gd name="connsiteY137" fmla="*/ 1866 h 9721"/>
              <a:gd name="connsiteX138" fmla="*/ 155 w 10000"/>
              <a:gd name="connsiteY138" fmla="*/ 2045 h 9721"/>
              <a:gd name="connsiteX139" fmla="*/ 155 w 10000"/>
              <a:gd name="connsiteY139" fmla="*/ 981 h 9721"/>
              <a:gd name="connsiteX140" fmla="*/ 43 w 10000"/>
              <a:gd name="connsiteY140" fmla="*/ 900 h 9721"/>
              <a:gd name="connsiteX141" fmla="*/ 0 w 10000"/>
              <a:gd name="connsiteY141" fmla="*/ 1113 h 9721"/>
              <a:gd name="connsiteX142" fmla="*/ 0 w 10000"/>
              <a:gd name="connsiteY142" fmla="*/ 0 h 9721"/>
              <a:gd name="connsiteX0" fmla="*/ 0 w 10000"/>
              <a:gd name="connsiteY0" fmla="*/ 0 h 9849"/>
              <a:gd name="connsiteX1" fmla="*/ 10000 w 10000"/>
              <a:gd name="connsiteY1" fmla="*/ 0 h 9849"/>
              <a:gd name="connsiteX2" fmla="*/ 10000 w 10000"/>
              <a:gd name="connsiteY2" fmla="*/ 6246 h 9849"/>
              <a:gd name="connsiteX3" fmla="*/ 9920 w 10000"/>
              <a:gd name="connsiteY3" fmla="*/ 6077 h 9849"/>
              <a:gd name="connsiteX4" fmla="*/ 9754 w 10000"/>
              <a:gd name="connsiteY4" fmla="*/ 6464 h 9849"/>
              <a:gd name="connsiteX5" fmla="*/ 9712 w 10000"/>
              <a:gd name="connsiteY5" fmla="*/ 7391 h 9849"/>
              <a:gd name="connsiteX6" fmla="*/ 9349 w 10000"/>
              <a:gd name="connsiteY6" fmla="*/ 7946 h 9849"/>
              <a:gd name="connsiteX7" fmla="*/ 9279 w 10000"/>
              <a:gd name="connsiteY7" fmla="*/ 7727 h 9849"/>
              <a:gd name="connsiteX8" fmla="*/ 9253 w 10000"/>
              <a:gd name="connsiteY8" fmla="*/ 7777 h 9849"/>
              <a:gd name="connsiteX9" fmla="*/ 9242 w 10000"/>
              <a:gd name="connsiteY9" fmla="*/ 8166 h 9849"/>
              <a:gd name="connsiteX10" fmla="*/ 9156 w 10000"/>
              <a:gd name="connsiteY10" fmla="*/ 8215 h 9849"/>
              <a:gd name="connsiteX11" fmla="*/ 9034 w 10000"/>
              <a:gd name="connsiteY11" fmla="*/ 7777 h 9849"/>
              <a:gd name="connsiteX12" fmla="*/ 9071 w 10000"/>
              <a:gd name="connsiteY12" fmla="*/ 7610 h 9849"/>
              <a:gd name="connsiteX13" fmla="*/ 9007 w 10000"/>
              <a:gd name="connsiteY13" fmla="*/ 7340 h 9849"/>
              <a:gd name="connsiteX14" fmla="*/ 8825 w 10000"/>
              <a:gd name="connsiteY14" fmla="*/ 7559 h 9849"/>
              <a:gd name="connsiteX15" fmla="*/ 8809 w 10000"/>
              <a:gd name="connsiteY15" fmla="*/ 7424 h 9849"/>
              <a:gd name="connsiteX16" fmla="*/ 8868 w 10000"/>
              <a:gd name="connsiteY16" fmla="*/ 7255 h 9849"/>
              <a:gd name="connsiteX17" fmla="*/ 8836 w 10000"/>
              <a:gd name="connsiteY17" fmla="*/ 7121 h 9849"/>
              <a:gd name="connsiteX18" fmla="*/ 8756 w 10000"/>
              <a:gd name="connsiteY18" fmla="*/ 7205 h 9849"/>
              <a:gd name="connsiteX19" fmla="*/ 8671 w 10000"/>
              <a:gd name="connsiteY19" fmla="*/ 6851 h 9849"/>
              <a:gd name="connsiteX20" fmla="*/ 8697 w 10000"/>
              <a:gd name="connsiteY20" fmla="*/ 6549 h 9849"/>
              <a:gd name="connsiteX21" fmla="*/ 8628 w 10000"/>
              <a:gd name="connsiteY21" fmla="*/ 6634 h 9849"/>
              <a:gd name="connsiteX22" fmla="*/ 8590 w 10000"/>
              <a:gd name="connsiteY22" fmla="*/ 7424 h 9849"/>
              <a:gd name="connsiteX23" fmla="*/ 8436 w 10000"/>
              <a:gd name="connsiteY23" fmla="*/ 7340 h 9849"/>
              <a:gd name="connsiteX24" fmla="*/ 8436 w 10000"/>
              <a:gd name="connsiteY24" fmla="*/ 7289 h 9849"/>
              <a:gd name="connsiteX25" fmla="*/ 8478 w 10000"/>
              <a:gd name="connsiteY25" fmla="*/ 7172 h 9849"/>
              <a:gd name="connsiteX26" fmla="*/ 8478 w 10000"/>
              <a:gd name="connsiteY26" fmla="*/ 7121 h 9849"/>
              <a:gd name="connsiteX27" fmla="*/ 8382 w 10000"/>
              <a:gd name="connsiteY27" fmla="*/ 6986 h 9849"/>
              <a:gd name="connsiteX28" fmla="*/ 8356 w 10000"/>
              <a:gd name="connsiteY28" fmla="*/ 7289 h 9849"/>
              <a:gd name="connsiteX29" fmla="*/ 8409 w 10000"/>
              <a:gd name="connsiteY29" fmla="*/ 7559 h 9849"/>
              <a:gd name="connsiteX30" fmla="*/ 8393 w 10000"/>
              <a:gd name="connsiteY30" fmla="*/ 7559 h 9849"/>
              <a:gd name="connsiteX31" fmla="*/ 8297 w 10000"/>
              <a:gd name="connsiteY31" fmla="*/ 7289 h 9849"/>
              <a:gd name="connsiteX32" fmla="*/ 8254 w 10000"/>
              <a:gd name="connsiteY32" fmla="*/ 6819 h 9849"/>
              <a:gd name="connsiteX33" fmla="*/ 8217 w 10000"/>
              <a:gd name="connsiteY33" fmla="*/ 6819 h 9849"/>
              <a:gd name="connsiteX34" fmla="*/ 8201 w 10000"/>
              <a:gd name="connsiteY34" fmla="*/ 6986 h 9849"/>
              <a:gd name="connsiteX35" fmla="*/ 8115 w 10000"/>
              <a:gd name="connsiteY35" fmla="*/ 6851 h 9849"/>
              <a:gd name="connsiteX36" fmla="*/ 8078 w 10000"/>
              <a:gd name="connsiteY36" fmla="*/ 7070 h 9849"/>
              <a:gd name="connsiteX37" fmla="*/ 8078 w 10000"/>
              <a:gd name="connsiteY37" fmla="*/ 6902 h 9849"/>
              <a:gd name="connsiteX38" fmla="*/ 7939 w 10000"/>
              <a:gd name="connsiteY38" fmla="*/ 7255 h 9849"/>
              <a:gd name="connsiteX39" fmla="*/ 7854 w 10000"/>
              <a:gd name="connsiteY39" fmla="*/ 7255 h 9849"/>
              <a:gd name="connsiteX40" fmla="*/ 7645 w 10000"/>
              <a:gd name="connsiteY40" fmla="*/ 7777 h 9849"/>
              <a:gd name="connsiteX41" fmla="*/ 7603 w 10000"/>
              <a:gd name="connsiteY41" fmla="*/ 7610 h 9849"/>
              <a:gd name="connsiteX42" fmla="*/ 7635 w 10000"/>
              <a:gd name="connsiteY42" fmla="*/ 7946 h 9849"/>
              <a:gd name="connsiteX43" fmla="*/ 7533 w 10000"/>
              <a:gd name="connsiteY43" fmla="*/ 7946 h 9849"/>
              <a:gd name="connsiteX44" fmla="*/ 7453 w 10000"/>
              <a:gd name="connsiteY44" fmla="*/ 8687 h 9849"/>
              <a:gd name="connsiteX45" fmla="*/ 7330 w 10000"/>
              <a:gd name="connsiteY45" fmla="*/ 8905 h 9849"/>
              <a:gd name="connsiteX46" fmla="*/ 7368 w 10000"/>
              <a:gd name="connsiteY46" fmla="*/ 9174 h 9849"/>
              <a:gd name="connsiteX47" fmla="*/ 7341 w 10000"/>
              <a:gd name="connsiteY47" fmla="*/ 9344 h 9849"/>
              <a:gd name="connsiteX48" fmla="*/ 7261 w 10000"/>
              <a:gd name="connsiteY48" fmla="*/ 9225 h 9849"/>
              <a:gd name="connsiteX49" fmla="*/ 7192 w 10000"/>
              <a:gd name="connsiteY49" fmla="*/ 9832 h 9849"/>
              <a:gd name="connsiteX50" fmla="*/ 7160 w 10000"/>
              <a:gd name="connsiteY50" fmla="*/ 9832 h 9849"/>
              <a:gd name="connsiteX51" fmla="*/ 7149 w 10000"/>
              <a:gd name="connsiteY51" fmla="*/ 9562 h 9849"/>
              <a:gd name="connsiteX52" fmla="*/ 7122 w 10000"/>
              <a:gd name="connsiteY52" fmla="*/ 9747 h 9849"/>
              <a:gd name="connsiteX53" fmla="*/ 7267 w 10000"/>
              <a:gd name="connsiteY53" fmla="*/ 7399 h 9849"/>
              <a:gd name="connsiteX54" fmla="*/ 7054 w 10000"/>
              <a:gd name="connsiteY54" fmla="*/ 7860 h 9849"/>
              <a:gd name="connsiteX55" fmla="*/ 7053 w 10000"/>
              <a:gd name="connsiteY55" fmla="*/ 6956 h 9849"/>
              <a:gd name="connsiteX56" fmla="*/ 7026 w 10000"/>
              <a:gd name="connsiteY56" fmla="*/ 7441 h 9849"/>
              <a:gd name="connsiteX57" fmla="*/ 6828 w 10000"/>
              <a:gd name="connsiteY57" fmla="*/ 7618 h 9849"/>
              <a:gd name="connsiteX58" fmla="*/ 6677 w 10000"/>
              <a:gd name="connsiteY58" fmla="*/ 7431 h 9849"/>
              <a:gd name="connsiteX59" fmla="*/ 6616 w 10000"/>
              <a:gd name="connsiteY59" fmla="*/ 7609 h 9849"/>
              <a:gd name="connsiteX60" fmla="*/ 6417 w 10000"/>
              <a:gd name="connsiteY60" fmla="*/ 7719 h 9849"/>
              <a:gd name="connsiteX61" fmla="*/ 6500 w 10000"/>
              <a:gd name="connsiteY61" fmla="*/ 7719 h 9849"/>
              <a:gd name="connsiteX62" fmla="*/ 6333 w 10000"/>
              <a:gd name="connsiteY62" fmla="*/ 8056 h 9849"/>
              <a:gd name="connsiteX63" fmla="*/ 6333 w 10000"/>
              <a:gd name="connsiteY63" fmla="*/ 7719 h 9849"/>
              <a:gd name="connsiteX64" fmla="*/ 6250 w 10000"/>
              <a:gd name="connsiteY64" fmla="*/ 7719 h 9849"/>
              <a:gd name="connsiteX65" fmla="*/ 6167 w 10000"/>
              <a:gd name="connsiteY65" fmla="*/ 7719 h 9849"/>
              <a:gd name="connsiteX66" fmla="*/ 5917 w 10000"/>
              <a:gd name="connsiteY66" fmla="*/ 7719 h 9849"/>
              <a:gd name="connsiteX67" fmla="*/ 5879 w 10000"/>
              <a:gd name="connsiteY67" fmla="*/ 7341 h 9849"/>
              <a:gd name="connsiteX68" fmla="*/ 5753 w 10000"/>
              <a:gd name="connsiteY68" fmla="*/ 7510 h 9849"/>
              <a:gd name="connsiteX69" fmla="*/ 5700 w 10000"/>
              <a:gd name="connsiteY69" fmla="*/ 7552 h 9849"/>
              <a:gd name="connsiteX70" fmla="*/ 5559 w 10000"/>
              <a:gd name="connsiteY70" fmla="*/ 7574 h 9849"/>
              <a:gd name="connsiteX71" fmla="*/ 5472 w 10000"/>
              <a:gd name="connsiteY71" fmla="*/ 7584 h 9849"/>
              <a:gd name="connsiteX72" fmla="*/ 5335 w 10000"/>
              <a:gd name="connsiteY72" fmla="*/ 8287 h 9849"/>
              <a:gd name="connsiteX73" fmla="*/ 5268 w 10000"/>
              <a:gd name="connsiteY73" fmla="*/ 7784 h 9849"/>
              <a:gd name="connsiteX74" fmla="*/ 5151 w 10000"/>
              <a:gd name="connsiteY74" fmla="*/ 7793 h 9849"/>
              <a:gd name="connsiteX75" fmla="*/ 5108 w 10000"/>
              <a:gd name="connsiteY75" fmla="*/ 8581 h 9849"/>
              <a:gd name="connsiteX76" fmla="*/ 5076 w 10000"/>
              <a:gd name="connsiteY76" fmla="*/ 8406 h 9849"/>
              <a:gd name="connsiteX77" fmla="*/ 5000 w 10000"/>
              <a:gd name="connsiteY77" fmla="*/ 8392 h 9849"/>
              <a:gd name="connsiteX78" fmla="*/ 5083 w 10000"/>
              <a:gd name="connsiteY78" fmla="*/ 7719 h 9849"/>
              <a:gd name="connsiteX79" fmla="*/ 5083 w 10000"/>
              <a:gd name="connsiteY79" fmla="*/ 8726 h 9849"/>
              <a:gd name="connsiteX80" fmla="*/ 4958 w 10000"/>
              <a:gd name="connsiteY80" fmla="*/ 7128 h 9849"/>
              <a:gd name="connsiteX81" fmla="*/ 4917 w 10000"/>
              <a:gd name="connsiteY81" fmla="*/ 7384 h 9849"/>
              <a:gd name="connsiteX82" fmla="*/ 4833 w 10000"/>
              <a:gd name="connsiteY82" fmla="*/ 7049 h 9849"/>
              <a:gd name="connsiteX83" fmla="*/ 4597 w 10000"/>
              <a:gd name="connsiteY83" fmla="*/ 8363 h 9849"/>
              <a:gd name="connsiteX84" fmla="*/ 4677 w 10000"/>
              <a:gd name="connsiteY84" fmla="*/ 8162 h 9849"/>
              <a:gd name="connsiteX85" fmla="*/ 4592 w 10000"/>
              <a:gd name="connsiteY85" fmla="*/ 8120 h 9849"/>
              <a:gd name="connsiteX86" fmla="*/ 4497 w 10000"/>
              <a:gd name="connsiteY86" fmla="*/ 8144 h 9849"/>
              <a:gd name="connsiteX87" fmla="*/ 4359 w 10000"/>
              <a:gd name="connsiteY87" fmla="*/ 8321 h 9849"/>
              <a:gd name="connsiteX88" fmla="*/ 4337 w 10000"/>
              <a:gd name="connsiteY88" fmla="*/ 8169 h 9849"/>
              <a:gd name="connsiteX89" fmla="*/ 4345 w 10000"/>
              <a:gd name="connsiteY89" fmla="*/ 7287 h 9849"/>
              <a:gd name="connsiteX90" fmla="*/ 4122 w 10000"/>
              <a:gd name="connsiteY90" fmla="*/ 8057 h 9849"/>
              <a:gd name="connsiteX91" fmla="*/ 4058 w 10000"/>
              <a:gd name="connsiteY91" fmla="*/ 7553 h 9849"/>
              <a:gd name="connsiteX92" fmla="*/ 3954 w 10000"/>
              <a:gd name="connsiteY92" fmla="*/ 7461 h 9849"/>
              <a:gd name="connsiteX93" fmla="*/ 4044 w 10000"/>
              <a:gd name="connsiteY93" fmla="*/ 8022 h 9849"/>
              <a:gd name="connsiteX94" fmla="*/ 3833 w 10000"/>
              <a:gd name="connsiteY94" fmla="*/ 7384 h 9849"/>
              <a:gd name="connsiteX95" fmla="*/ 3719 w 10000"/>
              <a:gd name="connsiteY95" fmla="*/ 7468 h 9849"/>
              <a:gd name="connsiteX96" fmla="*/ 3750 w 10000"/>
              <a:gd name="connsiteY96" fmla="*/ 6713 h 9849"/>
              <a:gd name="connsiteX97" fmla="*/ 3631 w 10000"/>
              <a:gd name="connsiteY97" fmla="*/ 6819 h 9849"/>
              <a:gd name="connsiteX98" fmla="*/ 3615 w 10000"/>
              <a:gd name="connsiteY98" fmla="*/ 6819 h 9849"/>
              <a:gd name="connsiteX99" fmla="*/ 3465 w 10000"/>
              <a:gd name="connsiteY99" fmla="*/ 6851 h 9849"/>
              <a:gd name="connsiteX100" fmla="*/ 3406 w 10000"/>
              <a:gd name="connsiteY100" fmla="*/ 6330 h 9849"/>
              <a:gd name="connsiteX101" fmla="*/ 3198 w 10000"/>
              <a:gd name="connsiteY101" fmla="*/ 6246 h 9849"/>
              <a:gd name="connsiteX102" fmla="*/ 3091 w 10000"/>
              <a:gd name="connsiteY102" fmla="*/ 6296 h 9849"/>
              <a:gd name="connsiteX103" fmla="*/ 3006 w 10000"/>
              <a:gd name="connsiteY103" fmla="*/ 5944 h 9849"/>
              <a:gd name="connsiteX104" fmla="*/ 2990 w 10000"/>
              <a:gd name="connsiteY104" fmla="*/ 5944 h 9849"/>
              <a:gd name="connsiteX105" fmla="*/ 2936 w 10000"/>
              <a:gd name="connsiteY105" fmla="*/ 6414 h 9849"/>
              <a:gd name="connsiteX106" fmla="*/ 2910 w 10000"/>
              <a:gd name="connsiteY106" fmla="*/ 6381 h 9849"/>
              <a:gd name="connsiteX107" fmla="*/ 2851 w 10000"/>
              <a:gd name="connsiteY107" fmla="*/ 5589 h 9849"/>
              <a:gd name="connsiteX108" fmla="*/ 2840 w 10000"/>
              <a:gd name="connsiteY108" fmla="*/ 5589 h 9849"/>
              <a:gd name="connsiteX109" fmla="*/ 2840 w 10000"/>
              <a:gd name="connsiteY109" fmla="*/ 5808 h 9849"/>
              <a:gd name="connsiteX110" fmla="*/ 2798 w 10000"/>
              <a:gd name="connsiteY110" fmla="*/ 5673 h 9849"/>
              <a:gd name="connsiteX111" fmla="*/ 2814 w 10000"/>
              <a:gd name="connsiteY111" fmla="*/ 5152 h 9849"/>
              <a:gd name="connsiteX112" fmla="*/ 2563 w 10000"/>
              <a:gd name="connsiteY112" fmla="*/ 5017 h 9849"/>
              <a:gd name="connsiteX113" fmla="*/ 2440 w 10000"/>
              <a:gd name="connsiteY113" fmla="*/ 5286 h 9849"/>
              <a:gd name="connsiteX114" fmla="*/ 2023 w 10000"/>
              <a:gd name="connsiteY114" fmla="*/ 3839 h 9849"/>
              <a:gd name="connsiteX115" fmla="*/ 2034 w 10000"/>
              <a:gd name="connsiteY115" fmla="*/ 4057 h 9849"/>
              <a:gd name="connsiteX116" fmla="*/ 1815 w 10000"/>
              <a:gd name="connsiteY116" fmla="*/ 3941 h 9849"/>
              <a:gd name="connsiteX117" fmla="*/ 1815 w 10000"/>
              <a:gd name="connsiteY117" fmla="*/ 3804 h 9849"/>
              <a:gd name="connsiteX118" fmla="*/ 1842 w 10000"/>
              <a:gd name="connsiteY118" fmla="*/ 3400 h 9849"/>
              <a:gd name="connsiteX119" fmla="*/ 1773 w 10000"/>
              <a:gd name="connsiteY119" fmla="*/ 3148 h 9849"/>
              <a:gd name="connsiteX120" fmla="*/ 1580 w 10000"/>
              <a:gd name="connsiteY120" fmla="*/ 2929 h 9849"/>
              <a:gd name="connsiteX121" fmla="*/ 1468 w 10000"/>
              <a:gd name="connsiteY121" fmla="*/ 3097 h 9849"/>
              <a:gd name="connsiteX122" fmla="*/ 1468 w 10000"/>
              <a:gd name="connsiteY122" fmla="*/ 3754 h 9849"/>
              <a:gd name="connsiteX123" fmla="*/ 1442 w 10000"/>
              <a:gd name="connsiteY123" fmla="*/ 3804 h 9849"/>
              <a:gd name="connsiteX124" fmla="*/ 1383 w 10000"/>
              <a:gd name="connsiteY124" fmla="*/ 3804 h 9849"/>
              <a:gd name="connsiteX125" fmla="*/ 1233 w 10000"/>
              <a:gd name="connsiteY125" fmla="*/ 3317 h 9849"/>
              <a:gd name="connsiteX126" fmla="*/ 1095 w 10000"/>
              <a:gd name="connsiteY126" fmla="*/ 4158 h 9849"/>
              <a:gd name="connsiteX127" fmla="*/ 1041 w 10000"/>
              <a:gd name="connsiteY127" fmla="*/ 4108 h 9849"/>
              <a:gd name="connsiteX128" fmla="*/ 886 w 10000"/>
              <a:gd name="connsiteY128" fmla="*/ 3013 h 9849"/>
              <a:gd name="connsiteX129" fmla="*/ 721 w 10000"/>
              <a:gd name="connsiteY129" fmla="*/ 2711 h 9849"/>
              <a:gd name="connsiteX130" fmla="*/ 625 w 10000"/>
              <a:gd name="connsiteY130" fmla="*/ 2795 h 9849"/>
              <a:gd name="connsiteX131" fmla="*/ 651 w 10000"/>
              <a:gd name="connsiteY131" fmla="*/ 2407 h 9849"/>
              <a:gd name="connsiteX132" fmla="*/ 358 w 10000"/>
              <a:gd name="connsiteY132" fmla="*/ 2222 h 9849"/>
              <a:gd name="connsiteX133" fmla="*/ 416 w 10000"/>
              <a:gd name="connsiteY133" fmla="*/ 2004 h 9849"/>
              <a:gd name="connsiteX134" fmla="*/ 374 w 10000"/>
              <a:gd name="connsiteY134" fmla="*/ 2004 h 9849"/>
              <a:gd name="connsiteX135" fmla="*/ 251 w 10000"/>
              <a:gd name="connsiteY135" fmla="*/ 2222 h 9849"/>
              <a:gd name="connsiteX136" fmla="*/ 304 w 10000"/>
              <a:gd name="connsiteY136" fmla="*/ 2004 h 9849"/>
              <a:gd name="connsiteX137" fmla="*/ 320 w 10000"/>
              <a:gd name="connsiteY137" fmla="*/ 1920 h 9849"/>
              <a:gd name="connsiteX138" fmla="*/ 155 w 10000"/>
              <a:gd name="connsiteY138" fmla="*/ 2104 h 9849"/>
              <a:gd name="connsiteX139" fmla="*/ 155 w 10000"/>
              <a:gd name="connsiteY139" fmla="*/ 1009 h 9849"/>
              <a:gd name="connsiteX140" fmla="*/ 43 w 10000"/>
              <a:gd name="connsiteY140" fmla="*/ 926 h 9849"/>
              <a:gd name="connsiteX141" fmla="*/ 0 w 10000"/>
              <a:gd name="connsiteY141" fmla="*/ 1145 h 9849"/>
              <a:gd name="connsiteX142" fmla="*/ 0 w 10000"/>
              <a:gd name="connsiteY142" fmla="*/ 0 h 9849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6342 h 10000"/>
              <a:gd name="connsiteX3" fmla="*/ 9920 w 10000"/>
              <a:gd name="connsiteY3" fmla="*/ 6170 h 10000"/>
              <a:gd name="connsiteX4" fmla="*/ 9754 w 10000"/>
              <a:gd name="connsiteY4" fmla="*/ 6563 h 10000"/>
              <a:gd name="connsiteX5" fmla="*/ 9712 w 10000"/>
              <a:gd name="connsiteY5" fmla="*/ 7504 h 10000"/>
              <a:gd name="connsiteX6" fmla="*/ 9349 w 10000"/>
              <a:gd name="connsiteY6" fmla="*/ 8068 h 10000"/>
              <a:gd name="connsiteX7" fmla="*/ 9279 w 10000"/>
              <a:gd name="connsiteY7" fmla="*/ 7845 h 10000"/>
              <a:gd name="connsiteX8" fmla="*/ 9253 w 10000"/>
              <a:gd name="connsiteY8" fmla="*/ 7896 h 10000"/>
              <a:gd name="connsiteX9" fmla="*/ 9242 w 10000"/>
              <a:gd name="connsiteY9" fmla="*/ 8291 h 10000"/>
              <a:gd name="connsiteX10" fmla="*/ 9156 w 10000"/>
              <a:gd name="connsiteY10" fmla="*/ 8341 h 10000"/>
              <a:gd name="connsiteX11" fmla="*/ 9034 w 10000"/>
              <a:gd name="connsiteY11" fmla="*/ 7896 h 10000"/>
              <a:gd name="connsiteX12" fmla="*/ 9071 w 10000"/>
              <a:gd name="connsiteY12" fmla="*/ 7727 h 10000"/>
              <a:gd name="connsiteX13" fmla="*/ 9007 w 10000"/>
              <a:gd name="connsiteY13" fmla="*/ 7453 h 10000"/>
              <a:gd name="connsiteX14" fmla="*/ 8825 w 10000"/>
              <a:gd name="connsiteY14" fmla="*/ 7675 h 10000"/>
              <a:gd name="connsiteX15" fmla="*/ 8809 w 10000"/>
              <a:gd name="connsiteY15" fmla="*/ 7538 h 10000"/>
              <a:gd name="connsiteX16" fmla="*/ 8868 w 10000"/>
              <a:gd name="connsiteY16" fmla="*/ 7366 h 10000"/>
              <a:gd name="connsiteX17" fmla="*/ 8836 w 10000"/>
              <a:gd name="connsiteY17" fmla="*/ 7230 h 10000"/>
              <a:gd name="connsiteX18" fmla="*/ 8756 w 10000"/>
              <a:gd name="connsiteY18" fmla="*/ 7315 h 10000"/>
              <a:gd name="connsiteX19" fmla="*/ 8671 w 10000"/>
              <a:gd name="connsiteY19" fmla="*/ 6956 h 10000"/>
              <a:gd name="connsiteX20" fmla="*/ 8697 w 10000"/>
              <a:gd name="connsiteY20" fmla="*/ 6649 h 10000"/>
              <a:gd name="connsiteX21" fmla="*/ 8628 w 10000"/>
              <a:gd name="connsiteY21" fmla="*/ 6736 h 10000"/>
              <a:gd name="connsiteX22" fmla="*/ 8590 w 10000"/>
              <a:gd name="connsiteY22" fmla="*/ 7538 h 10000"/>
              <a:gd name="connsiteX23" fmla="*/ 8436 w 10000"/>
              <a:gd name="connsiteY23" fmla="*/ 7453 h 10000"/>
              <a:gd name="connsiteX24" fmla="*/ 8436 w 10000"/>
              <a:gd name="connsiteY24" fmla="*/ 7401 h 10000"/>
              <a:gd name="connsiteX25" fmla="*/ 8478 w 10000"/>
              <a:gd name="connsiteY25" fmla="*/ 7282 h 10000"/>
              <a:gd name="connsiteX26" fmla="*/ 8478 w 10000"/>
              <a:gd name="connsiteY26" fmla="*/ 7230 h 10000"/>
              <a:gd name="connsiteX27" fmla="*/ 8382 w 10000"/>
              <a:gd name="connsiteY27" fmla="*/ 7093 h 10000"/>
              <a:gd name="connsiteX28" fmla="*/ 8356 w 10000"/>
              <a:gd name="connsiteY28" fmla="*/ 7401 h 10000"/>
              <a:gd name="connsiteX29" fmla="*/ 8409 w 10000"/>
              <a:gd name="connsiteY29" fmla="*/ 7675 h 10000"/>
              <a:gd name="connsiteX30" fmla="*/ 8393 w 10000"/>
              <a:gd name="connsiteY30" fmla="*/ 7675 h 10000"/>
              <a:gd name="connsiteX31" fmla="*/ 8297 w 10000"/>
              <a:gd name="connsiteY31" fmla="*/ 7401 h 10000"/>
              <a:gd name="connsiteX32" fmla="*/ 8254 w 10000"/>
              <a:gd name="connsiteY32" fmla="*/ 6924 h 10000"/>
              <a:gd name="connsiteX33" fmla="*/ 8217 w 10000"/>
              <a:gd name="connsiteY33" fmla="*/ 6924 h 10000"/>
              <a:gd name="connsiteX34" fmla="*/ 8201 w 10000"/>
              <a:gd name="connsiteY34" fmla="*/ 7093 h 10000"/>
              <a:gd name="connsiteX35" fmla="*/ 8115 w 10000"/>
              <a:gd name="connsiteY35" fmla="*/ 6956 h 10000"/>
              <a:gd name="connsiteX36" fmla="*/ 8078 w 10000"/>
              <a:gd name="connsiteY36" fmla="*/ 7178 h 10000"/>
              <a:gd name="connsiteX37" fmla="*/ 8078 w 10000"/>
              <a:gd name="connsiteY37" fmla="*/ 7008 h 10000"/>
              <a:gd name="connsiteX38" fmla="*/ 7939 w 10000"/>
              <a:gd name="connsiteY38" fmla="*/ 7366 h 10000"/>
              <a:gd name="connsiteX39" fmla="*/ 7854 w 10000"/>
              <a:gd name="connsiteY39" fmla="*/ 7366 h 10000"/>
              <a:gd name="connsiteX40" fmla="*/ 7645 w 10000"/>
              <a:gd name="connsiteY40" fmla="*/ 7896 h 10000"/>
              <a:gd name="connsiteX41" fmla="*/ 7603 w 10000"/>
              <a:gd name="connsiteY41" fmla="*/ 7727 h 10000"/>
              <a:gd name="connsiteX42" fmla="*/ 7635 w 10000"/>
              <a:gd name="connsiteY42" fmla="*/ 8068 h 10000"/>
              <a:gd name="connsiteX43" fmla="*/ 7533 w 10000"/>
              <a:gd name="connsiteY43" fmla="*/ 8068 h 10000"/>
              <a:gd name="connsiteX44" fmla="*/ 7453 w 10000"/>
              <a:gd name="connsiteY44" fmla="*/ 8820 h 10000"/>
              <a:gd name="connsiteX45" fmla="*/ 7330 w 10000"/>
              <a:gd name="connsiteY45" fmla="*/ 9042 h 10000"/>
              <a:gd name="connsiteX46" fmla="*/ 7368 w 10000"/>
              <a:gd name="connsiteY46" fmla="*/ 9315 h 10000"/>
              <a:gd name="connsiteX47" fmla="*/ 7341 w 10000"/>
              <a:gd name="connsiteY47" fmla="*/ 9487 h 10000"/>
              <a:gd name="connsiteX48" fmla="*/ 7261 w 10000"/>
              <a:gd name="connsiteY48" fmla="*/ 9366 h 10000"/>
              <a:gd name="connsiteX49" fmla="*/ 7192 w 10000"/>
              <a:gd name="connsiteY49" fmla="*/ 9983 h 10000"/>
              <a:gd name="connsiteX50" fmla="*/ 7160 w 10000"/>
              <a:gd name="connsiteY50" fmla="*/ 9983 h 10000"/>
              <a:gd name="connsiteX51" fmla="*/ 7347 w 10000"/>
              <a:gd name="connsiteY51" fmla="*/ 7835 h 10000"/>
              <a:gd name="connsiteX52" fmla="*/ 7122 w 10000"/>
              <a:gd name="connsiteY52" fmla="*/ 9896 h 10000"/>
              <a:gd name="connsiteX53" fmla="*/ 7267 w 10000"/>
              <a:gd name="connsiteY53" fmla="*/ 7512 h 10000"/>
              <a:gd name="connsiteX54" fmla="*/ 7054 w 10000"/>
              <a:gd name="connsiteY54" fmla="*/ 7981 h 10000"/>
              <a:gd name="connsiteX55" fmla="*/ 7053 w 10000"/>
              <a:gd name="connsiteY55" fmla="*/ 7063 h 10000"/>
              <a:gd name="connsiteX56" fmla="*/ 7026 w 10000"/>
              <a:gd name="connsiteY56" fmla="*/ 7555 h 10000"/>
              <a:gd name="connsiteX57" fmla="*/ 6828 w 10000"/>
              <a:gd name="connsiteY57" fmla="*/ 7735 h 10000"/>
              <a:gd name="connsiteX58" fmla="*/ 6677 w 10000"/>
              <a:gd name="connsiteY58" fmla="*/ 7545 h 10000"/>
              <a:gd name="connsiteX59" fmla="*/ 6616 w 10000"/>
              <a:gd name="connsiteY59" fmla="*/ 7726 h 10000"/>
              <a:gd name="connsiteX60" fmla="*/ 6417 w 10000"/>
              <a:gd name="connsiteY60" fmla="*/ 7837 h 10000"/>
              <a:gd name="connsiteX61" fmla="*/ 6500 w 10000"/>
              <a:gd name="connsiteY61" fmla="*/ 7837 h 10000"/>
              <a:gd name="connsiteX62" fmla="*/ 6333 w 10000"/>
              <a:gd name="connsiteY62" fmla="*/ 8180 h 10000"/>
              <a:gd name="connsiteX63" fmla="*/ 6333 w 10000"/>
              <a:gd name="connsiteY63" fmla="*/ 7837 h 10000"/>
              <a:gd name="connsiteX64" fmla="*/ 6250 w 10000"/>
              <a:gd name="connsiteY64" fmla="*/ 7837 h 10000"/>
              <a:gd name="connsiteX65" fmla="*/ 6167 w 10000"/>
              <a:gd name="connsiteY65" fmla="*/ 7837 h 10000"/>
              <a:gd name="connsiteX66" fmla="*/ 5917 w 10000"/>
              <a:gd name="connsiteY66" fmla="*/ 7837 h 10000"/>
              <a:gd name="connsiteX67" fmla="*/ 5879 w 10000"/>
              <a:gd name="connsiteY67" fmla="*/ 7454 h 10000"/>
              <a:gd name="connsiteX68" fmla="*/ 5753 w 10000"/>
              <a:gd name="connsiteY68" fmla="*/ 7625 h 10000"/>
              <a:gd name="connsiteX69" fmla="*/ 5700 w 10000"/>
              <a:gd name="connsiteY69" fmla="*/ 7668 h 10000"/>
              <a:gd name="connsiteX70" fmla="*/ 5559 w 10000"/>
              <a:gd name="connsiteY70" fmla="*/ 7690 h 10000"/>
              <a:gd name="connsiteX71" fmla="*/ 5472 w 10000"/>
              <a:gd name="connsiteY71" fmla="*/ 7700 h 10000"/>
              <a:gd name="connsiteX72" fmla="*/ 5335 w 10000"/>
              <a:gd name="connsiteY72" fmla="*/ 8414 h 10000"/>
              <a:gd name="connsiteX73" fmla="*/ 5268 w 10000"/>
              <a:gd name="connsiteY73" fmla="*/ 7903 h 10000"/>
              <a:gd name="connsiteX74" fmla="*/ 5151 w 10000"/>
              <a:gd name="connsiteY74" fmla="*/ 7912 h 10000"/>
              <a:gd name="connsiteX75" fmla="*/ 5108 w 10000"/>
              <a:gd name="connsiteY75" fmla="*/ 8713 h 10000"/>
              <a:gd name="connsiteX76" fmla="*/ 5076 w 10000"/>
              <a:gd name="connsiteY76" fmla="*/ 8535 h 10000"/>
              <a:gd name="connsiteX77" fmla="*/ 5000 w 10000"/>
              <a:gd name="connsiteY77" fmla="*/ 8521 h 10000"/>
              <a:gd name="connsiteX78" fmla="*/ 5083 w 10000"/>
              <a:gd name="connsiteY78" fmla="*/ 7837 h 10000"/>
              <a:gd name="connsiteX79" fmla="*/ 5083 w 10000"/>
              <a:gd name="connsiteY79" fmla="*/ 8860 h 10000"/>
              <a:gd name="connsiteX80" fmla="*/ 4958 w 10000"/>
              <a:gd name="connsiteY80" fmla="*/ 7237 h 10000"/>
              <a:gd name="connsiteX81" fmla="*/ 4917 w 10000"/>
              <a:gd name="connsiteY81" fmla="*/ 7497 h 10000"/>
              <a:gd name="connsiteX82" fmla="*/ 4833 w 10000"/>
              <a:gd name="connsiteY82" fmla="*/ 7157 h 10000"/>
              <a:gd name="connsiteX83" fmla="*/ 4597 w 10000"/>
              <a:gd name="connsiteY83" fmla="*/ 8491 h 10000"/>
              <a:gd name="connsiteX84" fmla="*/ 4677 w 10000"/>
              <a:gd name="connsiteY84" fmla="*/ 8287 h 10000"/>
              <a:gd name="connsiteX85" fmla="*/ 4592 w 10000"/>
              <a:gd name="connsiteY85" fmla="*/ 8244 h 10000"/>
              <a:gd name="connsiteX86" fmla="*/ 4497 w 10000"/>
              <a:gd name="connsiteY86" fmla="*/ 8269 h 10000"/>
              <a:gd name="connsiteX87" fmla="*/ 4359 w 10000"/>
              <a:gd name="connsiteY87" fmla="*/ 8449 h 10000"/>
              <a:gd name="connsiteX88" fmla="*/ 4337 w 10000"/>
              <a:gd name="connsiteY88" fmla="*/ 8294 h 10000"/>
              <a:gd name="connsiteX89" fmla="*/ 4345 w 10000"/>
              <a:gd name="connsiteY89" fmla="*/ 7399 h 10000"/>
              <a:gd name="connsiteX90" fmla="*/ 4122 w 10000"/>
              <a:gd name="connsiteY90" fmla="*/ 8181 h 10000"/>
              <a:gd name="connsiteX91" fmla="*/ 4058 w 10000"/>
              <a:gd name="connsiteY91" fmla="*/ 7669 h 10000"/>
              <a:gd name="connsiteX92" fmla="*/ 3954 w 10000"/>
              <a:gd name="connsiteY92" fmla="*/ 7575 h 10000"/>
              <a:gd name="connsiteX93" fmla="*/ 4044 w 10000"/>
              <a:gd name="connsiteY93" fmla="*/ 8145 h 10000"/>
              <a:gd name="connsiteX94" fmla="*/ 3833 w 10000"/>
              <a:gd name="connsiteY94" fmla="*/ 7497 h 10000"/>
              <a:gd name="connsiteX95" fmla="*/ 3719 w 10000"/>
              <a:gd name="connsiteY95" fmla="*/ 7582 h 10000"/>
              <a:gd name="connsiteX96" fmla="*/ 3750 w 10000"/>
              <a:gd name="connsiteY96" fmla="*/ 6816 h 10000"/>
              <a:gd name="connsiteX97" fmla="*/ 3631 w 10000"/>
              <a:gd name="connsiteY97" fmla="*/ 6924 h 10000"/>
              <a:gd name="connsiteX98" fmla="*/ 3615 w 10000"/>
              <a:gd name="connsiteY98" fmla="*/ 6924 h 10000"/>
              <a:gd name="connsiteX99" fmla="*/ 3465 w 10000"/>
              <a:gd name="connsiteY99" fmla="*/ 6956 h 10000"/>
              <a:gd name="connsiteX100" fmla="*/ 3406 w 10000"/>
              <a:gd name="connsiteY100" fmla="*/ 6427 h 10000"/>
              <a:gd name="connsiteX101" fmla="*/ 3198 w 10000"/>
              <a:gd name="connsiteY101" fmla="*/ 6342 h 10000"/>
              <a:gd name="connsiteX102" fmla="*/ 3091 w 10000"/>
              <a:gd name="connsiteY102" fmla="*/ 6393 h 10000"/>
              <a:gd name="connsiteX103" fmla="*/ 3006 w 10000"/>
              <a:gd name="connsiteY103" fmla="*/ 6035 h 10000"/>
              <a:gd name="connsiteX104" fmla="*/ 2990 w 10000"/>
              <a:gd name="connsiteY104" fmla="*/ 6035 h 10000"/>
              <a:gd name="connsiteX105" fmla="*/ 2936 w 10000"/>
              <a:gd name="connsiteY105" fmla="*/ 6512 h 10000"/>
              <a:gd name="connsiteX106" fmla="*/ 2910 w 10000"/>
              <a:gd name="connsiteY106" fmla="*/ 6479 h 10000"/>
              <a:gd name="connsiteX107" fmla="*/ 2851 w 10000"/>
              <a:gd name="connsiteY107" fmla="*/ 5675 h 10000"/>
              <a:gd name="connsiteX108" fmla="*/ 2840 w 10000"/>
              <a:gd name="connsiteY108" fmla="*/ 5675 h 10000"/>
              <a:gd name="connsiteX109" fmla="*/ 2840 w 10000"/>
              <a:gd name="connsiteY109" fmla="*/ 5897 h 10000"/>
              <a:gd name="connsiteX110" fmla="*/ 2798 w 10000"/>
              <a:gd name="connsiteY110" fmla="*/ 5760 h 10000"/>
              <a:gd name="connsiteX111" fmla="*/ 2814 w 10000"/>
              <a:gd name="connsiteY111" fmla="*/ 5231 h 10000"/>
              <a:gd name="connsiteX112" fmla="*/ 2563 w 10000"/>
              <a:gd name="connsiteY112" fmla="*/ 5094 h 10000"/>
              <a:gd name="connsiteX113" fmla="*/ 2440 w 10000"/>
              <a:gd name="connsiteY113" fmla="*/ 5367 h 10000"/>
              <a:gd name="connsiteX114" fmla="*/ 2023 w 10000"/>
              <a:gd name="connsiteY114" fmla="*/ 3898 h 10000"/>
              <a:gd name="connsiteX115" fmla="*/ 2034 w 10000"/>
              <a:gd name="connsiteY115" fmla="*/ 4119 h 10000"/>
              <a:gd name="connsiteX116" fmla="*/ 1815 w 10000"/>
              <a:gd name="connsiteY116" fmla="*/ 4001 h 10000"/>
              <a:gd name="connsiteX117" fmla="*/ 1815 w 10000"/>
              <a:gd name="connsiteY117" fmla="*/ 3862 h 10000"/>
              <a:gd name="connsiteX118" fmla="*/ 1842 w 10000"/>
              <a:gd name="connsiteY118" fmla="*/ 3452 h 10000"/>
              <a:gd name="connsiteX119" fmla="*/ 1773 w 10000"/>
              <a:gd name="connsiteY119" fmla="*/ 3196 h 10000"/>
              <a:gd name="connsiteX120" fmla="*/ 1580 w 10000"/>
              <a:gd name="connsiteY120" fmla="*/ 2974 h 10000"/>
              <a:gd name="connsiteX121" fmla="*/ 1468 w 10000"/>
              <a:gd name="connsiteY121" fmla="*/ 3144 h 10000"/>
              <a:gd name="connsiteX122" fmla="*/ 1468 w 10000"/>
              <a:gd name="connsiteY122" fmla="*/ 3812 h 10000"/>
              <a:gd name="connsiteX123" fmla="*/ 1442 w 10000"/>
              <a:gd name="connsiteY123" fmla="*/ 3862 h 10000"/>
              <a:gd name="connsiteX124" fmla="*/ 1383 w 10000"/>
              <a:gd name="connsiteY124" fmla="*/ 3862 h 10000"/>
              <a:gd name="connsiteX125" fmla="*/ 1233 w 10000"/>
              <a:gd name="connsiteY125" fmla="*/ 3368 h 10000"/>
              <a:gd name="connsiteX126" fmla="*/ 1095 w 10000"/>
              <a:gd name="connsiteY126" fmla="*/ 4222 h 10000"/>
              <a:gd name="connsiteX127" fmla="*/ 1041 w 10000"/>
              <a:gd name="connsiteY127" fmla="*/ 4171 h 10000"/>
              <a:gd name="connsiteX128" fmla="*/ 886 w 10000"/>
              <a:gd name="connsiteY128" fmla="*/ 3059 h 10000"/>
              <a:gd name="connsiteX129" fmla="*/ 721 w 10000"/>
              <a:gd name="connsiteY129" fmla="*/ 2753 h 10000"/>
              <a:gd name="connsiteX130" fmla="*/ 625 w 10000"/>
              <a:gd name="connsiteY130" fmla="*/ 2838 h 10000"/>
              <a:gd name="connsiteX131" fmla="*/ 651 w 10000"/>
              <a:gd name="connsiteY131" fmla="*/ 2444 h 10000"/>
              <a:gd name="connsiteX132" fmla="*/ 358 w 10000"/>
              <a:gd name="connsiteY132" fmla="*/ 2256 h 10000"/>
              <a:gd name="connsiteX133" fmla="*/ 416 w 10000"/>
              <a:gd name="connsiteY133" fmla="*/ 2035 h 10000"/>
              <a:gd name="connsiteX134" fmla="*/ 374 w 10000"/>
              <a:gd name="connsiteY134" fmla="*/ 2035 h 10000"/>
              <a:gd name="connsiteX135" fmla="*/ 251 w 10000"/>
              <a:gd name="connsiteY135" fmla="*/ 2256 h 10000"/>
              <a:gd name="connsiteX136" fmla="*/ 304 w 10000"/>
              <a:gd name="connsiteY136" fmla="*/ 2035 h 10000"/>
              <a:gd name="connsiteX137" fmla="*/ 320 w 10000"/>
              <a:gd name="connsiteY137" fmla="*/ 1949 h 10000"/>
              <a:gd name="connsiteX138" fmla="*/ 155 w 10000"/>
              <a:gd name="connsiteY138" fmla="*/ 2136 h 10000"/>
              <a:gd name="connsiteX139" fmla="*/ 155 w 10000"/>
              <a:gd name="connsiteY139" fmla="*/ 1024 h 10000"/>
              <a:gd name="connsiteX140" fmla="*/ 43 w 10000"/>
              <a:gd name="connsiteY140" fmla="*/ 940 h 10000"/>
              <a:gd name="connsiteX141" fmla="*/ 0 w 10000"/>
              <a:gd name="connsiteY141" fmla="*/ 116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6342 h 10000"/>
              <a:gd name="connsiteX3" fmla="*/ 9920 w 10000"/>
              <a:gd name="connsiteY3" fmla="*/ 6170 h 10000"/>
              <a:gd name="connsiteX4" fmla="*/ 9754 w 10000"/>
              <a:gd name="connsiteY4" fmla="*/ 6563 h 10000"/>
              <a:gd name="connsiteX5" fmla="*/ 9712 w 10000"/>
              <a:gd name="connsiteY5" fmla="*/ 7504 h 10000"/>
              <a:gd name="connsiteX6" fmla="*/ 9349 w 10000"/>
              <a:gd name="connsiteY6" fmla="*/ 8068 h 10000"/>
              <a:gd name="connsiteX7" fmla="*/ 9279 w 10000"/>
              <a:gd name="connsiteY7" fmla="*/ 7845 h 10000"/>
              <a:gd name="connsiteX8" fmla="*/ 9253 w 10000"/>
              <a:gd name="connsiteY8" fmla="*/ 7896 h 10000"/>
              <a:gd name="connsiteX9" fmla="*/ 9242 w 10000"/>
              <a:gd name="connsiteY9" fmla="*/ 8291 h 10000"/>
              <a:gd name="connsiteX10" fmla="*/ 9156 w 10000"/>
              <a:gd name="connsiteY10" fmla="*/ 8341 h 10000"/>
              <a:gd name="connsiteX11" fmla="*/ 9034 w 10000"/>
              <a:gd name="connsiteY11" fmla="*/ 7896 h 10000"/>
              <a:gd name="connsiteX12" fmla="*/ 9071 w 10000"/>
              <a:gd name="connsiteY12" fmla="*/ 7727 h 10000"/>
              <a:gd name="connsiteX13" fmla="*/ 9007 w 10000"/>
              <a:gd name="connsiteY13" fmla="*/ 7453 h 10000"/>
              <a:gd name="connsiteX14" fmla="*/ 8825 w 10000"/>
              <a:gd name="connsiteY14" fmla="*/ 7675 h 10000"/>
              <a:gd name="connsiteX15" fmla="*/ 8809 w 10000"/>
              <a:gd name="connsiteY15" fmla="*/ 7538 h 10000"/>
              <a:gd name="connsiteX16" fmla="*/ 8868 w 10000"/>
              <a:gd name="connsiteY16" fmla="*/ 7366 h 10000"/>
              <a:gd name="connsiteX17" fmla="*/ 8836 w 10000"/>
              <a:gd name="connsiteY17" fmla="*/ 7230 h 10000"/>
              <a:gd name="connsiteX18" fmla="*/ 8756 w 10000"/>
              <a:gd name="connsiteY18" fmla="*/ 7315 h 10000"/>
              <a:gd name="connsiteX19" fmla="*/ 8671 w 10000"/>
              <a:gd name="connsiteY19" fmla="*/ 6956 h 10000"/>
              <a:gd name="connsiteX20" fmla="*/ 8697 w 10000"/>
              <a:gd name="connsiteY20" fmla="*/ 6649 h 10000"/>
              <a:gd name="connsiteX21" fmla="*/ 8628 w 10000"/>
              <a:gd name="connsiteY21" fmla="*/ 6736 h 10000"/>
              <a:gd name="connsiteX22" fmla="*/ 8590 w 10000"/>
              <a:gd name="connsiteY22" fmla="*/ 7538 h 10000"/>
              <a:gd name="connsiteX23" fmla="*/ 8436 w 10000"/>
              <a:gd name="connsiteY23" fmla="*/ 7453 h 10000"/>
              <a:gd name="connsiteX24" fmla="*/ 8436 w 10000"/>
              <a:gd name="connsiteY24" fmla="*/ 7401 h 10000"/>
              <a:gd name="connsiteX25" fmla="*/ 8478 w 10000"/>
              <a:gd name="connsiteY25" fmla="*/ 7282 h 10000"/>
              <a:gd name="connsiteX26" fmla="*/ 8478 w 10000"/>
              <a:gd name="connsiteY26" fmla="*/ 7230 h 10000"/>
              <a:gd name="connsiteX27" fmla="*/ 8382 w 10000"/>
              <a:gd name="connsiteY27" fmla="*/ 7093 h 10000"/>
              <a:gd name="connsiteX28" fmla="*/ 8356 w 10000"/>
              <a:gd name="connsiteY28" fmla="*/ 7401 h 10000"/>
              <a:gd name="connsiteX29" fmla="*/ 8409 w 10000"/>
              <a:gd name="connsiteY29" fmla="*/ 7675 h 10000"/>
              <a:gd name="connsiteX30" fmla="*/ 8393 w 10000"/>
              <a:gd name="connsiteY30" fmla="*/ 7675 h 10000"/>
              <a:gd name="connsiteX31" fmla="*/ 8297 w 10000"/>
              <a:gd name="connsiteY31" fmla="*/ 7401 h 10000"/>
              <a:gd name="connsiteX32" fmla="*/ 8254 w 10000"/>
              <a:gd name="connsiteY32" fmla="*/ 6924 h 10000"/>
              <a:gd name="connsiteX33" fmla="*/ 8217 w 10000"/>
              <a:gd name="connsiteY33" fmla="*/ 6924 h 10000"/>
              <a:gd name="connsiteX34" fmla="*/ 8201 w 10000"/>
              <a:gd name="connsiteY34" fmla="*/ 7093 h 10000"/>
              <a:gd name="connsiteX35" fmla="*/ 8115 w 10000"/>
              <a:gd name="connsiteY35" fmla="*/ 6956 h 10000"/>
              <a:gd name="connsiteX36" fmla="*/ 8078 w 10000"/>
              <a:gd name="connsiteY36" fmla="*/ 7178 h 10000"/>
              <a:gd name="connsiteX37" fmla="*/ 8078 w 10000"/>
              <a:gd name="connsiteY37" fmla="*/ 7008 h 10000"/>
              <a:gd name="connsiteX38" fmla="*/ 7939 w 10000"/>
              <a:gd name="connsiteY38" fmla="*/ 7366 h 10000"/>
              <a:gd name="connsiteX39" fmla="*/ 7854 w 10000"/>
              <a:gd name="connsiteY39" fmla="*/ 7366 h 10000"/>
              <a:gd name="connsiteX40" fmla="*/ 7645 w 10000"/>
              <a:gd name="connsiteY40" fmla="*/ 7896 h 10000"/>
              <a:gd name="connsiteX41" fmla="*/ 7603 w 10000"/>
              <a:gd name="connsiteY41" fmla="*/ 7727 h 10000"/>
              <a:gd name="connsiteX42" fmla="*/ 7635 w 10000"/>
              <a:gd name="connsiteY42" fmla="*/ 8068 h 10000"/>
              <a:gd name="connsiteX43" fmla="*/ 7533 w 10000"/>
              <a:gd name="connsiteY43" fmla="*/ 8068 h 10000"/>
              <a:gd name="connsiteX44" fmla="*/ 7453 w 10000"/>
              <a:gd name="connsiteY44" fmla="*/ 8820 h 10000"/>
              <a:gd name="connsiteX45" fmla="*/ 7330 w 10000"/>
              <a:gd name="connsiteY45" fmla="*/ 9042 h 10000"/>
              <a:gd name="connsiteX46" fmla="*/ 7368 w 10000"/>
              <a:gd name="connsiteY46" fmla="*/ 9315 h 10000"/>
              <a:gd name="connsiteX47" fmla="*/ 7341 w 10000"/>
              <a:gd name="connsiteY47" fmla="*/ 9487 h 10000"/>
              <a:gd name="connsiteX48" fmla="*/ 7261 w 10000"/>
              <a:gd name="connsiteY48" fmla="*/ 9366 h 10000"/>
              <a:gd name="connsiteX49" fmla="*/ 7192 w 10000"/>
              <a:gd name="connsiteY49" fmla="*/ 9983 h 10000"/>
              <a:gd name="connsiteX50" fmla="*/ 7347 w 10000"/>
              <a:gd name="connsiteY50" fmla="*/ 7835 h 10000"/>
              <a:gd name="connsiteX51" fmla="*/ 7122 w 10000"/>
              <a:gd name="connsiteY51" fmla="*/ 9896 h 10000"/>
              <a:gd name="connsiteX52" fmla="*/ 7267 w 10000"/>
              <a:gd name="connsiteY52" fmla="*/ 7512 h 10000"/>
              <a:gd name="connsiteX53" fmla="*/ 7054 w 10000"/>
              <a:gd name="connsiteY53" fmla="*/ 7981 h 10000"/>
              <a:gd name="connsiteX54" fmla="*/ 7053 w 10000"/>
              <a:gd name="connsiteY54" fmla="*/ 7063 h 10000"/>
              <a:gd name="connsiteX55" fmla="*/ 7026 w 10000"/>
              <a:gd name="connsiteY55" fmla="*/ 7555 h 10000"/>
              <a:gd name="connsiteX56" fmla="*/ 6828 w 10000"/>
              <a:gd name="connsiteY56" fmla="*/ 7735 h 10000"/>
              <a:gd name="connsiteX57" fmla="*/ 6677 w 10000"/>
              <a:gd name="connsiteY57" fmla="*/ 7545 h 10000"/>
              <a:gd name="connsiteX58" fmla="*/ 6616 w 10000"/>
              <a:gd name="connsiteY58" fmla="*/ 7726 h 10000"/>
              <a:gd name="connsiteX59" fmla="*/ 6417 w 10000"/>
              <a:gd name="connsiteY59" fmla="*/ 7837 h 10000"/>
              <a:gd name="connsiteX60" fmla="*/ 6500 w 10000"/>
              <a:gd name="connsiteY60" fmla="*/ 7837 h 10000"/>
              <a:gd name="connsiteX61" fmla="*/ 6333 w 10000"/>
              <a:gd name="connsiteY61" fmla="*/ 8180 h 10000"/>
              <a:gd name="connsiteX62" fmla="*/ 6333 w 10000"/>
              <a:gd name="connsiteY62" fmla="*/ 7837 h 10000"/>
              <a:gd name="connsiteX63" fmla="*/ 6250 w 10000"/>
              <a:gd name="connsiteY63" fmla="*/ 7837 h 10000"/>
              <a:gd name="connsiteX64" fmla="*/ 6167 w 10000"/>
              <a:gd name="connsiteY64" fmla="*/ 7837 h 10000"/>
              <a:gd name="connsiteX65" fmla="*/ 5917 w 10000"/>
              <a:gd name="connsiteY65" fmla="*/ 7837 h 10000"/>
              <a:gd name="connsiteX66" fmla="*/ 5879 w 10000"/>
              <a:gd name="connsiteY66" fmla="*/ 7454 h 10000"/>
              <a:gd name="connsiteX67" fmla="*/ 5753 w 10000"/>
              <a:gd name="connsiteY67" fmla="*/ 7625 h 10000"/>
              <a:gd name="connsiteX68" fmla="*/ 5700 w 10000"/>
              <a:gd name="connsiteY68" fmla="*/ 7668 h 10000"/>
              <a:gd name="connsiteX69" fmla="*/ 5559 w 10000"/>
              <a:gd name="connsiteY69" fmla="*/ 7690 h 10000"/>
              <a:gd name="connsiteX70" fmla="*/ 5472 w 10000"/>
              <a:gd name="connsiteY70" fmla="*/ 7700 h 10000"/>
              <a:gd name="connsiteX71" fmla="*/ 5335 w 10000"/>
              <a:gd name="connsiteY71" fmla="*/ 8414 h 10000"/>
              <a:gd name="connsiteX72" fmla="*/ 5268 w 10000"/>
              <a:gd name="connsiteY72" fmla="*/ 7903 h 10000"/>
              <a:gd name="connsiteX73" fmla="*/ 5151 w 10000"/>
              <a:gd name="connsiteY73" fmla="*/ 7912 h 10000"/>
              <a:gd name="connsiteX74" fmla="*/ 5108 w 10000"/>
              <a:gd name="connsiteY74" fmla="*/ 8713 h 10000"/>
              <a:gd name="connsiteX75" fmla="*/ 5076 w 10000"/>
              <a:gd name="connsiteY75" fmla="*/ 8535 h 10000"/>
              <a:gd name="connsiteX76" fmla="*/ 5000 w 10000"/>
              <a:gd name="connsiteY76" fmla="*/ 8521 h 10000"/>
              <a:gd name="connsiteX77" fmla="*/ 5083 w 10000"/>
              <a:gd name="connsiteY77" fmla="*/ 7837 h 10000"/>
              <a:gd name="connsiteX78" fmla="*/ 5083 w 10000"/>
              <a:gd name="connsiteY78" fmla="*/ 8860 h 10000"/>
              <a:gd name="connsiteX79" fmla="*/ 4958 w 10000"/>
              <a:gd name="connsiteY79" fmla="*/ 7237 h 10000"/>
              <a:gd name="connsiteX80" fmla="*/ 4917 w 10000"/>
              <a:gd name="connsiteY80" fmla="*/ 7497 h 10000"/>
              <a:gd name="connsiteX81" fmla="*/ 4833 w 10000"/>
              <a:gd name="connsiteY81" fmla="*/ 7157 h 10000"/>
              <a:gd name="connsiteX82" fmla="*/ 4597 w 10000"/>
              <a:gd name="connsiteY82" fmla="*/ 8491 h 10000"/>
              <a:gd name="connsiteX83" fmla="*/ 4677 w 10000"/>
              <a:gd name="connsiteY83" fmla="*/ 8287 h 10000"/>
              <a:gd name="connsiteX84" fmla="*/ 4592 w 10000"/>
              <a:gd name="connsiteY84" fmla="*/ 8244 h 10000"/>
              <a:gd name="connsiteX85" fmla="*/ 4497 w 10000"/>
              <a:gd name="connsiteY85" fmla="*/ 8269 h 10000"/>
              <a:gd name="connsiteX86" fmla="*/ 4359 w 10000"/>
              <a:gd name="connsiteY86" fmla="*/ 8449 h 10000"/>
              <a:gd name="connsiteX87" fmla="*/ 4337 w 10000"/>
              <a:gd name="connsiteY87" fmla="*/ 8294 h 10000"/>
              <a:gd name="connsiteX88" fmla="*/ 4345 w 10000"/>
              <a:gd name="connsiteY88" fmla="*/ 7399 h 10000"/>
              <a:gd name="connsiteX89" fmla="*/ 4122 w 10000"/>
              <a:gd name="connsiteY89" fmla="*/ 8181 h 10000"/>
              <a:gd name="connsiteX90" fmla="*/ 4058 w 10000"/>
              <a:gd name="connsiteY90" fmla="*/ 7669 h 10000"/>
              <a:gd name="connsiteX91" fmla="*/ 3954 w 10000"/>
              <a:gd name="connsiteY91" fmla="*/ 7575 h 10000"/>
              <a:gd name="connsiteX92" fmla="*/ 4044 w 10000"/>
              <a:gd name="connsiteY92" fmla="*/ 8145 h 10000"/>
              <a:gd name="connsiteX93" fmla="*/ 3833 w 10000"/>
              <a:gd name="connsiteY93" fmla="*/ 7497 h 10000"/>
              <a:gd name="connsiteX94" fmla="*/ 3719 w 10000"/>
              <a:gd name="connsiteY94" fmla="*/ 7582 h 10000"/>
              <a:gd name="connsiteX95" fmla="*/ 3750 w 10000"/>
              <a:gd name="connsiteY95" fmla="*/ 6816 h 10000"/>
              <a:gd name="connsiteX96" fmla="*/ 3631 w 10000"/>
              <a:gd name="connsiteY96" fmla="*/ 6924 h 10000"/>
              <a:gd name="connsiteX97" fmla="*/ 3615 w 10000"/>
              <a:gd name="connsiteY97" fmla="*/ 6924 h 10000"/>
              <a:gd name="connsiteX98" fmla="*/ 3465 w 10000"/>
              <a:gd name="connsiteY98" fmla="*/ 6956 h 10000"/>
              <a:gd name="connsiteX99" fmla="*/ 3406 w 10000"/>
              <a:gd name="connsiteY99" fmla="*/ 6427 h 10000"/>
              <a:gd name="connsiteX100" fmla="*/ 3198 w 10000"/>
              <a:gd name="connsiteY100" fmla="*/ 6342 h 10000"/>
              <a:gd name="connsiteX101" fmla="*/ 3091 w 10000"/>
              <a:gd name="connsiteY101" fmla="*/ 6393 h 10000"/>
              <a:gd name="connsiteX102" fmla="*/ 3006 w 10000"/>
              <a:gd name="connsiteY102" fmla="*/ 6035 h 10000"/>
              <a:gd name="connsiteX103" fmla="*/ 2990 w 10000"/>
              <a:gd name="connsiteY103" fmla="*/ 6035 h 10000"/>
              <a:gd name="connsiteX104" fmla="*/ 2936 w 10000"/>
              <a:gd name="connsiteY104" fmla="*/ 6512 h 10000"/>
              <a:gd name="connsiteX105" fmla="*/ 2910 w 10000"/>
              <a:gd name="connsiteY105" fmla="*/ 6479 h 10000"/>
              <a:gd name="connsiteX106" fmla="*/ 2851 w 10000"/>
              <a:gd name="connsiteY106" fmla="*/ 5675 h 10000"/>
              <a:gd name="connsiteX107" fmla="*/ 2840 w 10000"/>
              <a:gd name="connsiteY107" fmla="*/ 5675 h 10000"/>
              <a:gd name="connsiteX108" fmla="*/ 2840 w 10000"/>
              <a:gd name="connsiteY108" fmla="*/ 5897 h 10000"/>
              <a:gd name="connsiteX109" fmla="*/ 2798 w 10000"/>
              <a:gd name="connsiteY109" fmla="*/ 5760 h 10000"/>
              <a:gd name="connsiteX110" fmla="*/ 2814 w 10000"/>
              <a:gd name="connsiteY110" fmla="*/ 5231 h 10000"/>
              <a:gd name="connsiteX111" fmla="*/ 2563 w 10000"/>
              <a:gd name="connsiteY111" fmla="*/ 5094 h 10000"/>
              <a:gd name="connsiteX112" fmla="*/ 2440 w 10000"/>
              <a:gd name="connsiteY112" fmla="*/ 5367 h 10000"/>
              <a:gd name="connsiteX113" fmla="*/ 2023 w 10000"/>
              <a:gd name="connsiteY113" fmla="*/ 3898 h 10000"/>
              <a:gd name="connsiteX114" fmla="*/ 2034 w 10000"/>
              <a:gd name="connsiteY114" fmla="*/ 4119 h 10000"/>
              <a:gd name="connsiteX115" fmla="*/ 1815 w 10000"/>
              <a:gd name="connsiteY115" fmla="*/ 4001 h 10000"/>
              <a:gd name="connsiteX116" fmla="*/ 1815 w 10000"/>
              <a:gd name="connsiteY116" fmla="*/ 3862 h 10000"/>
              <a:gd name="connsiteX117" fmla="*/ 1842 w 10000"/>
              <a:gd name="connsiteY117" fmla="*/ 3452 h 10000"/>
              <a:gd name="connsiteX118" fmla="*/ 1773 w 10000"/>
              <a:gd name="connsiteY118" fmla="*/ 3196 h 10000"/>
              <a:gd name="connsiteX119" fmla="*/ 1580 w 10000"/>
              <a:gd name="connsiteY119" fmla="*/ 2974 h 10000"/>
              <a:gd name="connsiteX120" fmla="*/ 1468 w 10000"/>
              <a:gd name="connsiteY120" fmla="*/ 3144 h 10000"/>
              <a:gd name="connsiteX121" fmla="*/ 1468 w 10000"/>
              <a:gd name="connsiteY121" fmla="*/ 3812 h 10000"/>
              <a:gd name="connsiteX122" fmla="*/ 1442 w 10000"/>
              <a:gd name="connsiteY122" fmla="*/ 3862 h 10000"/>
              <a:gd name="connsiteX123" fmla="*/ 1383 w 10000"/>
              <a:gd name="connsiteY123" fmla="*/ 3862 h 10000"/>
              <a:gd name="connsiteX124" fmla="*/ 1233 w 10000"/>
              <a:gd name="connsiteY124" fmla="*/ 3368 h 10000"/>
              <a:gd name="connsiteX125" fmla="*/ 1095 w 10000"/>
              <a:gd name="connsiteY125" fmla="*/ 4222 h 10000"/>
              <a:gd name="connsiteX126" fmla="*/ 1041 w 10000"/>
              <a:gd name="connsiteY126" fmla="*/ 4171 h 10000"/>
              <a:gd name="connsiteX127" fmla="*/ 886 w 10000"/>
              <a:gd name="connsiteY127" fmla="*/ 3059 h 10000"/>
              <a:gd name="connsiteX128" fmla="*/ 721 w 10000"/>
              <a:gd name="connsiteY128" fmla="*/ 2753 h 10000"/>
              <a:gd name="connsiteX129" fmla="*/ 625 w 10000"/>
              <a:gd name="connsiteY129" fmla="*/ 2838 h 10000"/>
              <a:gd name="connsiteX130" fmla="*/ 651 w 10000"/>
              <a:gd name="connsiteY130" fmla="*/ 2444 h 10000"/>
              <a:gd name="connsiteX131" fmla="*/ 358 w 10000"/>
              <a:gd name="connsiteY131" fmla="*/ 2256 h 10000"/>
              <a:gd name="connsiteX132" fmla="*/ 416 w 10000"/>
              <a:gd name="connsiteY132" fmla="*/ 2035 h 10000"/>
              <a:gd name="connsiteX133" fmla="*/ 374 w 10000"/>
              <a:gd name="connsiteY133" fmla="*/ 2035 h 10000"/>
              <a:gd name="connsiteX134" fmla="*/ 251 w 10000"/>
              <a:gd name="connsiteY134" fmla="*/ 2256 h 10000"/>
              <a:gd name="connsiteX135" fmla="*/ 304 w 10000"/>
              <a:gd name="connsiteY135" fmla="*/ 2035 h 10000"/>
              <a:gd name="connsiteX136" fmla="*/ 320 w 10000"/>
              <a:gd name="connsiteY136" fmla="*/ 1949 h 10000"/>
              <a:gd name="connsiteX137" fmla="*/ 155 w 10000"/>
              <a:gd name="connsiteY137" fmla="*/ 2136 h 10000"/>
              <a:gd name="connsiteX138" fmla="*/ 155 w 10000"/>
              <a:gd name="connsiteY138" fmla="*/ 1024 h 10000"/>
              <a:gd name="connsiteX139" fmla="*/ 43 w 10000"/>
              <a:gd name="connsiteY139" fmla="*/ 940 h 10000"/>
              <a:gd name="connsiteX140" fmla="*/ 0 w 10000"/>
              <a:gd name="connsiteY140" fmla="*/ 1163 h 10000"/>
              <a:gd name="connsiteX141" fmla="*/ 0 w 10000"/>
              <a:gd name="connsiteY141" fmla="*/ 0 h 10000"/>
              <a:gd name="connsiteX0" fmla="*/ 0 w 10000"/>
              <a:gd name="connsiteY0" fmla="*/ 0 h 9983"/>
              <a:gd name="connsiteX1" fmla="*/ 10000 w 10000"/>
              <a:gd name="connsiteY1" fmla="*/ 0 h 9983"/>
              <a:gd name="connsiteX2" fmla="*/ 10000 w 10000"/>
              <a:gd name="connsiteY2" fmla="*/ 6342 h 9983"/>
              <a:gd name="connsiteX3" fmla="*/ 9920 w 10000"/>
              <a:gd name="connsiteY3" fmla="*/ 6170 h 9983"/>
              <a:gd name="connsiteX4" fmla="*/ 9754 w 10000"/>
              <a:gd name="connsiteY4" fmla="*/ 6563 h 9983"/>
              <a:gd name="connsiteX5" fmla="*/ 9712 w 10000"/>
              <a:gd name="connsiteY5" fmla="*/ 7504 h 9983"/>
              <a:gd name="connsiteX6" fmla="*/ 9349 w 10000"/>
              <a:gd name="connsiteY6" fmla="*/ 8068 h 9983"/>
              <a:gd name="connsiteX7" fmla="*/ 9279 w 10000"/>
              <a:gd name="connsiteY7" fmla="*/ 7845 h 9983"/>
              <a:gd name="connsiteX8" fmla="*/ 9253 w 10000"/>
              <a:gd name="connsiteY8" fmla="*/ 7896 h 9983"/>
              <a:gd name="connsiteX9" fmla="*/ 9242 w 10000"/>
              <a:gd name="connsiteY9" fmla="*/ 8291 h 9983"/>
              <a:gd name="connsiteX10" fmla="*/ 9156 w 10000"/>
              <a:gd name="connsiteY10" fmla="*/ 8341 h 9983"/>
              <a:gd name="connsiteX11" fmla="*/ 9034 w 10000"/>
              <a:gd name="connsiteY11" fmla="*/ 7896 h 9983"/>
              <a:gd name="connsiteX12" fmla="*/ 9071 w 10000"/>
              <a:gd name="connsiteY12" fmla="*/ 7727 h 9983"/>
              <a:gd name="connsiteX13" fmla="*/ 9007 w 10000"/>
              <a:gd name="connsiteY13" fmla="*/ 7453 h 9983"/>
              <a:gd name="connsiteX14" fmla="*/ 8825 w 10000"/>
              <a:gd name="connsiteY14" fmla="*/ 7675 h 9983"/>
              <a:gd name="connsiteX15" fmla="*/ 8809 w 10000"/>
              <a:gd name="connsiteY15" fmla="*/ 7538 h 9983"/>
              <a:gd name="connsiteX16" fmla="*/ 8868 w 10000"/>
              <a:gd name="connsiteY16" fmla="*/ 7366 h 9983"/>
              <a:gd name="connsiteX17" fmla="*/ 8836 w 10000"/>
              <a:gd name="connsiteY17" fmla="*/ 7230 h 9983"/>
              <a:gd name="connsiteX18" fmla="*/ 8756 w 10000"/>
              <a:gd name="connsiteY18" fmla="*/ 7315 h 9983"/>
              <a:gd name="connsiteX19" fmla="*/ 8671 w 10000"/>
              <a:gd name="connsiteY19" fmla="*/ 6956 h 9983"/>
              <a:gd name="connsiteX20" fmla="*/ 8697 w 10000"/>
              <a:gd name="connsiteY20" fmla="*/ 6649 h 9983"/>
              <a:gd name="connsiteX21" fmla="*/ 8628 w 10000"/>
              <a:gd name="connsiteY21" fmla="*/ 6736 h 9983"/>
              <a:gd name="connsiteX22" fmla="*/ 8590 w 10000"/>
              <a:gd name="connsiteY22" fmla="*/ 7538 h 9983"/>
              <a:gd name="connsiteX23" fmla="*/ 8436 w 10000"/>
              <a:gd name="connsiteY23" fmla="*/ 7453 h 9983"/>
              <a:gd name="connsiteX24" fmla="*/ 8436 w 10000"/>
              <a:gd name="connsiteY24" fmla="*/ 7401 h 9983"/>
              <a:gd name="connsiteX25" fmla="*/ 8478 w 10000"/>
              <a:gd name="connsiteY25" fmla="*/ 7282 h 9983"/>
              <a:gd name="connsiteX26" fmla="*/ 8478 w 10000"/>
              <a:gd name="connsiteY26" fmla="*/ 7230 h 9983"/>
              <a:gd name="connsiteX27" fmla="*/ 8382 w 10000"/>
              <a:gd name="connsiteY27" fmla="*/ 7093 h 9983"/>
              <a:gd name="connsiteX28" fmla="*/ 8356 w 10000"/>
              <a:gd name="connsiteY28" fmla="*/ 7401 h 9983"/>
              <a:gd name="connsiteX29" fmla="*/ 8409 w 10000"/>
              <a:gd name="connsiteY29" fmla="*/ 7675 h 9983"/>
              <a:gd name="connsiteX30" fmla="*/ 8393 w 10000"/>
              <a:gd name="connsiteY30" fmla="*/ 7675 h 9983"/>
              <a:gd name="connsiteX31" fmla="*/ 8297 w 10000"/>
              <a:gd name="connsiteY31" fmla="*/ 7401 h 9983"/>
              <a:gd name="connsiteX32" fmla="*/ 8254 w 10000"/>
              <a:gd name="connsiteY32" fmla="*/ 6924 h 9983"/>
              <a:gd name="connsiteX33" fmla="*/ 8217 w 10000"/>
              <a:gd name="connsiteY33" fmla="*/ 6924 h 9983"/>
              <a:gd name="connsiteX34" fmla="*/ 8201 w 10000"/>
              <a:gd name="connsiteY34" fmla="*/ 7093 h 9983"/>
              <a:gd name="connsiteX35" fmla="*/ 8115 w 10000"/>
              <a:gd name="connsiteY35" fmla="*/ 6956 h 9983"/>
              <a:gd name="connsiteX36" fmla="*/ 8078 w 10000"/>
              <a:gd name="connsiteY36" fmla="*/ 7178 h 9983"/>
              <a:gd name="connsiteX37" fmla="*/ 8078 w 10000"/>
              <a:gd name="connsiteY37" fmla="*/ 7008 h 9983"/>
              <a:gd name="connsiteX38" fmla="*/ 7939 w 10000"/>
              <a:gd name="connsiteY38" fmla="*/ 7366 h 9983"/>
              <a:gd name="connsiteX39" fmla="*/ 7854 w 10000"/>
              <a:gd name="connsiteY39" fmla="*/ 7366 h 9983"/>
              <a:gd name="connsiteX40" fmla="*/ 7645 w 10000"/>
              <a:gd name="connsiteY40" fmla="*/ 7896 h 9983"/>
              <a:gd name="connsiteX41" fmla="*/ 7603 w 10000"/>
              <a:gd name="connsiteY41" fmla="*/ 7727 h 9983"/>
              <a:gd name="connsiteX42" fmla="*/ 7635 w 10000"/>
              <a:gd name="connsiteY42" fmla="*/ 8068 h 9983"/>
              <a:gd name="connsiteX43" fmla="*/ 7533 w 10000"/>
              <a:gd name="connsiteY43" fmla="*/ 8068 h 9983"/>
              <a:gd name="connsiteX44" fmla="*/ 7453 w 10000"/>
              <a:gd name="connsiteY44" fmla="*/ 8820 h 9983"/>
              <a:gd name="connsiteX45" fmla="*/ 7330 w 10000"/>
              <a:gd name="connsiteY45" fmla="*/ 9042 h 9983"/>
              <a:gd name="connsiteX46" fmla="*/ 7368 w 10000"/>
              <a:gd name="connsiteY46" fmla="*/ 9315 h 9983"/>
              <a:gd name="connsiteX47" fmla="*/ 7341 w 10000"/>
              <a:gd name="connsiteY47" fmla="*/ 9487 h 9983"/>
              <a:gd name="connsiteX48" fmla="*/ 7261 w 10000"/>
              <a:gd name="connsiteY48" fmla="*/ 9366 h 9983"/>
              <a:gd name="connsiteX49" fmla="*/ 7192 w 10000"/>
              <a:gd name="connsiteY49" fmla="*/ 9983 h 9983"/>
              <a:gd name="connsiteX50" fmla="*/ 7347 w 10000"/>
              <a:gd name="connsiteY50" fmla="*/ 7835 h 9983"/>
              <a:gd name="connsiteX51" fmla="*/ 7267 w 10000"/>
              <a:gd name="connsiteY51" fmla="*/ 7512 h 9983"/>
              <a:gd name="connsiteX52" fmla="*/ 7054 w 10000"/>
              <a:gd name="connsiteY52" fmla="*/ 7981 h 9983"/>
              <a:gd name="connsiteX53" fmla="*/ 7053 w 10000"/>
              <a:gd name="connsiteY53" fmla="*/ 7063 h 9983"/>
              <a:gd name="connsiteX54" fmla="*/ 7026 w 10000"/>
              <a:gd name="connsiteY54" fmla="*/ 7555 h 9983"/>
              <a:gd name="connsiteX55" fmla="*/ 6828 w 10000"/>
              <a:gd name="connsiteY55" fmla="*/ 7735 h 9983"/>
              <a:gd name="connsiteX56" fmla="*/ 6677 w 10000"/>
              <a:gd name="connsiteY56" fmla="*/ 7545 h 9983"/>
              <a:gd name="connsiteX57" fmla="*/ 6616 w 10000"/>
              <a:gd name="connsiteY57" fmla="*/ 7726 h 9983"/>
              <a:gd name="connsiteX58" fmla="*/ 6417 w 10000"/>
              <a:gd name="connsiteY58" fmla="*/ 7837 h 9983"/>
              <a:gd name="connsiteX59" fmla="*/ 6500 w 10000"/>
              <a:gd name="connsiteY59" fmla="*/ 7837 h 9983"/>
              <a:gd name="connsiteX60" fmla="*/ 6333 w 10000"/>
              <a:gd name="connsiteY60" fmla="*/ 8180 h 9983"/>
              <a:gd name="connsiteX61" fmla="*/ 6333 w 10000"/>
              <a:gd name="connsiteY61" fmla="*/ 7837 h 9983"/>
              <a:gd name="connsiteX62" fmla="*/ 6250 w 10000"/>
              <a:gd name="connsiteY62" fmla="*/ 7837 h 9983"/>
              <a:gd name="connsiteX63" fmla="*/ 6167 w 10000"/>
              <a:gd name="connsiteY63" fmla="*/ 7837 h 9983"/>
              <a:gd name="connsiteX64" fmla="*/ 5917 w 10000"/>
              <a:gd name="connsiteY64" fmla="*/ 7837 h 9983"/>
              <a:gd name="connsiteX65" fmla="*/ 5879 w 10000"/>
              <a:gd name="connsiteY65" fmla="*/ 7454 h 9983"/>
              <a:gd name="connsiteX66" fmla="*/ 5753 w 10000"/>
              <a:gd name="connsiteY66" fmla="*/ 7625 h 9983"/>
              <a:gd name="connsiteX67" fmla="*/ 5700 w 10000"/>
              <a:gd name="connsiteY67" fmla="*/ 7668 h 9983"/>
              <a:gd name="connsiteX68" fmla="*/ 5559 w 10000"/>
              <a:gd name="connsiteY68" fmla="*/ 7690 h 9983"/>
              <a:gd name="connsiteX69" fmla="*/ 5472 w 10000"/>
              <a:gd name="connsiteY69" fmla="*/ 7700 h 9983"/>
              <a:gd name="connsiteX70" fmla="*/ 5335 w 10000"/>
              <a:gd name="connsiteY70" fmla="*/ 8414 h 9983"/>
              <a:gd name="connsiteX71" fmla="*/ 5268 w 10000"/>
              <a:gd name="connsiteY71" fmla="*/ 7903 h 9983"/>
              <a:gd name="connsiteX72" fmla="*/ 5151 w 10000"/>
              <a:gd name="connsiteY72" fmla="*/ 7912 h 9983"/>
              <a:gd name="connsiteX73" fmla="*/ 5108 w 10000"/>
              <a:gd name="connsiteY73" fmla="*/ 8713 h 9983"/>
              <a:gd name="connsiteX74" fmla="*/ 5076 w 10000"/>
              <a:gd name="connsiteY74" fmla="*/ 8535 h 9983"/>
              <a:gd name="connsiteX75" fmla="*/ 5000 w 10000"/>
              <a:gd name="connsiteY75" fmla="*/ 8521 h 9983"/>
              <a:gd name="connsiteX76" fmla="*/ 5083 w 10000"/>
              <a:gd name="connsiteY76" fmla="*/ 7837 h 9983"/>
              <a:gd name="connsiteX77" fmla="*/ 5083 w 10000"/>
              <a:gd name="connsiteY77" fmla="*/ 8860 h 9983"/>
              <a:gd name="connsiteX78" fmla="*/ 4958 w 10000"/>
              <a:gd name="connsiteY78" fmla="*/ 7237 h 9983"/>
              <a:gd name="connsiteX79" fmla="*/ 4917 w 10000"/>
              <a:gd name="connsiteY79" fmla="*/ 7497 h 9983"/>
              <a:gd name="connsiteX80" fmla="*/ 4833 w 10000"/>
              <a:gd name="connsiteY80" fmla="*/ 7157 h 9983"/>
              <a:gd name="connsiteX81" fmla="*/ 4597 w 10000"/>
              <a:gd name="connsiteY81" fmla="*/ 8491 h 9983"/>
              <a:gd name="connsiteX82" fmla="*/ 4677 w 10000"/>
              <a:gd name="connsiteY82" fmla="*/ 8287 h 9983"/>
              <a:gd name="connsiteX83" fmla="*/ 4592 w 10000"/>
              <a:gd name="connsiteY83" fmla="*/ 8244 h 9983"/>
              <a:gd name="connsiteX84" fmla="*/ 4497 w 10000"/>
              <a:gd name="connsiteY84" fmla="*/ 8269 h 9983"/>
              <a:gd name="connsiteX85" fmla="*/ 4359 w 10000"/>
              <a:gd name="connsiteY85" fmla="*/ 8449 h 9983"/>
              <a:gd name="connsiteX86" fmla="*/ 4337 w 10000"/>
              <a:gd name="connsiteY86" fmla="*/ 8294 h 9983"/>
              <a:gd name="connsiteX87" fmla="*/ 4345 w 10000"/>
              <a:gd name="connsiteY87" fmla="*/ 7399 h 9983"/>
              <a:gd name="connsiteX88" fmla="*/ 4122 w 10000"/>
              <a:gd name="connsiteY88" fmla="*/ 8181 h 9983"/>
              <a:gd name="connsiteX89" fmla="*/ 4058 w 10000"/>
              <a:gd name="connsiteY89" fmla="*/ 7669 h 9983"/>
              <a:gd name="connsiteX90" fmla="*/ 3954 w 10000"/>
              <a:gd name="connsiteY90" fmla="*/ 7575 h 9983"/>
              <a:gd name="connsiteX91" fmla="*/ 4044 w 10000"/>
              <a:gd name="connsiteY91" fmla="*/ 8145 h 9983"/>
              <a:gd name="connsiteX92" fmla="*/ 3833 w 10000"/>
              <a:gd name="connsiteY92" fmla="*/ 7497 h 9983"/>
              <a:gd name="connsiteX93" fmla="*/ 3719 w 10000"/>
              <a:gd name="connsiteY93" fmla="*/ 7582 h 9983"/>
              <a:gd name="connsiteX94" fmla="*/ 3750 w 10000"/>
              <a:gd name="connsiteY94" fmla="*/ 6816 h 9983"/>
              <a:gd name="connsiteX95" fmla="*/ 3631 w 10000"/>
              <a:gd name="connsiteY95" fmla="*/ 6924 h 9983"/>
              <a:gd name="connsiteX96" fmla="*/ 3615 w 10000"/>
              <a:gd name="connsiteY96" fmla="*/ 6924 h 9983"/>
              <a:gd name="connsiteX97" fmla="*/ 3465 w 10000"/>
              <a:gd name="connsiteY97" fmla="*/ 6956 h 9983"/>
              <a:gd name="connsiteX98" fmla="*/ 3406 w 10000"/>
              <a:gd name="connsiteY98" fmla="*/ 6427 h 9983"/>
              <a:gd name="connsiteX99" fmla="*/ 3198 w 10000"/>
              <a:gd name="connsiteY99" fmla="*/ 6342 h 9983"/>
              <a:gd name="connsiteX100" fmla="*/ 3091 w 10000"/>
              <a:gd name="connsiteY100" fmla="*/ 6393 h 9983"/>
              <a:gd name="connsiteX101" fmla="*/ 3006 w 10000"/>
              <a:gd name="connsiteY101" fmla="*/ 6035 h 9983"/>
              <a:gd name="connsiteX102" fmla="*/ 2990 w 10000"/>
              <a:gd name="connsiteY102" fmla="*/ 6035 h 9983"/>
              <a:gd name="connsiteX103" fmla="*/ 2936 w 10000"/>
              <a:gd name="connsiteY103" fmla="*/ 6512 h 9983"/>
              <a:gd name="connsiteX104" fmla="*/ 2910 w 10000"/>
              <a:gd name="connsiteY104" fmla="*/ 6479 h 9983"/>
              <a:gd name="connsiteX105" fmla="*/ 2851 w 10000"/>
              <a:gd name="connsiteY105" fmla="*/ 5675 h 9983"/>
              <a:gd name="connsiteX106" fmla="*/ 2840 w 10000"/>
              <a:gd name="connsiteY106" fmla="*/ 5675 h 9983"/>
              <a:gd name="connsiteX107" fmla="*/ 2840 w 10000"/>
              <a:gd name="connsiteY107" fmla="*/ 5897 h 9983"/>
              <a:gd name="connsiteX108" fmla="*/ 2798 w 10000"/>
              <a:gd name="connsiteY108" fmla="*/ 5760 h 9983"/>
              <a:gd name="connsiteX109" fmla="*/ 2814 w 10000"/>
              <a:gd name="connsiteY109" fmla="*/ 5231 h 9983"/>
              <a:gd name="connsiteX110" fmla="*/ 2563 w 10000"/>
              <a:gd name="connsiteY110" fmla="*/ 5094 h 9983"/>
              <a:gd name="connsiteX111" fmla="*/ 2440 w 10000"/>
              <a:gd name="connsiteY111" fmla="*/ 5367 h 9983"/>
              <a:gd name="connsiteX112" fmla="*/ 2023 w 10000"/>
              <a:gd name="connsiteY112" fmla="*/ 3898 h 9983"/>
              <a:gd name="connsiteX113" fmla="*/ 2034 w 10000"/>
              <a:gd name="connsiteY113" fmla="*/ 4119 h 9983"/>
              <a:gd name="connsiteX114" fmla="*/ 1815 w 10000"/>
              <a:gd name="connsiteY114" fmla="*/ 4001 h 9983"/>
              <a:gd name="connsiteX115" fmla="*/ 1815 w 10000"/>
              <a:gd name="connsiteY115" fmla="*/ 3862 h 9983"/>
              <a:gd name="connsiteX116" fmla="*/ 1842 w 10000"/>
              <a:gd name="connsiteY116" fmla="*/ 3452 h 9983"/>
              <a:gd name="connsiteX117" fmla="*/ 1773 w 10000"/>
              <a:gd name="connsiteY117" fmla="*/ 3196 h 9983"/>
              <a:gd name="connsiteX118" fmla="*/ 1580 w 10000"/>
              <a:gd name="connsiteY118" fmla="*/ 2974 h 9983"/>
              <a:gd name="connsiteX119" fmla="*/ 1468 w 10000"/>
              <a:gd name="connsiteY119" fmla="*/ 3144 h 9983"/>
              <a:gd name="connsiteX120" fmla="*/ 1468 w 10000"/>
              <a:gd name="connsiteY120" fmla="*/ 3812 h 9983"/>
              <a:gd name="connsiteX121" fmla="*/ 1442 w 10000"/>
              <a:gd name="connsiteY121" fmla="*/ 3862 h 9983"/>
              <a:gd name="connsiteX122" fmla="*/ 1383 w 10000"/>
              <a:gd name="connsiteY122" fmla="*/ 3862 h 9983"/>
              <a:gd name="connsiteX123" fmla="*/ 1233 w 10000"/>
              <a:gd name="connsiteY123" fmla="*/ 3368 h 9983"/>
              <a:gd name="connsiteX124" fmla="*/ 1095 w 10000"/>
              <a:gd name="connsiteY124" fmla="*/ 4222 h 9983"/>
              <a:gd name="connsiteX125" fmla="*/ 1041 w 10000"/>
              <a:gd name="connsiteY125" fmla="*/ 4171 h 9983"/>
              <a:gd name="connsiteX126" fmla="*/ 886 w 10000"/>
              <a:gd name="connsiteY126" fmla="*/ 3059 h 9983"/>
              <a:gd name="connsiteX127" fmla="*/ 721 w 10000"/>
              <a:gd name="connsiteY127" fmla="*/ 2753 h 9983"/>
              <a:gd name="connsiteX128" fmla="*/ 625 w 10000"/>
              <a:gd name="connsiteY128" fmla="*/ 2838 h 9983"/>
              <a:gd name="connsiteX129" fmla="*/ 651 w 10000"/>
              <a:gd name="connsiteY129" fmla="*/ 2444 h 9983"/>
              <a:gd name="connsiteX130" fmla="*/ 358 w 10000"/>
              <a:gd name="connsiteY130" fmla="*/ 2256 h 9983"/>
              <a:gd name="connsiteX131" fmla="*/ 416 w 10000"/>
              <a:gd name="connsiteY131" fmla="*/ 2035 h 9983"/>
              <a:gd name="connsiteX132" fmla="*/ 374 w 10000"/>
              <a:gd name="connsiteY132" fmla="*/ 2035 h 9983"/>
              <a:gd name="connsiteX133" fmla="*/ 251 w 10000"/>
              <a:gd name="connsiteY133" fmla="*/ 2256 h 9983"/>
              <a:gd name="connsiteX134" fmla="*/ 304 w 10000"/>
              <a:gd name="connsiteY134" fmla="*/ 2035 h 9983"/>
              <a:gd name="connsiteX135" fmla="*/ 320 w 10000"/>
              <a:gd name="connsiteY135" fmla="*/ 1949 h 9983"/>
              <a:gd name="connsiteX136" fmla="*/ 155 w 10000"/>
              <a:gd name="connsiteY136" fmla="*/ 2136 h 9983"/>
              <a:gd name="connsiteX137" fmla="*/ 155 w 10000"/>
              <a:gd name="connsiteY137" fmla="*/ 1024 h 9983"/>
              <a:gd name="connsiteX138" fmla="*/ 43 w 10000"/>
              <a:gd name="connsiteY138" fmla="*/ 940 h 9983"/>
              <a:gd name="connsiteX139" fmla="*/ 0 w 10000"/>
              <a:gd name="connsiteY139" fmla="*/ 1163 h 9983"/>
              <a:gd name="connsiteX140" fmla="*/ 0 w 10000"/>
              <a:gd name="connsiteY140" fmla="*/ 0 h 9983"/>
              <a:gd name="connsiteX0" fmla="*/ 0 w 10000"/>
              <a:gd name="connsiteY0" fmla="*/ 0 h 9503"/>
              <a:gd name="connsiteX1" fmla="*/ 10000 w 10000"/>
              <a:gd name="connsiteY1" fmla="*/ 0 h 9503"/>
              <a:gd name="connsiteX2" fmla="*/ 10000 w 10000"/>
              <a:gd name="connsiteY2" fmla="*/ 6353 h 9503"/>
              <a:gd name="connsiteX3" fmla="*/ 9920 w 10000"/>
              <a:gd name="connsiteY3" fmla="*/ 6181 h 9503"/>
              <a:gd name="connsiteX4" fmla="*/ 9754 w 10000"/>
              <a:gd name="connsiteY4" fmla="*/ 6574 h 9503"/>
              <a:gd name="connsiteX5" fmla="*/ 9712 w 10000"/>
              <a:gd name="connsiteY5" fmla="*/ 7517 h 9503"/>
              <a:gd name="connsiteX6" fmla="*/ 9349 w 10000"/>
              <a:gd name="connsiteY6" fmla="*/ 8082 h 9503"/>
              <a:gd name="connsiteX7" fmla="*/ 9279 w 10000"/>
              <a:gd name="connsiteY7" fmla="*/ 7858 h 9503"/>
              <a:gd name="connsiteX8" fmla="*/ 9253 w 10000"/>
              <a:gd name="connsiteY8" fmla="*/ 7909 h 9503"/>
              <a:gd name="connsiteX9" fmla="*/ 9242 w 10000"/>
              <a:gd name="connsiteY9" fmla="*/ 8305 h 9503"/>
              <a:gd name="connsiteX10" fmla="*/ 9156 w 10000"/>
              <a:gd name="connsiteY10" fmla="*/ 8355 h 9503"/>
              <a:gd name="connsiteX11" fmla="*/ 9034 w 10000"/>
              <a:gd name="connsiteY11" fmla="*/ 7909 h 9503"/>
              <a:gd name="connsiteX12" fmla="*/ 9071 w 10000"/>
              <a:gd name="connsiteY12" fmla="*/ 7740 h 9503"/>
              <a:gd name="connsiteX13" fmla="*/ 9007 w 10000"/>
              <a:gd name="connsiteY13" fmla="*/ 7466 h 9503"/>
              <a:gd name="connsiteX14" fmla="*/ 8825 w 10000"/>
              <a:gd name="connsiteY14" fmla="*/ 7688 h 9503"/>
              <a:gd name="connsiteX15" fmla="*/ 8809 w 10000"/>
              <a:gd name="connsiteY15" fmla="*/ 7551 h 9503"/>
              <a:gd name="connsiteX16" fmla="*/ 8868 w 10000"/>
              <a:gd name="connsiteY16" fmla="*/ 7379 h 9503"/>
              <a:gd name="connsiteX17" fmla="*/ 8836 w 10000"/>
              <a:gd name="connsiteY17" fmla="*/ 7242 h 9503"/>
              <a:gd name="connsiteX18" fmla="*/ 8756 w 10000"/>
              <a:gd name="connsiteY18" fmla="*/ 7327 h 9503"/>
              <a:gd name="connsiteX19" fmla="*/ 8671 w 10000"/>
              <a:gd name="connsiteY19" fmla="*/ 6968 h 9503"/>
              <a:gd name="connsiteX20" fmla="*/ 8697 w 10000"/>
              <a:gd name="connsiteY20" fmla="*/ 6660 h 9503"/>
              <a:gd name="connsiteX21" fmla="*/ 8628 w 10000"/>
              <a:gd name="connsiteY21" fmla="*/ 6747 h 9503"/>
              <a:gd name="connsiteX22" fmla="*/ 8590 w 10000"/>
              <a:gd name="connsiteY22" fmla="*/ 7551 h 9503"/>
              <a:gd name="connsiteX23" fmla="*/ 8436 w 10000"/>
              <a:gd name="connsiteY23" fmla="*/ 7466 h 9503"/>
              <a:gd name="connsiteX24" fmla="*/ 8436 w 10000"/>
              <a:gd name="connsiteY24" fmla="*/ 7414 h 9503"/>
              <a:gd name="connsiteX25" fmla="*/ 8478 w 10000"/>
              <a:gd name="connsiteY25" fmla="*/ 7294 h 9503"/>
              <a:gd name="connsiteX26" fmla="*/ 8478 w 10000"/>
              <a:gd name="connsiteY26" fmla="*/ 7242 h 9503"/>
              <a:gd name="connsiteX27" fmla="*/ 8382 w 10000"/>
              <a:gd name="connsiteY27" fmla="*/ 7105 h 9503"/>
              <a:gd name="connsiteX28" fmla="*/ 8356 w 10000"/>
              <a:gd name="connsiteY28" fmla="*/ 7414 h 9503"/>
              <a:gd name="connsiteX29" fmla="*/ 8409 w 10000"/>
              <a:gd name="connsiteY29" fmla="*/ 7688 h 9503"/>
              <a:gd name="connsiteX30" fmla="*/ 8393 w 10000"/>
              <a:gd name="connsiteY30" fmla="*/ 7688 h 9503"/>
              <a:gd name="connsiteX31" fmla="*/ 8297 w 10000"/>
              <a:gd name="connsiteY31" fmla="*/ 7414 h 9503"/>
              <a:gd name="connsiteX32" fmla="*/ 8254 w 10000"/>
              <a:gd name="connsiteY32" fmla="*/ 6936 h 9503"/>
              <a:gd name="connsiteX33" fmla="*/ 8217 w 10000"/>
              <a:gd name="connsiteY33" fmla="*/ 6936 h 9503"/>
              <a:gd name="connsiteX34" fmla="*/ 8201 w 10000"/>
              <a:gd name="connsiteY34" fmla="*/ 7105 h 9503"/>
              <a:gd name="connsiteX35" fmla="*/ 8115 w 10000"/>
              <a:gd name="connsiteY35" fmla="*/ 6968 h 9503"/>
              <a:gd name="connsiteX36" fmla="*/ 8078 w 10000"/>
              <a:gd name="connsiteY36" fmla="*/ 7190 h 9503"/>
              <a:gd name="connsiteX37" fmla="*/ 8078 w 10000"/>
              <a:gd name="connsiteY37" fmla="*/ 7020 h 9503"/>
              <a:gd name="connsiteX38" fmla="*/ 7939 w 10000"/>
              <a:gd name="connsiteY38" fmla="*/ 7379 h 9503"/>
              <a:gd name="connsiteX39" fmla="*/ 7854 w 10000"/>
              <a:gd name="connsiteY39" fmla="*/ 7379 h 9503"/>
              <a:gd name="connsiteX40" fmla="*/ 7645 w 10000"/>
              <a:gd name="connsiteY40" fmla="*/ 7909 h 9503"/>
              <a:gd name="connsiteX41" fmla="*/ 7603 w 10000"/>
              <a:gd name="connsiteY41" fmla="*/ 7740 h 9503"/>
              <a:gd name="connsiteX42" fmla="*/ 7635 w 10000"/>
              <a:gd name="connsiteY42" fmla="*/ 8082 h 9503"/>
              <a:gd name="connsiteX43" fmla="*/ 7533 w 10000"/>
              <a:gd name="connsiteY43" fmla="*/ 8082 h 9503"/>
              <a:gd name="connsiteX44" fmla="*/ 7453 w 10000"/>
              <a:gd name="connsiteY44" fmla="*/ 8835 h 9503"/>
              <a:gd name="connsiteX45" fmla="*/ 7330 w 10000"/>
              <a:gd name="connsiteY45" fmla="*/ 9057 h 9503"/>
              <a:gd name="connsiteX46" fmla="*/ 7368 w 10000"/>
              <a:gd name="connsiteY46" fmla="*/ 9331 h 9503"/>
              <a:gd name="connsiteX47" fmla="*/ 7341 w 10000"/>
              <a:gd name="connsiteY47" fmla="*/ 9503 h 9503"/>
              <a:gd name="connsiteX48" fmla="*/ 7261 w 10000"/>
              <a:gd name="connsiteY48" fmla="*/ 9382 h 9503"/>
              <a:gd name="connsiteX49" fmla="*/ 7347 w 10000"/>
              <a:gd name="connsiteY49" fmla="*/ 7848 h 9503"/>
              <a:gd name="connsiteX50" fmla="*/ 7267 w 10000"/>
              <a:gd name="connsiteY50" fmla="*/ 7525 h 9503"/>
              <a:gd name="connsiteX51" fmla="*/ 7054 w 10000"/>
              <a:gd name="connsiteY51" fmla="*/ 7995 h 9503"/>
              <a:gd name="connsiteX52" fmla="*/ 7053 w 10000"/>
              <a:gd name="connsiteY52" fmla="*/ 7075 h 9503"/>
              <a:gd name="connsiteX53" fmla="*/ 7026 w 10000"/>
              <a:gd name="connsiteY53" fmla="*/ 7568 h 9503"/>
              <a:gd name="connsiteX54" fmla="*/ 6828 w 10000"/>
              <a:gd name="connsiteY54" fmla="*/ 7748 h 9503"/>
              <a:gd name="connsiteX55" fmla="*/ 6677 w 10000"/>
              <a:gd name="connsiteY55" fmla="*/ 7558 h 9503"/>
              <a:gd name="connsiteX56" fmla="*/ 6616 w 10000"/>
              <a:gd name="connsiteY56" fmla="*/ 7739 h 9503"/>
              <a:gd name="connsiteX57" fmla="*/ 6417 w 10000"/>
              <a:gd name="connsiteY57" fmla="*/ 7850 h 9503"/>
              <a:gd name="connsiteX58" fmla="*/ 6500 w 10000"/>
              <a:gd name="connsiteY58" fmla="*/ 7850 h 9503"/>
              <a:gd name="connsiteX59" fmla="*/ 6333 w 10000"/>
              <a:gd name="connsiteY59" fmla="*/ 8194 h 9503"/>
              <a:gd name="connsiteX60" fmla="*/ 6333 w 10000"/>
              <a:gd name="connsiteY60" fmla="*/ 7850 h 9503"/>
              <a:gd name="connsiteX61" fmla="*/ 6250 w 10000"/>
              <a:gd name="connsiteY61" fmla="*/ 7850 h 9503"/>
              <a:gd name="connsiteX62" fmla="*/ 6167 w 10000"/>
              <a:gd name="connsiteY62" fmla="*/ 7850 h 9503"/>
              <a:gd name="connsiteX63" fmla="*/ 5917 w 10000"/>
              <a:gd name="connsiteY63" fmla="*/ 7850 h 9503"/>
              <a:gd name="connsiteX64" fmla="*/ 5879 w 10000"/>
              <a:gd name="connsiteY64" fmla="*/ 7467 h 9503"/>
              <a:gd name="connsiteX65" fmla="*/ 5753 w 10000"/>
              <a:gd name="connsiteY65" fmla="*/ 7638 h 9503"/>
              <a:gd name="connsiteX66" fmla="*/ 5700 w 10000"/>
              <a:gd name="connsiteY66" fmla="*/ 7681 h 9503"/>
              <a:gd name="connsiteX67" fmla="*/ 5559 w 10000"/>
              <a:gd name="connsiteY67" fmla="*/ 7703 h 9503"/>
              <a:gd name="connsiteX68" fmla="*/ 5472 w 10000"/>
              <a:gd name="connsiteY68" fmla="*/ 7713 h 9503"/>
              <a:gd name="connsiteX69" fmla="*/ 5335 w 10000"/>
              <a:gd name="connsiteY69" fmla="*/ 8428 h 9503"/>
              <a:gd name="connsiteX70" fmla="*/ 5268 w 10000"/>
              <a:gd name="connsiteY70" fmla="*/ 7916 h 9503"/>
              <a:gd name="connsiteX71" fmla="*/ 5151 w 10000"/>
              <a:gd name="connsiteY71" fmla="*/ 7925 h 9503"/>
              <a:gd name="connsiteX72" fmla="*/ 5108 w 10000"/>
              <a:gd name="connsiteY72" fmla="*/ 8728 h 9503"/>
              <a:gd name="connsiteX73" fmla="*/ 5076 w 10000"/>
              <a:gd name="connsiteY73" fmla="*/ 8550 h 9503"/>
              <a:gd name="connsiteX74" fmla="*/ 5000 w 10000"/>
              <a:gd name="connsiteY74" fmla="*/ 8536 h 9503"/>
              <a:gd name="connsiteX75" fmla="*/ 5083 w 10000"/>
              <a:gd name="connsiteY75" fmla="*/ 7850 h 9503"/>
              <a:gd name="connsiteX76" fmla="*/ 5083 w 10000"/>
              <a:gd name="connsiteY76" fmla="*/ 8875 h 9503"/>
              <a:gd name="connsiteX77" fmla="*/ 4958 w 10000"/>
              <a:gd name="connsiteY77" fmla="*/ 7249 h 9503"/>
              <a:gd name="connsiteX78" fmla="*/ 4917 w 10000"/>
              <a:gd name="connsiteY78" fmla="*/ 7510 h 9503"/>
              <a:gd name="connsiteX79" fmla="*/ 4833 w 10000"/>
              <a:gd name="connsiteY79" fmla="*/ 7169 h 9503"/>
              <a:gd name="connsiteX80" fmla="*/ 4597 w 10000"/>
              <a:gd name="connsiteY80" fmla="*/ 8505 h 9503"/>
              <a:gd name="connsiteX81" fmla="*/ 4677 w 10000"/>
              <a:gd name="connsiteY81" fmla="*/ 8301 h 9503"/>
              <a:gd name="connsiteX82" fmla="*/ 4592 w 10000"/>
              <a:gd name="connsiteY82" fmla="*/ 8258 h 9503"/>
              <a:gd name="connsiteX83" fmla="*/ 4497 w 10000"/>
              <a:gd name="connsiteY83" fmla="*/ 8283 h 9503"/>
              <a:gd name="connsiteX84" fmla="*/ 4359 w 10000"/>
              <a:gd name="connsiteY84" fmla="*/ 8463 h 9503"/>
              <a:gd name="connsiteX85" fmla="*/ 4337 w 10000"/>
              <a:gd name="connsiteY85" fmla="*/ 8308 h 9503"/>
              <a:gd name="connsiteX86" fmla="*/ 4345 w 10000"/>
              <a:gd name="connsiteY86" fmla="*/ 7412 h 9503"/>
              <a:gd name="connsiteX87" fmla="*/ 4122 w 10000"/>
              <a:gd name="connsiteY87" fmla="*/ 8195 h 9503"/>
              <a:gd name="connsiteX88" fmla="*/ 4058 w 10000"/>
              <a:gd name="connsiteY88" fmla="*/ 7682 h 9503"/>
              <a:gd name="connsiteX89" fmla="*/ 3954 w 10000"/>
              <a:gd name="connsiteY89" fmla="*/ 7588 h 9503"/>
              <a:gd name="connsiteX90" fmla="*/ 4044 w 10000"/>
              <a:gd name="connsiteY90" fmla="*/ 8159 h 9503"/>
              <a:gd name="connsiteX91" fmla="*/ 3833 w 10000"/>
              <a:gd name="connsiteY91" fmla="*/ 7510 h 9503"/>
              <a:gd name="connsiteX92" fmla="*/ 3719 w 10000"/>
              <a:gd name="connsiteY92" fmla="*/ 7595 h 9503"/>
              <a:gd name="connsiteX93" fmla="*/ 3750 w 10000"/>
              <a:gd name="connsiteY93" fmla="*/ 6828 h 9503"/>
              <a:gd name="connsiteX94" fmla="*/ 3631 w 10000"/>
              <a:gd name="connsiteY94" fmla="*/ 6936 h 9503"/>
              <a:gd name="connsiteX95" fmla="*/ 3615 w 10000"/>
              <a:gd name="connsiteY95" fmla="*/ 6936 h 9503"/>
              <a:gd name="connsiteX96" fmla="*/ 3465 w 10000"/>
              <a:gd name="connsiteY96" fmla="*/ 6968 h 9503"/>
              <a:gd name="connsiteX97" fmla="*/ 3406 w 10000"/>
              <a:gd name="connsiteY97" fmla="*/ 6438 h 9503"/>
              <a:gd name="connsiteX98" fmla="*/ 3198 w 10000"/>
              <a:gd name="connsiteY98" fmla="*/ 6353 h 9503"/>
              <a:gd name="connsiteX99" fmla="*/ 3091 w 10000"/>
              <a:gd name="connsiteY99" fmla="*/ 6404 h 9503"/>
              <a:gd name="connsiteX100" fmla="*/ 3006 w 10000"/>
              <a:gd name="connsiteY100" fmla="*/ 6045 h 9503"/>
              <a:gd name="connsiteX101" fmla="*/ 2990 w 10000"/>
              <a:gd name="connsiteY101" fmla="*/ 6045 h 9503"/>
              <a:gd name="connsiteX102" fmla="*/ 2936 w 10000"/>
              <a:gd name="connsiteY102" fmla="*/ 6523 h 9503"/>
              <a:gd name="connsiteX103" fmla="*/ 2910 w 10000"/>
              <a:gd name="connsiteY103" fmla="*/ 6490 h 9503"/>
              <a:gd name="connsiteX104" fmla="*/ 2851 w 10000"/>
              <a:gd name="connsiteY104" fmla="*/ 5685 h 9503"/>
              <a:gd name="connsiteX105" fmla="*/ 2840 w 10000"/>
              <a:gd name="connsiteY105" fmla="*/ 5685 h 9503"/>
              <a:gd name="connsiteX106" fmla="*/ 2840 w 10000"/>
              <a:gd name="connsiteY106" fmla="*/ 5907 h 9503"/>
              <a:gd name="connsiteX107" fmla="*/ 2798 w 10000"/>
              <a:gd name="connsiteY107" fmla="*/ 5770 h 9503"/>
              <a:gd name="connsiteX108" fmla="*/ 2814 w 10000"/>
              <a:gd name="connsiteY108" fmla="*/ 5240 h 9503"/>
              <a:gd name="connsiteX109" fmla="*/ 2563 w 10000"/>
              <a:gd name="connsiteY109" fmla="*/ 5103 h 9503"/>
              <a:gd name="connsiteX110" fmla="*/ 2440 w 10000"/>
              <a:gd name="connsiteY110" fmla="*/ 5376 h 9503"/>
              <a:gd name="connsiteX111" fmla="*/ 2023 w 10000"/>
              <a:gd name="connsiteY111" fmla="*/ 3905 h 9503"/>
              <a:gd name="connsiteX112" fmla="*/ 2034 w 10000"/>
              <a:gd name="connsiteY112" fmla="*/ 4126 h 9503"/>
              <a:gd name="connsiteX113" fmla="*/ 1815 w 10000"/>
              <a:gd name="connsiteY113" fmla="*/ 4008 h 9503"/>
              <a:gd name="connsiteX114" fmla="*/ 1815 w 10000"/>
              <a:gd name="connsiteY114" fmla="*/ 3869 h 9503"/>
              <a:gd name="connsiteX115" fmla="*/ 1842 w 10000"/>
              <a:gd name="connsiteY115" fmla="*/ 3458 h 9503"/>
              <a:gd name="connsiteX116" fmla="*/ 1773 w 10000"/>
              <a:gd name="connsiteY116" fmla="*/ 3201 h 9503"/>
              <a:gd name="connsiteX117" fmla="*/ 1580 w 10000"/>
              <a:gd name="connsiteY117" fmla="*/ 2979 h 9503"/>
              <a:gd name="connsiteX118" fmla="*/ 1468 w 10000"/>
              <a:gd name="connsiteY118" fmla="*/ 3149 h 9503"/>
              <a:gd name="connsiteX119" fmla="*/ 1468 w 10000"/>
              <a:gd name="connsiteY119" fmla="*/ 3818 h 9503"/>
              <a:gd name="connsiteX120" fmla="*/ 1442 w 10000"/>
              <a:gd name="connsiteY120" fmla="*/ 3869 h 9503"/>
              <a:gd name="connsiteX121" fmla="*/ 1383 w 10000"/>
              <a:gd name="connsiteY121" fmla="*/ 3869 h 9503"/>
              <a:gd name="connsiteX122" fmla="*/ 1233 w 10000"/>
              <a:gd name="connsiteY122" fmla="*/ 3374 h 9503"/>
              <a:gd name="connsiteX123" fmla="*/ 1095 w 10000"/>
              <a:gd name="connsiteY123" fmla="*/ 4229 h 9503"/>
              <a:gd name="connsiteX124" fmla="*/ 1041 w 10000"/>
              <a:gd name="connsiteY124" fmla="*/ 4178 h 9503"/>
              <a:gd name="connsiteX125" fmla="*/ 886 w 10000"/>
              <a:gd name="connsiteY125" fmla="*/ 3064 h 9503"/>
              <a:gd name="connsiteX126" fmla="*/ 721 w 10000"/>
              <a:gd name="connsiteY126" fmla="*/ 2758 h 9503"/>
              <a:gd name="connsiteX127" fmla="*/ 625 w 10000"/>
              <a:gd name="connsiteY127" fmla="*/ 2843 h 9503"/>
              <a:gd name="connsiteX128" fmla="*/ 651 w 10000"/>
              <a:gd name="connsiteY128" fmla="*/ 2448 h 9503"/>
              <a:gd name="connsiteX129" fmla="*/ 358 w 10000"/>
              <a:gd name="connsiteY129" fmla="*/ 2260 h 9503"/>
              <a:gd name="connsiteX130" fmla="*/ 416 w 10000"/>
              <a:gd name="connsiteY130" fmla="*/ 2038 h 9503"/>
              <a:gd name="connsiteX131" fmla="*/ 374 w 10000"/>
              <a:gd name="connsiteY131" fmla="*/ 2038 h 9503"/>
              <a:gd name="connsiteX132" fmla="*/ 251 w 10000"/>
              <a:gd name="connsiteY132" fmla="*/ 2260 h 9503"/>
              <a:gd name="connsiteX133" fmla="*/ 304 w 10000"/>
              <a:gd name="connsiteY133" fmla="*/ 2038 h 9503"/>
              <a:gd name="connsiteX134" fmla="*/ 320 w 10000"/>
              <a:gd name="connsiteY134" fmla="*/ 1952 h 9503"/>
              <a:gd name="connsiteX135" fmla="*/ 155 w 10000"/>
              <a:gd name="connsiteY135" fmla="*/ 2140 h 9503"/>
              <a:gd name="connsiteX136" fmla="*/ 155 w 10000"/>
              <a:gd name="connsiteY136" fmla="*/ 1026 h 9503"/>
              <a:gd name="connsiteX137" fmla="*/ 43 w 10000"/>
              <a:gd name="connsiteY137" fmla="*/ 942 h 9503"/>
              <a:gd name="connsiteX138" fmla="*/ 0 w 10000"/>
              <a:gd name="connsiteY138" fmla="*/ 1165 h 9503"/>
              <a:gd name="connsiteX139" fmla="*/ 0 w 10000"/>
              <a:gd name="connsiteY139" fmla="*/ 0 h 9503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6685 h 10000"/>
              <a:gd name="connsiteX3" fmla="*/ 9920 w 10000"/>
              <a:gd name="connsiteY3" fmla="*/ 6504 h 10000"/>
              <a:gd name="connsiteX4" fmla="*/ 9754 w 10000"/>
              <a:gd name="connsiteY4" fmla="*/ 6918 h 10000"/>
              <a:gd name="connsiteX5" fmla="*/ 9712 w 10000"/>
              <a:gd name="connsiteY5" fmla="*/ 7910 h 10000"/>
              <a:gd name="connsiteX6" fmla="*/ 9349 w 10000"/>
              <a:gd name="connsiteY6" fmla="*/ 8505 h 10000"/>
              <a:gd name="connsiteX7" fmla="*/ 9279 w 10000"/>
              <a:gd name="connsiteY7" fmla="*/ 8269 h 10000"/>
              <a:gd name="connsiteX8" fmla="*/ 9253 w 10000"/>
              <a:gd name="connsiteY8" fmla="*/ 8323 h 10000"/>
              <a:gd name="connsiteX9" fmla="*/ 9242 w 10000"/>
              <a:gd name="connsiteY9" fmla="*/ 8739 h 10000"/>
              <a:gd name="connsiteX10" fmla="*/ 9156 w 10000"/>
              <a:gd name="connsiteY10" fmla="*/ 8792 h 10000"/>
              <a:gd name="connsiteX11" fmla="*/ 9034 w 10000"/>
              <a:gd name="connsiteY11" fmla="*/ 8323 h 10000"/>
              <a:gd name="connsiteX12" fmla="*/ 9071 w 10000"/>
              <a:gd name="connsiteY12" fmla="*/ 8145 h 10000"/>
              <a:gd name="connsiteX13" fmla="*/ 9007 w 10000"/>
              <a:gd name="connsiteY13" fmla="*/ 7856 h 10000"/>
              <a:gd name="connsiteX14" fmla="*/ 8825 w 10000"/>
              <a:gd name="connsiteY14" fmla="*/ 8090 h 10000"/>
              <a:gd name="connsiteX15" fmla="*/ 8809 w 10000"/>
              <a:gd name="connsiteY15" fmla="*/ 7946 h 10000"/>
              <a:gd name="connsiteX16" fmla="*/ 8868 w 10000"/>
              <a:gd name="connsiteY16" fmla="*/ 7765 h 10000"/>
              <a:gd name="connsiteX17" fmla="*/ 8836 w 10000"/>
              <a:gd name="connsiteY17" fmla="*/ 7621 h 10000"/>
              <a:gd name="connsiteX18" fmla="*/ 8756 w 10000"/>
              <a:gd name="connsiteY18" fmla="*/ 7710 h 10000"/>
              <a:gd name="connsiteX19" fmla="*/ 8671 w 10000"/>
              <a:gd name="connsiteY19" fmla="*/ 7332 h 10000"/>
              <a:gd name="connsiteX20" fmla="*/ 8697 w 10000"/>
              <a:gd name="connsiteY20" fmla="*/ 7008 h 10000"/>
              <a:gd name="connsiteX21" fmla="*/ 8628 w 10000"/>
              <a:gd name="connsiteY21" fmla="*/ 7100 h 10000"/>
              <a:gd name="connsiteX22" fmla="*/ 8590 w 10000"/>
              <a:gd name="connsiteY22" fmla="*/ 7946 h 10000"/>
              <a:gd name="connsiteX23" fmla="*/ 8436 w 10000"/>
              <a:gd name="connsiteY23" fmla="*/ 7856 h 10000"/>
              <a:gd name="connsiteX24" fmla="*/ 8436 w 10000"/>
              <a:gd name="connsiteY24" fmla="*/ 7802 h 10000"/>
              <a:gd name="connsiteX25" fmla="*/ 8478 w 10000"/>
              <a:gd name="connsiteY25" fmla="*/ 7675 h 10000"/>
              <a:gd name="connsiteX26" fmla="*/ 8478 w 10000"/>
              <a:gd name="connsiteY26" fmla="*/ 7621 h 10000"/>
              <a:gd name="connsiteX27" fmla="*/ 8382 w 10000"/>
              <a:gd name="connsiteY27" fmla="*/ 7477 h 10000"/>
              <a:gd name="connsiteX28" fmla="*/ 8356 w 10000"/>
              <a:gd name="connsiteY28" fmla="*/ 7802 h 10000"/>
              <a:gd name="connsiteX29" fmla="*/ 8409 w 10000"/>
              <a:gd name="connsiteY29" fmla="*/ 8090 h 10000"/>
              <a:gd name="connsiteX30" fmla="*/ 8393 w 10000"/>
              <a:gd name="connsiteY30" fmla="*/ 8090 h 10000"/>
              <a:gd name="connsiteX31" fmla="*/ 8297 w 10000"/>
              <a:gd name="connsiteY31" fmla="*/ 7802 h 10000"/>
              <a:gd name="connsiteX32" fmla="*/ 8254 w 10000"/>
              <a:gd name="connsiteY32" fmla="*/ 7299 h 10000"/>
              <a:gd name="connsiteX33" fmla="*/ 8217 w 10000"/>
              <a:gd name="connsiteY33" fmla="*/ 7299 h 10000"/>
              <a:gd name="connsiteX34" fmla="*/ 8201 w 10000"/>
              <a:gd name="connsiteY34" fmla="*/ 7477 h 10000"/>
              <a:gd name="connsiteX35" fmla="*/ 8115 w 10000"/>
              <a:gd name="connsiteY35" fmla="*/ 7332 h 10000"/>
              <a:gd name="connsiteX36" fmla="*/ 8078 w 10000"/>
              <a:gd name="connsiteY36" fmla="*/ 7566 h 10000"/>
              <a:gd name="connsiteX37" fmla="*/ 8078 w 10000"/>
              <a:gd name="connsiteY37" fmla="*/ 7387 h 10000"/>
              <a:gd name="connsiteX38" fmla="*/ 7939 w 10000"/>
              <a:gd name="connsiteY38" fmla="*/ 7765 h 10000"/>
              <a:gd name="connsiteX39" fmla="*/ 7854 w 10000"/>
              <a:gd name="connsiteY39" fmla="*/ 7765 h 10000"/>
              <a:gd name="connsiteX40" fmla="*/ 7645 w 10000"/>
              <a:gd name="connsiteY40" fmla="*/ 8323 h 10000"/>
              <a:gd name="connsiteX41" fmla="*/ 7603 w 10000"/>
              <a:gd name="connsiteY41" fmla="*/ 8145 h 10000"/>
              <a:gd name="connsiteX42" fmla="*/ 7635 w 10000"/>
              <a:gd name="connsiteY42" fmla="*/ 8505 h 10000"/>
              <a:gd name="connsiteX43" fmla="*/ 7533 w 10000"/>
              <a:gd name="connsiteY43" fmla="*/ 8505 h 10000"/>
              <a:gd name="connsiteX44" fmla="*/ 7453 w 10000"/>
              <a:gd name="connsiteY44" fmla="*/ 9297 h 10000"/>
              <a:gd name="connsiteX45" fmla="*/ 7330 w 10000"/>
              <a:gd name="connsiteY45" fmla="*/ 9531 h 10000"/>
              <a:gd name="connsiteX46" fmla="*/ 7368 w 10000"/>
              <a:gd name="connsiteY46" fmla="*/ 9819 h 10000"/>
              <a:gd name="connsiteX47" fmla="*/ 7341 w 10000"/>
              <a:gd name="connsiteY47" fmla="*/ 10000 h 10000"/>
              <a:gd name="connsiteX48" fmla="*/ 7386 w 10000"/>
              <a:gd name="connsiteY48" fmla="*/ 7852 h 10000"/>
              <a:gd name="connsiteX49" fmla="*/ 7347 w 10000"/>
              <a:gd name="connsiteY49" fmla="*/ 8258 h 10000"/>
              <a:gd name="connsiteX50" fmla="*/ 7267 w 10000"/>
              <a:gd name="connsiteY50" fmla="*/ 7919 h 10000"/>
              <a:gd name="connsiteX51" fmla="*/ 7054 w 10000"/>
              <a:gd name="connsiteY51" fmla="*/ 8413 h 10000"/>
              <a:gd name="connsiteX52" fmla="*/ 7053 w 10000"/>
              <a:gd name="connsiteY52" fmla="*/ 7445 h 10000"/>
              <a:gd name="connsiteX53" fmla="*/ 7026 w 10000"/>
              <a:gd name="connsiteY53" fmla="*/ 7964 h 10000"/>
              <a:gd name="connsiteX54" fmla="*/ 6828 w 10000"/>
              <a:gd name="connsiteY54" fmla="*/ 8153 h 10000"/>
              <a:gd name="connsiteX55" fmla="*/ 6677 w 10000"/>
              <a:gd name="connsiteY55" fmla="*/ 7953 h 10000"/>
              <a:gd name="connsiteX56" fmla="*/ 6616 w 10000"/>
              <a:gd name="connsiteY56" fmla="*/ 8144 h 10000"/>
              <a:gd name="connsiteX57" fmla="*/ 6417 w 10000"/>
              <a:gd name="connsiteY57" fmla="*/ 8261 h 10000"/>
              <a:gd name="connsiteX58" fmla="*/ 6500 w 10000"/>
              <a:gd name="connsiteY58" fmla="*/ 8261 h 10000"/>
              <a:gd name="connsiteX59" fmla="*/ 6333 w 10000"/>
              <a:gd name="connsiteY59" fmla="*/ 8623 h 10000"/>
              <a:gd name="connsiteX60" fmla="*/ 6333 w 10000"/>
              <a:gd name="connsiteY60" fmla="*/ 8261 h 10000"/>
              <a:gd name="connsiteX61" fmla="*/ 6250 w 10000"/>
              <a:gd name="connsiteY61" fmla="*/ 8261 h 10000"/>
              <a:gd name="connsiteX62" fmla="*/ 6167 w 10000"/>
              <a:gd name="connsiteY62" fmla="*/ 8261 h 10000"/>
              <a:gd name="connsiteX63" fmla="*/ 5917 w 10000"/>
              <a:gd name="connsiteY63" fmla="*/ 8261 h 10000"/>
              <a:gd name="connsiteX64" fmla="*/ 5879 w 10000"/>
              <a:gd name="connsiteY64" fmla="*/ 7858 h 10000"/>
              <a:gd name="connsiteX65" fmla="*/ 5753 w 10000"/>
              <a:gd name="connsiteY65" fmla="*/ 8037 h 10000"/>
              <a:gd name="connsiteX66" fmla="*/ 5700 w 10000"/>
              <a:gd name="connsiteY66" fmla="*/ 8083 h 10000"/>
              <a:gd name="connsiteX67" fmla="*/ 5559 w 10000"/>
              <a:gd name="connsiteY67" fmla="*/ 8106 h 10000"/>
              <a:gd name="connsiteX68" fmla="*/ 5472 w 10000"/>
              <a:gd name="connsiteY68" fmla="*/ 8116 h 10000"/>
              <a:gd name="connsiteX69" fmla="*/ 5335 w 10000"/>
              <a:gd name="connsiteY69" fmla="*/ 8869 h 10000"/>
              <a:gd name="connsiteX70" fmla="*/ 5268 w 10000"/>
              <a:gd name="connsiteY70" fmla="*/ 8330 h 10000"/>
              <a:gd name="connsiteX71" fmla="*/ 5151 w 10000"/>
              <a:gd name="connsiteY71" fmla="*/ 8339 h 10000"/>
              <a:gd name="connsiteX72" fmla="*/ 5108 w 10000"/>
              <a:gd name="connsiteY72" fmla="*/ 9184 h 10000"/>
              <a:gd name="connsiteX73" fmla="*/ 5076 w 10000"/>
              <a:gd name="connsiteY73" fmla="*/ 8997 h 10000"/>
              <a:gd name="connsiteX74" fmla="*/ 5000 w 10000"/>
              <a:gd name="connsiteY74" fmla="*/ 8982 h 10000"/>
              <a:gd name="connsiteX75" fmla="*/ 5083 w 10000"/>
              <a:gd name="connsiteY75" fmla="*/ 8261 h 10000"/>
              <a:gd name="connsiteX76" fmla="*/ 5083 w 10000"/>
              <a:gd name="connsiteY76" fmla="*/ 9339 h 10000"/>
              <a:gd name="connsiteX77" fmla="*/ 4958 w 10000"/>
              <a:gd name="connsiteY77" fmla="*/ 7628 h 10000"/>
              <a:gd name="connsiteX78" fmla="*/ 4917 w 10000"/>
              <a:gd name="connsiteY78" fmla="*/ 7903 h 10000"/>
              <a:gd name="connsiteX79" fmla="*/ 4833 w 10000"/>
              <a:gd name="connsiteY79" fmla="*/ 7544 h 10000"/>
              <a:gd name="connsiteX80" fmla="*/ 4597 w 10000"/>
              <a:gd name="connsiteY80" fmla="*/ 8950 h 10000"/>
              <a:gd name="connsiteX81" fmla="*/ 4677 w 10000"/>
              <a:gd name="connsiteY81" fmla="*/ 8735 h 10000"/>
              <a:gd name="connsiteX82" fmla="*/ 4592 w 10000"/>
              <a:gd name="connsiteY82" fmla="*/ 8690 h 10000"/>
              <a:gd name="connsiteX83" fmla="*/ 4497 w 10000"/>
              <a:gd name="connsiteY83" fmla="*/ 8716 h 10000"/>
              <a:gd name="connsiteX84" fmla="*/ 4359 w 10000"/>
              <a:gd name="connsiteY84" fmla="*/ 8906 h 10000"/>
              <a:gd name="connsiteX85" fmla="*/ 4337 w 10000"/>
              <a:gd name="connsiteY85" fmla="*/ 8743 h 10000"/>
              <a:gd name="connsiteX86" fmla="*/ 4345 w 10000"/>
              <a:gd name="connsiteY86" fmla="*/ 7800 h 10000"/>
              <a:gd name="connsiteX87" fmla="*/ 4122 w 10000"/>
              <a:gd name="connsiteY87" fmla="*/ 8624 h 10000"/>
              <a:gd name="connsiteX88" fmla="*/ 4058 w 10000"/>
              <a:gd name="connsiteY88" fmla="*/ 8084 h 10000"/>
              <a:gd name="connsiteX89" fmla="*/ 3954 w 10000"/>
              <a:gd name="connsiteY89" fmla="*/ 7985 h 10000"/>
              <a:gd name="connsiteX90" fmla="*/ 4044 w 10000"/>
              <a:gd name="connsiteY90" fmla="*/ 8586 h 10000"/>
              <a:gd name="connsiteX91" fmla="*/ 3833 w 10000"/>
              <a:gd name="connsiteY91" fmla="*/ 7903 h 10000"/>
              <a:gd name="connsiteX92" fmla="*/ 3719 w 10000"/>
              <a:gd name="connsiteY92" fmla="*/ 7992 h 10000"/>
              <a:gd name="connsiteX93" fmla="*/ 3750 w 10000"/>
              <a:gd name="connsiteY93" fmla="*/ 7185 h 10000"/>
              <a:gd name="connsiteX94" fmla="*/ 3631 w 10000"/>
              <a:gd name="connsiteY94" fmla="*/ 7299 h 10000"/>
              <a:gd name="connsiteX95" fmla="*/ 3615 w 10000"/>
              <a:gd name="connsiteY95" fmla="*/ 7299 h 10000"/>
              <a:gd name="connsiteX96" fmla="*/ 3465 w 10000"/>
              <a:gd name="connsiteY96" fmla="*/ 7332 h 10000"/>
              <a:gd name="connsiteX97" fmla="*/ 3406 w 10000"/>
              <a:gd name="connsiteY97" fmla="*/ 6775 h 10000"/>
              <a:gd name="connsiteX98" fmla="*/ 3198 w 10000"/>
              <a:gd name="connsiteY98" fmla="*/ 6685 h 10000"/>
              <a:gd name="connsiteX99" fmla="*/ 3091 w 10000"/>
              <a:gd name="connsiteY99" fmla="*/ 6739 h 10000"/>
              <a:gd name="connsiteX100" fmla="*/ 3006 w 10000"/>
              <a:gd name="connsiteY100" fmla="*/ 6361 h 10000"/>
              <a:gd name="connsiteX101" fmla="*/ 2990 w 10000"/>
              <a:gd name="connsiteY101" fmla="*/ 6361 h 10000"/>
              <a:gd name="connsiteX102" fmla="*/ 2936 w 10000"/>
              <a:gd name="connsiteY102" fmla="*/ 6864 h 10000"/>
              <a:gd name="connsiteX103" fmla="*/ 2910 w 10000"/>
              <a:gd name="connsiteY103" fmla="*/ 6829 h 10000"/>
              <a:gd name="connsiteX104" fmla="*/ 2851 w 10000"/>
              <a:gd name="connsiteY104" fmla="*/ 5982 h 10000"/>
              <a:gd name="connsiteX105" fmla="*/ 2840 w 10000"/>
              <a:gd name="connsiteY105" fmla="*/ 5982 h 10000"/>
              <a:gd name="connsiteX106" fmla="*/ 2840 w 10000"/>
              <a:gd name="connsiteY106" fmla="*/ 6216 h 10000"/>
              <a:gd name="connsiteX107" fmla="*/ 2798 w 10000"/>
              <a:gd name="connsiteY107" fmla="*/ 6072 h 10000"/>
              <a:gd name="connsiteX108" fmla="*/ 2814 w 10000"/>
              <a:gd name="connsiteY108" fmla="*/ 5514 h 10000"/>
              <a:gd name="connsiteX109" fmla="*/ 2563 w 10000"/>
              <a:gd name="connsiteY109" fmla="*/ 5370 h 10000"/>
              <a:gd name="connsiteX110" fmla="*/ 2440 w 10000"/>
              <a:gd name="connsiteY110" fmla="*/ 5657 h 10000"/>
              <a:gd name="connsiteX111" fmla="*/ 2023 w 10000"/>
              <a:gd name="connsiteY111" fmla="*/ 4109 h 10000"/>
              <a:gd name="connsiteX112" fmla="*/ 2034 w 10000"/>
              <a:gd name="connsiteY112" fmla="*/ 4342 h 10000"/>
              <a:gd name="connsiteX113" fmla="*/ 1815 w 10000"/>
              <a:gd name="connsiteY113" fmla="*/ 4218 h 10000"/>
              <a:gd name="connsiteX114" fmla="*/ 1815 w 10000"/>
              <a:gd name="connsiteY114" fmla="*/ 4071 h 10000"/>
              <a:gd name="connsiteX115" fmla="*/ 1842 w 10000"/>
              <a:gd name="connsiteY115" fmla="*/ 3639 h 10000"/>
              <a:gd name="connsiteX116" fmla="*/ 1773 w 10000"/>
              <a:gd name="connsiteY116" fmla="*/ 3368 h 10000"/>
              <a:gd name="connsiteX117" fmla="*/ 1580 w 10000"/>
              <a:gd name="connsiteY117" fmla="*/ 3135 h 10000"/>
              <a:gd name="connsiteX118" fmla="*/ 1468 w 10000"/>
              <a:gd name="connsiteY118" fmla="*/ 3314 h 10000"/>
              <a:gd name="connsiteX119" fmla="*/ 1468 w 10000"/>
              <a:gd name="connsiteY119" fmla="*/ 4018 h 10000"/>
              <a:gd name="connsiteX120" fmla="*/ 1442 w 10000"/>
              <a:gd name="connsiteY120" fmla="*/ 4071 h 10000"/>
              <a:gd name="connsiteX121" fmla="*/ 1383 w 10000"/>
              <a:gd name="connsiteY121" fmla="*/ 4071 h 10000"/>
              <a:gd name="connsiteX122" fmla="*/ 1233 w 10000"/>
              <a:gd name="connsiteY122" fmla="*/ 3550 h 10000"/>
              <a:gd name="connsiteX123" fmla="*/ 1095 w 10000"/>
              <a:gd name="connsiteY123" fmla="*/ 4450 h 10000"/>
              <a:gd name="connsiteX124" fmla="*/ 1041 w 10000"/>
              <a:gd name="connsiteY124" fmla="*/ 4397 h 10000"/>
              <a:gd name="connsiteX125" fmla="*/ 886 w 10000"/>
              <a:gd name="connsiteY125" fmla="*/ 3224 h 10000"/>
              <a:gd name="connsiteX126" fmla="*/ 721 w 10000"/>
              <a:gd name="connsiteY126" fmla="*/ 2902 h 10000"/>
              <a:gd name="connsiteX127" fmla="*/ 625 w 10000"/>
              <a:gd name="connsiteY127" fmla="*/ 2992 h 10000"/>
              <a:gd name="connsiteX128" fmla="*/ 651 w 10000"/>
              <a:gd name="connsiteY128" fmla="*/ 2576 h 10000"/>
              <a:gd name="connsiteX129" fmla="*/ 358 w 10000"/>
              <a:gd name="connsiteY129" fmla="*/ 2378 h 10000"/>
              <a:gd name="connsiteX130" fmla="*/ 416 w 10000"/>
              <a:gd name="connsiteY130" fmla="*/ 2145 h 10000"/>
              <a:gd name="connsiteX131" fmla="*/ 374 w 10000"/>
              <a:gd name="connsiteY131" fmla="*/ 2145 h 10000"/>
              <a:gd name="connsiteX132" fmla="*/ 251 w 10000"/>
              <a:gd name="connsiteY132" fmla="*/ 2378 h 10000"/>
              <a:gd name="connsiteX133" fmla="*/ 304 w 10000"/>
              <a:gd name="connsiteY133" fmla="*/ 2145 h 10000"/>
              <a:gd name="connsiteX134" fmla="*/ 320 w 10000"/>
              <a:gd name="connsiteY134" fmla="*/ 2054 h 10000"/>
              <a:gd name="connsiteX135" fmla="*/ 155 w 10000"/>
              <a:gd name="connsiteY135" fmla="*/ 2252 h 10000"/>
              <a:gd name="connsiteX136" fmla="*/ 155 w 10000"/>
              <a:gd name="connsiteY136" fmla="*/ 1080 h 10000"/>
              <a:gd name="connsiteX137" fmla="*/ 43 w 10000"/>
              <a:gd name="connsiteY137" fmla="*/ 991 h 10000"/>
              <a:gd name="connsiteX138" fmla="*/ 0 w 10000"/>
              <a:gd name="connsiteY138" fmla="*/ 1226 h 10000"/>
              <a:gd name="connsiteX139" fmla="*/ 0 w 10000"/>
              <a:gd name="connsiteY139" fmla="*/ 0 h 10000"/>
              <a:gd name="connsiteX0" fmla="*/ 0 w 10000"/>
              <a:gd name="connsiteY0" fmla="*/ 0 h 9873"/>
              <a:gd name="connsiteX1" fmla="*/ 10000 w 10000"/>
              <a:gd name="connsiteY1" fmla="*/ 0 h 9873"/>
              <a:gd name="connsiteX2" fmla="*/ 10000 w 10000"/>
              <a:gd name="connsiteY2" fmla="*/ 6685 h 9873"/>
              <a:gd name="connsiteX3" fmla="*/ 9920 w 10000"/>
              <a:gd name="connsiteY3" fmla="*/ 6504 h 9873"/>
              <a:gd name="connsiteX4" fmla="*/ 9754 w 10000"/>
              <a:gd name="connsiteY4" fmla="*/ 6918 h 9873"/>
              <a:gd name="connsiteX5" fmla="*/ 9712 w 10000"/>
              <a:gd name="connsiteY5" fmla="*/ 7910 h 9873"/>
              <a:gd name="connsiteX6" fmla="*/ 9349 w 10000"/>
              <a:gd name="connsiteY6" fmla="*/ 8505 h 9873"/>
              <a:gd name="connsiteX7" fmla="*/ 9279 w 10000"/>
              <a:gd name="connsiteY7" fmla="*/ 8269 h 9873"/>
              <a:gd name="connsiteX8" fmla="*/ 9253 w 10000"/>
              <a:gd name="connsiteY8" fmla="*/ 8323 h 9873"/>
              <a:gd name="connsiteX9" fmla="*/ 9242 w 10000"/>
              <a:gd name="connsiteY9" fmla="*/ 8739 h 9873"/>
              <a:gd name="connsiteX10" fmla="*/ 9156 w 10000"/>
              <a:gd name="connsiteY10" fmla="*/ 8792 h 9873"/>
              <a:gd name="connsiteX11" fmla="*/ 9034 w 10000"/>
              <a:gd name="connsiteY11" fmla="*/ 8323 h 9873"/>
              <a:gd name="connsiteX12" fmla="*/ 9071 w 10000"/>
              <a:gd name="connsiteY12" fmla="*/ 8145 h 9873"/>
              <a:gd name="connsiteX13" fmla="*/ 9007 w 10000"/>
              <a:gd name="connsiteY13" fmla="*/ 7856 h 9873"/>
              <a:gd name="connsiteX14" fmla="*/ 8825 w 10000"/>
              <a:gd name="connsiteY14" fmla="*/ 8090 h 9873"/>
              <a:gd name="connsiteX15" fmla="*/ 8809 w 10000"/>
              <a:gd name="connsiteY15" fmla="*/ 7946 h 9873"/>
              <a:gd name="connsiteX16" fmla="*/ 8868 w 10000"/>
              <a:gd name="connsiteY16" fmla="*/ 7765 h 9873"/>
              <a:gd name="connsiteX17" fmla="*/ 8836 w 10000"/>
              <a:gd name="connsiteY17" fmla="*/ 7621 h 9873"/>
              <a:gd name="connsiteX18" fmla="*/ 8756 w 10000"/>
              <a:gd name="connsiteY18" fmla="*/ 7710 h 9873"/>
              <a:gd name="connsiteX19" fmla="*/ 8671 w 10000"/>
              <a:gd name="connsiteY19" fmla="*/ 7332 h 9873"/>
              <a:gd name="connsiteX20" fmla="*/ 8697 w 10000"/>
              <a:gd name="connsiteY20" fmla="*/ 7008 h 9873"/>
              <a:gd name="connsiteX21" fmla="*/ 8628 w 10000"/>
              <a:gd name="connsiteY21" fmla="*/ 7100 h 9873"/>
              <a:gd name="connsiteX22" fmla="*/ 8590 w 10000"/>
              <a:gd name="connsiteY22" fmla="*/ 7946 h 9873"/>
              <a:gd name="connsiteX23" fmla="*/ 8436 w 10000"/>
              <a:gd name="connsiteY23" fmla="*/ 7856 h 9873"/>
              <a:gd name="connsiteX24" fmla="*/ 8436 w 10000"/>
              <a:gd name="connsiteY24" fmla="*/ 7802 h 9873"/>
              <a:gd name="connsiteX25" fmla="*/ 8478 w 10000"/>
              <a:gd name="connsiteY25" fmla="*/ 7675 h 9873"/>
              <a:gd name="connsiteX26" fmla="*/ 8478 w 10000"/>
              <a:gd name="connsiteY26" fmla="*/ 7621 h 9873"/>
              <a:gd name="connsiteX27" fmla="*/ 8382 w 10000"/>
              <a:gd name="connsiteY27" fmla="*/ 7477 h 9873"/>
              <a:gd name="connsiteX28" fmla="*/ 8356 w 10000"/>
              <a:gd name="connsiteY28" fmla="*/ 7802 h 9873"/>
              <a:gd name="connsiteX29" fmla="*/ 8409 w 10000"/>
              <a:gd name="connsiteY29" fmla="*/ 8090 h 9873"/>
              <a:gd name="connsiteX30" fmla="*/ 8393 w 10000"/>
              <a:gd name="connsiteY30" fmla="*/ 8090 h 9873"/>
              <a:gd name="connsiteX31" fmla="*/ 8297 w 10000"/>
              <a:gd name="connsiteY31" fmla="*/ 7802 h 9873"/>
              <a:gd name="connsiteX32" fmla="*/ 8254 w 10000"/>
              <a:gd name="connsiteY32" fmla="*/ 7299 h 9873"/>
              <a:gd name="connsiteX33" fmla="*/ 8217 w 10000"/>
              <a:gd name="connsiteY33" fmla="*/ 7299 h 9873"/>
              <a:gd name="connsiteX34" fmla="*/ 8201 w 10000"/>
              <a:gd name="connsiteY34" fmla="*/ 7477 h 9873"/>
              <a:gd name="connsiteX35" fmla="*/ 8115 w 10000"/>
              <a:gd name="connsiteY35" fmla="*/ 7332 h 9873"/>
              <a:gd name="connsiteX36" fmla="*/ 8078 w 10000"/>
              <a:gd name="connsiteY36" fmla="*/ 7566 h 9873"/>
              <a:gd name="connsiteX37" fmla="*/ 8078 w 10000"/>
              <a:gd name="connsiteY37" fmla="*/ 7387 h 9873"/>
              <a:gd name="connsiteX38" fmla="*/ 7939 w 10000"/>
              <a:gd name="connsiteY38" fmla="*/ 7765 h 9873"/>
              <a:gd name="connsiteX39" fmla="*/ 7854 w 10000"/>
              <a:gd name="connsiteY39" fmla="*/ 7765 h 9873"/>
              <a:gd name="connsiteX40" fmla="*/ 7645 w 10000"/>
              <a:gd name="connsiteY40" fmla="*/ 8323 h 9873"/>
              <a:gd name="connsiteX41" fmla="*/ 7603 w 10000"/>
              <a:gd name="connsiteY41" fmla="*/ 8145 h 9873"/>
              <a:gd name="connsiteX42" fmla="*/ 7635 w 10000"/>
              <a:gd name="connsiteY42" fmla="*/ 8505 h 9873"/>
              <a:gd name="connsiteX43" fmla="*/ 7533 w 10000"/>
              <a:gd name="connsiteY43" fmla="*/ 8505 h 9873"/>
              <a:gd name="connsiteX44" fmla="*/ 7453 w 10000"/>
              <a:gd name="connsiteY44" fmla="*/ 9297 h 9873"/>
              <a:gd name="connsiteX45" fmla="*/ 7330 w 10000"/>
              <a:gd name="connsiteY45" fmla="*/ 9531 h 9873"/>
              <a:gd name="connsiteX46" fmla="*/ 7368 w 10000"/>
              <a:gd name="connsiteY46" fmla="*/ 9819 h 9873"/>
              <a:gd name="connsiteX47" fmla="*/ 7424 w 10000"/>
              <a:gd name="connsiteY47" fmla="*/ 8698 h 9873"/>
              <a:gd name="connsiteX48" fmla="*/ 7386 w 10000"/>
              <a:gd name="connsiteY48" fmla="*/ 7852 h 9873"/>
              <a:gd name="connsiteX49" fmla="*/ 7347 w 10000"/>
              <a:gd name="connsiteY49" fmla="*/ 8258 h 9873"/>
              <a:gd name="connsiteX50" fmla="*/ 7267 w 10000"/>
              <a:gd name="connsiteY50" fmla="*/ 7919 h 9873"/>
              <a:gd name="connsiteX51" fmla="*/ 7054 w 10000"/>
              <a:gd name="connsiteY51" fmla="*/ 8413 h 9873"/>
              <a:gd name="connsiteX52" fmla="*/ 7053 w 10000"/>
              <a:gd name="connsiteY52" fmla="*/ 7445 h 9873"/>
              <a:gd name="connsiteX53" fmla="*/ 7026 w 10000"/>
              <a:gd name="connsiteY53" fmla="*/ 7964 h 9873"/>
              <a:gd name="connsiteX54" fmla="*/ 6828 w 10000"/>
              <a:gd name="connsiteY54" fmla="*/ 8153 h 9873"/>
              <a:gd name="connsiteX55" fmla="*/ 6677 w 10000"/>
              <a:gd name="connsiteY55" fmla="*/ 7953 h 9873"/>
              <a:gd name="connsiteX56" fmla="*/ 6616 w 10000"/>
              <a:gd name="connsiteY56" fmla="*/ 8144 h 9873"/>
              <a:gd name="connsiteX57" fmla="*/ 6417 w 10000"/>
              <a:gd name="connsiteY57" fmla="*/ 8261 h 9873"/>
              <a:gd name="connsiteX58" fmla="*/ 6500 w 10000"/>
              <a:gd name="connsiteY58" fmla="*/ 8261 h 9873"/>
              <a:gd name="connsiteX59" fmla="*/ 6333 w 10000"/>
              <a:gd name="connsiteY59" fmla="*/ 8623 h 9873"/>
              <a:gd name="connsiteX60" fmla="*/ 6333 w 10000"/>
              <a:gd name="connsiteY60" fmla="*/ 8261 h 9873"/>
              <a:gd name="connsiteX61" fmla="*/ 6250 w 10000"/>
              <a:gd name="connsiteY61" fmla="*/ 8261 h 9873"/>
              <a:gd name="connsiteX62" fmla="*/ 6167 w 10000"/>
              <a:gd name="connsiteY62" fmla="*/ 8261 h 9873"/>
              <a:gd name="connsiteX63" fmla="*/ 5917 w 10000"/>
              <a:gd name="connsiteY63" fmla="*/ 8261 h 9873"/>
              <a:gd name="connsiteX64" fmla="*/ 5879 w 10000"/>
              <a:gd name="connsiteY64" fmla="*/ 7858 h 9873"/>
              <a:gd name="connsiteX65" fmla="*/ 5753 w 10000"/>
              <a:gd name="connsiteY65" fmla="*/ 8037 h 9873"/>
              <a:gd name="connsiteX66" fmla="*/ 5700 w 10000"/>
              <a:gd name="connsiteY66" fmla="*/ 8083 h 9873"/>
              <a:gd name="connsiteX67" fmla="*/ 5559 w 10000"/>
              <a:gd name="connsiteY67" fmla="*/ 8106 h 9873"/>
              <a:gd name="connsiteX68" fmla="*/ 5472 w 10000"/>
              <a:gd name="connsiteY68" fmla="*/ 8116 h 9873"/>
              <a:gd name="connsiteX69" fmla="*/ 5335 w 10000"/>
              <a:gd name="connsiteY69" fmla="*/ 8869 h 9873"/>
              <a:gd name="connsiteX70" fmla="*/ 5268 w 10000"/>
              <a:gd name="connsiteY70" fmla="*/ 8330 h 9873"/>
              <a:gd name="connsiteX71" fmla="*/ 5151 w 10000"/>
              <a:gd name="connsiteY71" fmla="*/ 8339 h 9873"/>
              <a:gd name="connsiteX72" fmla="*/ 5108 w 10000"/>
              <a:gd name="connsiteY72" fmla="*/ 9184 h 9873"/>
              <a:gd name="connsiteX73" fmla="*/ 5076 w 10000"/>
              <a:gd name="connsiteY73" fmla="*/ 8997 h 9873"/>
              <a:gd name="connsiteX74" fmla="*/ 5000 w 10000"/>
              <a:gd name="connsiteY74" fmla="*/ 8982 h 9873"/>
              <a:gd name="connsiteX75" fmla="*/ 5083 w 10000"/>
              <a:gd name="connsiteY75" fmla="*/ 8261 h 9873"/>
              <a:gd name="connsiteX76" fmla="*/ 5083 w 10000"/>
              <a:gd name="connsiteY76" fmla="*/ 9339 h 9873"/>
              <a:gd name="connsiteX77" fmla="*/ 4958 w 10000"/>
              <a:gd name="connsiteY77" fmla="*/ 7628 h 9873"/>
              <a:gd name="connsiteX78" fmla="*/ 4917 w 10000"/>
              <a:gd name="connsiteY78" fmla="*/ 7903 h 9873"/>
              <a:gd name="connsiteX79" fmla="*/ 4833 w 10000"/>
              <a:gd name="connsiteY79" fmla="*/ 7544 h 9873"/>
              <a:gd name="connsiteX80" fmla="*/ 4597 w 10000"/>
              <a:gd name="connsiteY80" fmla="*/ 8950 h 9873"/>
              <a:gd name="connsiteX81" fmla="*/ 4677 w 10000"/>
              <a:gd name="connsiteY81" fmla="*/ 8735 h 9873"/>
              <a:gd name="connsiteX82" fmla="*/ 4592 w 10000"/>
              <a:gd name="connsiteY82" fmla="*/ 8690 h 9873"/>
              <a:gd name="connsiteX83" fmla="*/ 4497 w 10000"/>
              <a:gd name="connsiteY83" fmla="*/ 8716 h 9873"/>
              <a:gd name="connsiteX84" fmla="*/ 4359 w 10000"/>
              <a:gd name="connsiteY84" fmla="*/ 8906 h 9873"/>
              <a:gd name="connsiteX85" fmla="*/ 4337 w 10000"/>
              <a:gd name="connsiteY85" fmla="*/ 8743 h 9873"/>
              <a:gd name="connsiteX86" fmla="*/ 4345 w 10000"/>
              <a:gd name="connsiteY86" fmla="*/ 7800 h 9873"/>
              <a:gd name="connsiteX87" fmla="*/ 4122 w 10000"/>
              <a:gd name="connsiteY87" fmla="*/ 8624 h 9873"/>
              <a:gd name="connsiteX88" fmla="*/ 4058 w 10000"/>
              <a:gd name="connsiteY88" fmla="*/ 8084 h 9873"/>
              <a:gd name="connsiteX89" fmla="*/ 3954 w 10000"/>
              <a:gd name="connsiteY89" fmla="*/ 7985 h 9873"/>
              <a:gd name="connsiteX90" fmla="*/ 4044 w 10000"/>
              <a:gd name="connsiteY90" fmla="*/ 8586 h 9873"/>
              <a:gd name="connsiteX91" fmla="*/ 3833 w 10000"/>
              <a:gd name="connsiteY91" fmla="*/ 7903 h 9873"/>
              <a:gd name="connsiteX92" fmla="*/ 3719 w 10000"/>
              <a:gd name="connsiteY92" fmla="*/ 7992 h 9873"/>
              <a:gd name="connsiteX93" fmla="*/ 3750 w 10000"/>
              <a:gd name="connsiteY93" fmla="*/ 7185 h 9873"/>
              <a:gd name="connsiteX94" fmla="*/ 3631 w 10000"/>
              <a:gd name="connsiteY94" fmla="*/ 7299 h 9873"/>
              <a:gd name="connsiteX95" fmla="*/ 3615 w 10000"/>
              <a:gd name="connsiteY95" fmla="*/ 7299 h 9873"/>
              <a:gd name="connsiteX96" fmla="*/ 3465 w 10000"/>
              <a:gd name="connsiteY96" fmla="*/ 7332 h 9873"/>
              <a:gd name="connsiteX97" fmla="*/ 3406 w 10000"/>
              <a:gd name="connsiteY97" fmla="*/ 6775 h 9873"/>
              <a:gd name="connsiteX98" fmla="*/ 3198 w 10000"/>
              <a:gd name="connsiteY98" fmla="*/ 6685 h 9873"/>
              <a:gd name="connsiteX99" fmla="*/ 3091 w 10000"/>
              <a:gd name="connsiteY99" fmla="*/ 6739 h 9873"/>
              <a:gd name="connsiteX100" fmla="*/ 3006 w 10000"/>
              <a:gd name="connsiteY100" fmla="*/ 6361 h 9873"/>
              <a:gd name="connsiteX101" fmla="*/ 2990 w 10000"/>
              <a:gd name="connsiteY101" fmla="*/ 6361 h 9873"/>
              <a:gd name="connsiteX102" fmla="*/ 2936 w 10000"/>
              <a:gd name="connsiteY102" fmla="*/ 6864 h 9873"/>
              <a:gd name="connsiteX103" fmla="*/ 2910 w 10000"/>
              <a:gd name="connsiteY103" fmla="*/ 6829 h 9873"/>
              <a:gd name="connsiteX104" fmla="*/ 2851 w 10000"/>
              <a:gd name="connsiteY104" fmla="*/ 5982 h 9873"/>
              <a:gd name="connsiteX105" fmla="*/ 2840 w 10000"/>
              <a:gd name="connsiteY105" fmla="*/ 5982 h 9873"/>
              <a:gd name="connsiteX106" fmla="*/ 2840 w 10000"/>
              <a:gd name="connsiteY106" fmla="*/ 6216 h 9873"/>
              <a:gd name="connsiteX107" fmla="*/ 2798 w 10000"/>
              <a:gd name="connsiteY107" fmla="*/ 6072 h 9873"/>
              <a:gd name="connsiteX108" fmla="*/ 2814 w 10000"/>
              <a:gd name="connsiteY108" fmla="*/ 5514 h 9873"/>
              <a:gd name="connsiteX109" fmla="*/ 2563 w 10000"/>
              <a:gd name="connsiteY109" fmla="*/ 5370 h 9873"/>
              <a:gd name="connsiteX110" fmla="*/ 2440 w 10000"/>
              <a:gd name="connsiteY110" fmla="*/ 5657 h 9873"/>
              <a:gd name="connsiteX111" fmla="*/ 2023 w 10000"/>
              <a:gd name="connsiteY111" fmla="*/ 4109 h 9873"/>
              <a:gd name="connsiteX112" fmla="*/ 2034 w 10000"/>
              <a:gd name="connsiteY112" fmla="*/ 4342 h 9873"/>
              <a:gd name="connsiteX113" fmla="*/ 1815 w 10000"/>
              <a:gd name="connsiteY113" fmla="*/ 4218 h 9873"/>
              <a:gd name="connsiteX114" fmla="*/ 1815 w 10000"/>
              <a:gd name="connsiteY114" fmla="*/ 4071 h 9873"/>
              <a:gd name="connsiteX115" fmla="*/ 1842 w 10000"/>
              <a:gd name="connsiteY115" fmla="*/ 3639 h 9873"/>
              <a:gd name="connsiteX116" fmla="*/ 1773 w 10000"/>
              <a:gd name="connsiteY116" fmla="*/ 3368 h 9873"/>
              <a:gd name="connsiteX117" fmla="*/ 1580 w 10000"/>
              <a:gd name="connsiteY117" fmla="*/ 3135 h 9873"/>
              <a:gd name="connsiteX118" fmla="*/ 1468 w 10000"/>
              <a:gd name="connsiteY118" fmla="*/ 3314 h 9873"/>
              <a:gd name="connsiteX119" fmla="*/ 1468 w 10000"/>
              <a:gd name="connsiteY119" fmla="*/ 4018 h 9873"/>
              <a:gd name="connsiteX120" fmla="*/ 1442 w 10000"/>
              <a:gd name="connsiteY120" fmla="*/ 4071 h 9873"/>
              <a:gd name="connsiteX121" fmla="*/ 1383 w 10000"/>
              <a:gd name="connsiteY121" fmla="*/ 4071 h 9873"/>
              <a:gd name="connsiteX122" fmla="*/ 1233 w 10000"/>
              <a:gd name="connsiteY122" fmla="*/ 3550 h 9873"/>
              <a:gd name="connsiteX123" fmla="*/ 1095 w 10000"/>
              <a:gd name="connsiteY123" fmla="*/ 4450 h 9873"/>
              <a:gd name="connsiteX124" fmla="*/ 1041 w 10000"/>
              <a:gd name="connsiteY124" fmla="*/ 4397 h 9873"/>
              <a:gd name="connsiteX125" fmla="*/ 886 w 10000"/>
              <a:gd name="connsiteY125" fmla="*/ 3224 h 9873"/>
              <a:gd name="connsiteX126" fmla="*/ 721 w 10000"/>
              <a:gd name="connsiteY126" fmla="*/ 2902 h 9873"/>
              <a:gd name="connsiteX127" fmla="*/ 625 w 10000"/>
              <a:gd name="connsiteY127" fmla="*/ 2992 h 9873"/>
              <a:gd name="connsiteX128" fmla="*/ 651 w 10000"/>
              <a:gd name="connsiteY128" fmla="*/ 2576 h 9873"/>
              <a:gd name="connsiteX129" fmla="*/ 358 w 10000"/>
              <a:gd name="connsiteY129" fmla="*/ 2378 h 9873"/>
              <a:gd name="connsiteX130" fmla="*/ 416 w 10000"/>
              <a:gd name="connsiteY130" fmla="*/ 2145 h 9873"/>
              <a:gd name="connsiteX131" fmla="*/ 374 w 10000"/>
              <a:gd name="connsiteY131" fmla="*/ 2145 h 9873"/>
              <a:gd name="connsiteX132" fmla="*/ 251 w 10000"/>
              <a:gd name="connsiteY132" fmla="*/ 2378 h 9873"/>
              <a:gd name="connsiteX133" fmla="*/ 304 w 10000"/>
              <a:gd name="connsiteY133" fmla="*/ 2145 h 9873"/>
              <a:gd name="connsiteX134" fmla="*/ 320 w 10000"/>
              <a:gd name="connsiteY134" fmla="*/ 2054 h 9873"/>
              <a:gd name="connsiteX135" fmla="*/ 155 w 10000"/>
              <a:gd name="connsiteY135" fmla="*/ 2252 h 9873"/>
              <a:gd name="connsiteX136" fmla="*/ 155 w 10000"/>
              <a:gd name="connsiteY136" fmla="*/ 1080 h 9873"/>
              <a:gd name="connsiteX137" fmla="*/ 43 w 10000"/>
              <a:gd name="connsiteY137" fmla="*/ 991 h 9873"/>
              <a:gd name="connsiteX138" fmla="*/ 0 w 10000"/>
              <a:gd name="connsiteY138" fmla="*/ 1226 h 9873"/>
              <a:gd name="connsiteX139" fmla="*/ 0 w 10000"/>
              <a:gd name="connsiteY139" fmla="*/ 0 h 9873"/>
              <a:gd name="connsiteX0" fmla="*/ 0 w 10000"/>
              <a:gd name="connsiteY0" fmla="*/ 0 h 9945"/>
              <a:gd name="connsiteX1" fmla="*/ 10000 w 10000"/>
              <a:gd name="connsiteY1" fmla="*/ 0 h 9945"/>
              <a:gd name="connsiteX2" fmla="*/ 10000 w 10000"/>
              <a:gd name="connsiteY2" fmla="*/ 6771 h 9945"/>
              <a:gd name="connsiteX3" fmla="*/ 9920 w 10000"/>
              <a:gd name="connsiteY3" fmla="*/ 6588 h 9945"/>
              <a:gd name="connsiteX4" fmla="*/ 9754 w 10000"/>
              <a:gd name="connsiteY4" fmla="*/ 7007 h 9945"/>
              <a:gd name="connsiteX5" fmla="*/ 9712 w 10000"/>
              <a:gd name="connsiteY5" fmla="*/ 8012 h 9945"/>
              <a:gd name="connsiteX6" fmla="*/ 9349 w 10000"/>
              <a:gd name="connsiteY6" fmla="*/ 8614 h 9945"/>
              <a:gd name="connsiteX7" fmla="*/ 9279 w 10000"/>
              <a:gd name="connsiteY7" fmla="*/ 8375 h 9945"/>
              <a:gd name="connsiteX8" fmla="*/ 9253 w 10000"/>
              <a:gd name="connsiteY8" fmla="*/ 8430 h 9945"/>
              <a:gd name="connsiteX9" fmla="*/ 9242 w 10000"/>
              <a:gd name="connsiteY9" fmla="*/ 8851 h 9945"/>
              <a:gd name="connsiteX10" fmla="*/ 9156 w 10000"/>
              <a:gd name="connsiteY10" fmla="*/ 8905 h 9945"/>
              <a:gd name="connsiteX11" fmla="*/ 9034 w 10000"/>
              <a:gd name="connsiteY11" fmla="*/ 8430 h 9945"/>
              <a:gd name="connsiteX12" fmla="*/ 9071 w 10000"/>
              <a:gd name="connsiteY12" fmla="*/ 8250 h 9945"/>
              <a:gd name="connsiteX13" fmla="*/ 9007 w 10000"/>
              <a:gd name="connsiteY13" fmla="*/ 7957 h 9945"/>
              <a:gd name="connsiteX14" fmla="*/ 8825 w 10000"/>
              <a:gd name="connsiteY14" fmla="*/ 8194 h 9945"/>
              <a:gd name="connsiteX15" fmla="*/ 8809 w 10000"/>
              <a:gd name="connsiteY15" fmla="*/ 8048 h 9945"/>
              <a:gd name="connsiteX16" fmla="*/ 8868 w 10000"/>
              <a:gd name="connsiteY16" fmla="*/ 7865 h 9945"/>
              <a:gd name="connsiteX17" fmla="*/ 8836 w 10000"/>
              <a:gd name="connsiteY17" fmla="*/ 7719 h 9945"/>
              <a:gd name="connsiteX18" fmla="*/ 8756 w 10000"/>
              <a:gd name="connsiteY18" fmla="*/ 7809 h 9945"/>
              <a:gd name="connsiteX19" fmla="*/ 8671 w 10000"/>
              <a:gd name="connsiteY19" fmla="*/ 7426 h 9945"/>
              <a:gd name="connsiteX20" fmla="*/ 8697 w 10000"/>
              <a:gd name="connsiteY20" fmla="*/ 7098 h 9945"/>
              <a:gd name="connsiteX21" fmla="*/ 8628 w 10000"/>
              <a:gd name="connsiteY21" fmla="*/ 7191 h 9945"/>
              <a:gd name="connsiteX22" fmla="*/ 8590 w 10000"/>
              <a:gd name="connsiteY22" fmla="*/ 8048 h 9945"/>
              <a:gd name="connsiteX23" fmla="*/ 8436 w 10000"/>
              <a:gd name="connsiteY23" fmla="*/ 7957 h 9945"/>
              <a:gd name="connsiteX24" fmla="*/ 8436 w 10000"/>
              <a:gd name="connsiteY24" fmla="*/ 7902 h 9945"/>
              <a:gd name="connsiteX25" fmla="*/ 8478 w 10000"/>
              <a:gd name="connsiteY25" fmla="*/ 7774 h 9945"/>
              <a:gd name="connsiteX26" fmla="*/ 8478 w 10000"/>
              <a:gd name="connsiteY26" fmla="*/ 7719 h 9945"/>
              <a:gd name="connsiteX27" fmla="*/ 8382 w 10000"/>
              <a:gd name="connsiteY27" fmla="*/ 7573 h 9945"/>
              <a:gd name="connsiteX28" fmla="*/ 8356 w 10000"/>
              <a:gd name="connsiteY28" fmla="*/ 7902 h 9945"/>
              <a:gd name="connsiteX29" fmla="*/ 8409 w 10000"/>
              <a:gd name="connsiteY29" fmla="*/ 8194 h 9945"/>
              <a:gd name="connsiteX30" fmla="*/ 8393 w 10000"/>
              <a:gd name="connsiteY30" fmla="*/ 8194 h 9945"/>
              <a:gd name="connsiteX31" fmla="*/ 8297 w 10000"/>
              <a:gd name="connsiteY31" fmla="*/ 7902 h 9945"/>
              <a:gd name="connsiteX32" fmla="*/ 8254 w 10000"/>
              <a:gd name="connsiteY32" fmla="*/ 7393 h 9945"/>
              <a:gd name="connsiteX33" fmla="*/ 8217 w 10000"/>
              <a:gd name="connsiteY33" fmla="*/ 7393 h 9945"/>
              <a:gd name="connsiteX34" fmla="*/ 8201 w 10000"/>
              <a:gd name="connsiteY34" fmla="*/ 7573 h 9945"/>
              <a:gd name="connsiteX35" fmla="*/ 8115 w 10000"/>
              <a:gd name="connsiteY35" fmla="*/ 7426 h 9945"/>
              <a:gd name="connsiteX36" fmla="*/ 8078 w 10000"/>
              <a:gd name="connsiteY36" fmla="*/ 7663 h 9945"/>
              <a:gd name="connsiteX37" fmla="*/ 8078 w 10000"/>
              <a:gd name="connsiteY37" fmla="*/ 7482 h 9945"/>
              <a:gd name="connsiteX38" fmla="*/ 7939 w 10000"/>
              <a:gd name="connsiteY38" fmla="*/ 7865 h 9945"/>
              <a:gd name="connsiteX39" fmla="*/ 7854 w 10000"/>
              <a:gd name="connsiteY39" fmla="*/ 7865 h 9945"/>
              <a:gd name="connsiteX40" fmla="*/ 7645 w 10000"/>
              <a:gd name="connsiteY40" fmla="*/ 8430 h 9945"/>
              <a:gd name="connsiteX41" fmla="*/ 7603 w 10000"/>
              <a:gd name="connsiteY41" fmla="*/ 8250 h 9945"/>
              <a:gd name="connsiteX42" fmla="*/ 7635 w 10000"/>
              <a:gd name="connsiteY42" fmla="*/ 8614 h 9945"/>
              <a:gd name="connsiteX43" fmla="*/ 7533 w 10000"/>
              <a:gd name="connsiteY43" fmla="*/ 8614 h 9945"/>
              <a:gd name="connsiteX44" fmla="*/ 7453 w 10000"/>
              <a:gd name="connsiteY44" fmla="*/ 9417 h 9945"/>
              <a:gd name="connsiteX45" fmla="*/ 7330 w 10000"/>
              <a:gd name="connsiteY45" fmla="*/ 9654 h 9945"/>
              <a:gd name="connsiteX46" fmla="*/ 7472 w 10000"/>
              <a:gd name="connsiteY46" fmla="*/ 8171 h 9945"/>
              <a:gd name="connsiteX47" fmla="*/ 7424 w 10000"/>
              <a:gd name="connsiteY47" fmla="*/ 8810 h 9945"/>
              <a:gd name="connsiteX48" fmla="*/ 7386 w 10000"/>
              <a:gd name="connsiteY48" fmla="*/ 7953 h 9945"/>
              <a:gd name="connsiteX49" fmla="*/ 7347 w 10000"/>
              <a:gd name="connsiteY49" fmla="*/ 8364 h 9945"/>
              <a:gd name="connsiteX50" fmla="*/ 7267 w 10000"/>
              <a:gd name="connsiteY50" fmla="*/ 8021 h 9945"/>
              <a:gd name="connsiteX51" fmla="*/ 7054 w 10000"/>
              <a:gd name="connsiteY51" fmla="*/ 8521 h 9945"/>
              <a:gd name="connsiteX52" fmla="*/ 7053 w 10000"/>
              <a:gd name="connsiteY52" fmla="*/ 7541 h 9945"/>
              <a:gd name="connsiteX53" fmla="*/ 7026 w 10000"/>
              <a:gd name="connsiteY53" fmla="*/ 8066 h 9945"/>
              <a:gd name="connsiteX54" fmla="*/ 6828 w 10000"/>
              <a:gd name="connsiteY54" fmla="*/ 8258 h 9945"/>
              <a:gd name="connsiteX55" fmla="*/ 6677 w 10000"/>
              <a:gd name="connsiteY55" fmla="*/ 8055 h 9945"/>
              <a:gd name="connsiteX56" fmla="*/ 6616 w 10000"/>
              <a:gd name="connsiteY56" fmla="*/ 8249 h 9945"/>
              <a:gd name="connsiteX57" fmla="*/ 6417 w 10000"/>
              <a:gd name="connsiteY57" fmla="*/ 8367 h 9945"/>
              <a:gd name="connsiteX58" fmla="*/ 6500 w 10000"/>
              <a:gd name="connsiteY58" fmla="*/ 8367 h 9945"/>
              <a:gd name="connsiteX59" fmla="*/ 6333 w 10000"/>
              <a:gd name="connsiteY59" fmla="*/ 8734 h 9945"/>
              <a:gd name="connsiteX60" fmla="*/ 6333 w 10000"/>
              <a:gd name="connsiteY60" fmla="*/ 8367 h 9945"/>
              <a:gd name="connsiteX61" fmla="*/ 6250 w 10000"/>
              <a:gd name="connsiteY61" fmla="*/ 8367 h 9945"/>
              <a:gd name="connsiteX62" fmla="*/ 6167 w 10000"/>
              <a:gd name="connsiteY62" fmla="*/ 8367 h 9945"/>
              <a:gd name="connsiteX63" fmla="*/ 5917 w 10000"/>
              <a:gd name="connsiteY63" fmla="*/ 8367 h 9945"/>
              <a:gd name="connsiteX64" fmla="*/ 5879 w 10000"/>
              <a:gd name="connsiteY64" fmla="*/ 7959 h 9945"/>
              <a:gd name="connsiteX65" fmla="*/ 5753 w 10000"/>
              <a:gd name="connsiteY65" fmla="*/ 8140 h 9945"/>
              <a:gd name="connsiteX66" fmla="*/ 5700 w 10000"/>
              <a:gd name="connsiteY66" fmla="*/ 8187 h 9945"/>
              <a:gd name="connsiteX67" fmla="*/ 5559 w 10000"/>
              <a:gd name="connsiteY67" fmla="*/ 8210 h 9945"/>
              <a:gd name="connsiteX68" fmla="*/ 5472 w 10000"/>
              <a:gd name="connsiteY68" fmla="*/ 8220 h 9945"/>
              <a:gd name="connsiteX69" fmla="*/ 5335 w 10000"/>
              <a:gd name="connsiteY69" fmla="*/ 8983 h 9945"/>
              <a:gd name="connsiteX70" fmla="*/ 5268 w 10000"/>
              <a:gd name="connsiteY70" fmla="*/ 8437 h 9945"/>
              <a:gd name="connsiteX71" fmla="*/ 5151 w 10000"/>
              <a:gd name="connsiteY71" fmla="*/ 8446 h 9945"/>
              <a:gd name="connsiteX72" fmla="*/ 5108 w 10000"/>
              <a:gd name="connsiteY72" fmla="*/ 9302 h 9945"/>
              <a:gd name="connsiteX73" fmla="*/ 5076 w 10000"/>
              <a:gd name="connsiteY73" fmla="*/ 9113 h 9945"/>
              <a:gd name="connsiteX74" fmla="*/ 5000 w 10000"/>
              <a:gd name="connsiteY74" fmla="*/ 9098 h 9945"/>
              <a:gd name="connsiteX75" fmla="*/ 5083 w 10000"/>
              <a:gd name="connsiteY75" fmla="*/ 8367 h 9945"/>
              <a:gd name="connsiteX76" fmla="*/ 5083 w 10000"/>
              <a:gd name="connsiteY76" fmla="*/ 9459 h 9945"/>
              <a:gd name="connsiteX77" fmla="*/ 4958 w 10000"/>
              <a:gd name="connsiteY77" fmla="*/ 7726 h 9945"/>
              <a:gd name="connsiteX78" fmla="*/ 4917 w 10000"/>
              <a:gd name="connsiteY78" fmla="*/ 8005 h 9945"/>
              <a:gd name="connsiteX79" fmla="*/ 4833 w 10000"/>
              <a:gd name="connsiteY79" fmla="*/ 7641 h 9945"/>
              <a:gd name="connsiteX80" fmla="*/ 4597 w 10000"/>
              <a:gd name="connsiteY80" fmla="*/ 9065 h 9945"/>
              <a:gd name="connsiteX81" fmla="*/ 4677 w 10000"/>
              <a:gd name="connsiteY81" fmla="*/ 8847 h 9945"/>
              <a:gd name="connsiteX82" fmla="*/ 4592 w 10000"/>
              <a:gd name="connsiteY82" fmla="*/ 8802 h 9945"/>
              <a:gd name="connsiteX83" fmla="*/ 4497 w 10000"/>
              <a:gd name="connsiteY83" fmla="*/ 8828 h 9945"/>
              <a:gd name="connsiteX84" fmla="*/ 4359 w 10000"/>
              <a:gd name="connsiteY84" fmla="*/ 9021 h 9945"/>
              <a:gd name="connsiteX85" fmla="*/ 4337 w 10000"/>
              <a:gd name="connsiteY85" fmla="*/ 8855 h 9945"/>
              <a:gd name="connsiteX86" fmla="*/ 4345 w 10000"/>
              <a:gd name="connsiteY86" fmla="*/ 7900 h 9945"/>
              <a:gd name="connsiteX87" fmla="*/ 4122 w 10000"/>
              <a:gd name="connsiteY87" fmla="*/ 8735 h 9945"/>
              <a:gd name="connsiteX88" fmla="*/ 4058 w 10000"/>
              <a:gd name="connsiteY88" fmla="*/ 8188 h 9945"/>
              <a:gd name="connsiteX89" fmla="*/ 3954 w 10000"/>
              <a:gd name="connsiteY89" fmla="*/ 8088 h 9945"/>
              <a:gd name="connsiteX90" fmla="*/ 4044 w 10000"/>
              <a:gd name="connsiteY90" fmla="*/ 8696 h 9945"/>
              <a:gd name="connsiteX91" fmla="*/ 3833 w 10000"/>
              <a:gd name="connsiteY91" fmla="*/ 8005 h 9945"/>
              <a:gd name="connsiteX92" fmla="*/ 3719 w 10000"/>
              <a:gd name="connsiteY92" fmla="*/ 8095 h 9945"/>
              <a:gd name="connsiteX93" fmla="*/ 3750 w 10000"/>
              <a:gd name="connsiteY93" fmla="*/ 7277 h 9945"/>
              <a:gd name="connsiteX94" fmla="*/ 3631 w 10000"/>
              <a:gd name="connsiteY94" fmla="*/ 7393 h 9945"/>
              <a:gd name="connsiteX95" fmla="*/ 3615 w 10000"/>
              <a:gd name="connsiteY95" fmla="*/ 7393 h 9945"/>
              <a:gd name="connsiteX96" fmla="*/ 3465 w 10000"/>
              <a:gd name="connsiteY96" fmla="*/ 7426 h 9945"/>
              <a:gd name="connsiteX97" fmla="*/ 3406 w 10000"/>
              <a:gd name="connsiteY97" fmla="*/ 6862 h 9945"/>
              <a:gd name="connsiteX98" fmla="*/ 3198 w 10000"/>
              <a:gd name="connsiteY98" fmla="*/ 6771 h 9945"/>
              <a:gd name="connsiteX99" fmla="*/ 3091 w 10000"/>
              <a:gd name="connsiteY99" fmla="*/ 6826 h 9945"/>
              <a:gd name="connsiteX100" fmla="*/ 3006 w 10000"/>
              <a:gd name="connsiteY100" fmla="*/ 6443 h 9945"/>
              <a:gd name="connsiteX101" fmla="*/ 2990 w 10000"/>
              <a:gd name="connsiteY101" fmla="*/ 6443 h 9945"/>
              <a:gd name="connsiteX102" fmla="*/ 2936 w 10000"/>
              <a:gd name="connsiteY102" fmla="*/ 6952 h 9945"/>
              <a:gd name="connsiteX103" fmla="*/ 2910 w 10000"/>
              <a:gd name="connsiteY103" fmla="*/ 6917 h 9945"/>
              <a:gd name="connsiteX104" fmla="*/ 2851 w 10000"/>
              <a:gd name="connsiteY104" fmla="*/ 6059 h 9945"/>
              <a:gd name="connsiteX105" fmla="*/ 2840 w 10000"/>
              <a:gd name="connsiteY105" fmla="*/ 6059 h 9945"/>
              <a:gd name="connsiteX106" fmla="*/ 2840 w 10000"/>
              <a:gd name="connsiteY106" fmla="*/ 6296 h 9945"/>
              <a:gd name="connsiteX107" fmla="*/ 2798 w 10000"/>
              <a:gd name="connsiteY107" fmla="*/ 6150 h 9945"/>
              <a:gd name="connsiteX108" fmla="*/ 2814 w 10000"/>
              <a:gd name="connsiteY108" fmla="*/ 5585 h 9945"/>
              <a:gd name="connsiteX109" fmla="*/ 2563 w 10000"/>
              <a:gd name="connsiteY109" fmla="*/ 5439 h 9945"/>
              <a:gd name="connsiteX110" fmla="*/ 2440 w 10000"/>
              <a:gd name="connsiteY110" fmla="*/ 5730 h 9945"/>
              <a:gd name="connsiteX111" fmla="*/ 2023 w 10000"/>
              <a:gd name="connsiteY111" fmla="*/ 4162 h 9945"/>
              <a:gd name="connsiteX112" fmla="*/ 2034 w 10000"/>
              <a:gd name="connsiteY112" fmla="*/ 4398 h 9945"/>
              <a:gd name="connsiteX113" fmla="*/ 1815 w 10000"/>
              <a:gd name="connsiteY113" fmla="*/ 4272 h 9945"/>
              <a:gd name="connsiteX114" fmla="*/ 1815 w 10000"/>
              <a:gd name="connsiteY114" fmla="*/ 4123 h 9945"/>
              <a:gd name="connsiteX115" fmla="*/ 1842 w 10000"/>
              <a:gd name="connsiteY115" fmla="*/ 3686 h 9945"/>
              <a:gd name="connsiteX116" fmla="*/ 1773 w 10000"/>
              <a:gd name="connsiteY116" fmla="*/ 3411 h 9945"/>
              <a:gd name="connsiteX117" fmla="*/ 1580 w 10000"/>
              <a:gd name="connsiteY117" fmla="*/ 3175 h 9945"/>
              <a:gd name="connsiteX118" fmla="*/ 1468 w 10000"/>
              <a:gd name="connsiteY118" fmla="*/ 3357 h 9945"/>
              <a:gd name="connsiteX119" fmla="*/ 1468 w 10000"/>
              <a:gd name="connsiteY119" fmla="*/ 4070 h 9945"/>
              <a:gd name="connsiteX120" fmla="*/ 1442 w 10000"/>
              <a:gd name="connsiteY120" fmla="*/ 4123 h 9945"/>
              <a:gd name="connsiteX121" fmla="*/ 1383 w 10000"/>
              <a:gd name="connsiteY121" fmla="*/ 4123 h 9945"/>
              <a:gd name="connsiteX122" fmla="*/ 1233 w 10000"/>
              <a:gd name="connsiteY122" fmla="*/ 3596 h 9945"/>
              <a:gd name="connsiteX123" fmla="*/ 1095 w 10000"/>
              <a:gd name="connsiteY123" fmla="*/ 4507 h 9945"/>
              <a:gd name="connsiteX124" fmla="*/ 1041 w 10000"/>
              <a:gd name="connsiteY124" fmla="*/ 4454 h 9945"/>
              <a:gd name="connsiteX125" fmla="*/ 886 w 10000"/>
              <a:gd name="connsiteY125" fmla="*/ 3265 h 9945"/>
              <a:gd name="connsiteX126" fmla="*/ 721 w 10000"/>
              <a:gd name="connsiteY126" fmla="*/ 2939 h 9945"/>
              <a:gd name="connsiteX127" fmla="*/ 625 w 10000"/>
              <a:gd name="connsiteY127" fmla="*/ 3030 h 9945"/>
              <a:gd name="connsiteX128" fmla="*/ 651 w 10000"/>
              <a:gd name="connsiteY128" fmla="*/ 2609 h 9945"/>
              <a:gd name="connsiteX129" fmla="*/ 358 w 10000"/>
              <a:gd name="connsiteY129" fmla="*/ 2409 h 9945"/>
              <a:gd name="connsiteX130" fmla="*/ 416 w 10000"/>
              <a:gd name="connsiteY130" fmla="*/ 2173 h 9945"/>
              <a:gd name="connsiteX131" fmla="*/ 374 w 10000"/>
              <a:gd name="connsiteY131" fmla="*/ 2173 h 9945"/>
              <a:gd name="connsiteX132" fmla="*/ 251 w 10000"/>
              <a:gd name="connsiteY132" fmla="*/ 2409 h 9945"/>
              <a:gd name="connsiteX133" fmla="*/ 304 w 10000"/>
              <a:gd name="connsiteY133" fmla="*/ 2173 h 9945"/>
              <a:gd name="connsiteX134" fmla="*/ 320 w 10000"/>
              <a:gd name="connsiteY134" fmla="*/ 2080 h 9945"/>
              <a:gd name="connsiteX135" fmla="*/ 155 w 10000"/>
              <a:gd name="connsiteY135" fmla="*/ 2281 h 9945"/>
              <a:gd name="connsiteX136" fmla="*/ 155 w 10000"/>
              <a:gd name="connsiteY136" fmla="*/ 1094 h 9945"/>
              <a:gd name="connsiteX137" fmla="*/ 43 w 10000"/>
              <a:gd name="connsiteY137" fmla="*/ 1004 h 9945"/>
              <a:gd name="connsiteX138" fmla="*/ 0 w 10000"/>
              <a:gd name="connsiteY138" fmla="*/ 1242 h 9945"/>
              <a:gd name="connsiteX139" fmla="*/ 0 w 10000"/>
              <a:gd name="connsiteY139" fmla="*/ 0 h 9945"/>
              <a:gd name="connsiteX0" fmla="*/ 0 w 10000"/>
              <a:gd name="connsiteY0" fmla="*/ 0 h 9521"/>
              <a:gd name="connsiteX1" fmla="*/ 10000 w 10000"/>
              <a:gd name="connsiteY1" fmla="*/ 0 h 9521"/>
              <a:gd name="connsiteX2" fmla="*/ 10000 w 10000"/>
              <a:gd name="connsiteY2" fmla="*/ 6808 h 9521"/>
              <a:gd name="connsiteX3" fmla="*/ 9920 w 10000"/>
              <a:gd name="connsiteY3" fmla="*/ 6624 h 9521"/>
              <a:gd name="connsiteX4" fmla="*/ 9754 w 10000"/>
              <a:gd name="connsiteY4" fmla="*/ 7046 h 9521"/>
              <a:gd name="connsiteX5" fmla="*/ 9712 w 10000"/>
              <a:gd name="connsiteY5" fmla="*/ 8056 h 9521"/>
              <a:gd name="connsiteX6" fmla="*/ 9349 w 10000"/>
              <a:gd name="connsiteY6" fmla="*/ 8662 h 9521"/>
              <a:gd name="connsiteX7" fmla="*/ 9279 w 10000"/>
              <a:gd name="connsiteY7" fmla="*/ 8421 h 9521"/>
              <a:gd name="connsiteX8" fmla="*/ 9253 w 10000"/>
              <a:gd name="connsiteY8" fmla="*/ 8477 h 9521"/>
              <a:gd name="connsiteX9" fmla="*/ 9242 w 10000"/>
              <a:gd name="connsiteY9" fmla="*/ 8900 h 9521"/>
              <a:gd name="connsiteX10" fmla="*/ 9156 w 10000"/>
              <a:gd name="connsiteY10" fmla="*/ 8954 h 9521"/>
              <a:gd name="connsiteX11" fmla="*/ 9034 w 10000"/>
              <a:gd name="connsiteY11" fmla="*/ 8477 h 9521"/>
              <a:gd name="connsiteX12" fmla="*/ 9071 w 10000"/>
              <a:gd name="connsiteY12" fmla="*/ 8296 h 9521"/>
              <a:gd name="connsiteX13" fmla="*/ 9007 w 10000"/>
              <a:gd name="connsiteY13" fmla="*/ 8001 h 9521"/>
              <a:gd name="connsiteX14" fmla="*/ 8825 w 10000"/>
              <a:gd name="connsiteY14" fmla="*/ 8239 h 9521"/>
              <a:gd name="connsiteX15" fmla="*/ 8809 w 10000"/>
              <a:gd name="connsiteY15" fmla="*/ 8093 h 9521"/>
              <a:gd name="connsiteX16" fmla="*/ 8868 w 10000"/>
              <a:gd name="connsiteY16" fmla="*/ 7908 h 9521"/>
              <a:gd name="connsiteX17" fmla="*/ 8836 w 10000"/>
              <a:gd name="connsiteY17" fmla="*/ 7762 h 9521"/>
              <a:gd name="connsiteX18" fmla="*/ 8756 w 10000"/>
              <a:gd name="connsiteY18" fmla="*/ 7852 h 9521"/>
              <a:gd name="connsiteX19" fmla="*/ 8671 w 10000"/>
              <a:gd name="connsiteY19" fmla="*/ 7467 h 9521"/>
              <a:gd name="connsiteX20" fmla="*/ 8697 w 10000"/>
              <a:gd name="connsiteY20" fmla="*/ 7137 h 9521"/>
              <a:gd name="connsiteX21" fmla="*/ 8628 w 10000"/>
              <a:gd name="connsiteY21" fmla="*/ 7231 h 9521"/>
              <a:gd name="connsiteX22" fmla="*/ 8590 w 10000"/>
              <a:gd name="connsiteY22" fmla="*/ 8093 h 9521"/>
              <a:gd name="connsiteX23" fmla="*/ 8436 w 10000"/>
              <a:gd name="connsiteY23" fmla="*/ 8001 h 9521"/>
              <a:gd name="connsiteX24" fmla="*/ 8436 w 10000"/>
              <a:gd name="connsiteY24" fmla="*/ 7946 h 9521"/>
              <a:gd name="connsiteX25" fmla="*/ 8478 w 10000"/>
              <a:gd name="connsiteY25" fmla="*/ 7817 h 9521"/>
              <a:gd name="connsiteX26" fmla="*/ 8478 w 10000"/>
              <a:gd name="connsiteY26" fmla="*/ 7762 h 9521"/>
              <a:gd name="connsiteX27" fmla="*/ 8382 w 10000"/>
              <a:gd name="connsiteY27" fmla="*/ 7615 h 9521"/>
              <a:gd name="connsiteX28" fmla="*/ 8356 w 10000"/>
              <a:gd name="connsiteY28" fmla="*/ 7946 h 9521"/>
              <a:gd name="connsiteX29" fmla="*/ 8409 w 10000"/>
              <a:gd name="connsiteY29" fmla="*/ 8239 h 9521"/>
              <a:gd name="connsiteX30" fmla="*/ 8393 w 10000"/>
              <a:gd name="connsiteY30" fmla="*/ 8239 h 9521"/>
              <a:gd name="connsiteX31" fmla="*/ 8297 w 10000"/>
              <a:gd name="connsiteY31" fmla="*/ 7946 h 9521"/>
              <a:gd name="connsiteX32" fmla="*/ 8254 w 10000"/>
              <a:gd name="connsiteY32" fmla="*/ 7434 h 9521"/>
              <a:gd name="connsiteX33" fmla="*/ 8217 w 10000"/>
              <a:gd name="connsiteY33" fmla="*/ 7434 h 9521"/>
              <a:gd name="connsiteX34" fmla="*/ 8201 w 10000"/>
              <a:gd name="connsiteY34" fmla="*/ 7615 h 9521"/>
              <a:gd name="connsiteX35" fmla="*/ 8115 w 10000"/>
              <a:gd name="connsiteY35" fmla="*/ 7467 h 9521"/>
              <a:gd name="connsiteX36" fmla="*/ 8078 w 10000"/>
              <a:gd name="connsiteY36" fmla="*/ 7705 h 9521"/>
              <a:gd name="connsiteX37" fmla="*/ 8078 w 10000"/>
              <a:gd name="connsiteY37" fmla="*/ 7523 h 9521"/>
              <a:gd name="connsiteX38" fmla="*/ 7939 w 10000"/>
              <a:gd name="connsiteY38" fmla="*/ 7908 h 9521"/>
              <a:gd name="connsiteX39" fmla="*/ 7854 w 10000"/>
              <a:gd name="connsiteY39" fmla="*/ 7908 h 9521"/>
              <a:gd name="connsiteX40" fmla="*/ 7645 w 10000"/>
              <a:gd name="connsiteY40" fmla="*/ 8477 h 9521"/>
              <a:gd name="connsiteX41" fmla="*/ 7603 w 10000"/>
              <a:gd name="connsiteY41" fmla="*/ 8296 h 9521"/>
              <a:gd name="connsiteX42" fmla="*/ 7635 w 10000"/>
              <a:gd name="connsiteY42" fmla="*/ 8662 h 9521"/>
              <a:gd name="connsiteX43" fmla="*/ 7533 w 10000"/>
              <a:gd name="connsiteY43" fmla="*/ 8662 h 9521"/>
              <a:gd name="connsiteX44" fmla="*/ 7453 w 10000"/>
              <a:gd name="connsiteY44" fmla="*/ 9469 h 9521"/>
              <a:gd name="connsiteX45" fmla="*/ 7549 w 10000"/>
              <a:gd name="connsiteY45" fmla="*/ 7649 h 9521"/>
              <a:gd name="connsiteX46" fmla="*/ 7472 w 10000"/>
              <a:gd name="connsiteY46" fmla="*/ 8216 h 9521"/>
              <a:gd name="connsiteX47" fmla="*/ 7424 w 10000"/>
              <a:gd name="connsiteY47" fmla="*/ 8859 h 9521"/>
              <a:gd name="connsiteX48" fmla="*/ 7386 w 10000"/>
              <a:gd name="connsiteY48" fmla="*/ 7997 h 9521"/>
              <a:gd name="connsiteX49" fmla="*/ 7347 w 10000"/>
              <a:gd name="connsiteY49" fmla="*/ 8410 h 9521"/>
              <a:gd name="connsiteX50" fmla="*/ 7267 w 10000"/>
              <a:gd name="connsiteY50" fmla="*/ 8065 h 9521"/>
              <a:gd name="connsiteX51" fmla="*/ 7054 w 10000"/>
              <a:gd name="connsiteY51" fmla="*/ 8568 h 9521"/>
              <a:gd name="connsiteX52" fmla="*/ 7053 w 10000"/>
              <a:gd name="connsiteY52" fmla="*/ 7583 h 9521"/>
              <a:gd name="connsiteX53" fmla="*/ 7026 w 10000"/>
              <a:gd name="connsiteY53" fmla="*/ 8111 h 9521"/>
              <a:gd name="connsiteX54" fmla="*/ 6828 w 10000"/>
              <a:gd name="connsiteY54" fmla="*/ 8304 h 9521"/>
              <a:gd name="connsiteX55" fmla="*/ 6677 w 10000"/>
              <a:gd name="connsiteY55" fmla="*/ 8100 h 9521"/>
              <a:gd name="connsiteX56" fmla="*/ 6616 w 10000"/>
              <a:gd name="connsiteY56" fmla="*/ 8295 h 9521"/>
              <a:gd name="connsiteX57" fmla="*/ 6417 w 10000"/>
              <a:gd name="connsiteY57" fmla="*/ 8413 h 9521"/>
              <a:gd name="connsiteX58" fmla="*/ 6500 w 10000"/>
              <a:gd name="connsiteY58" fmla="*/ 8413 h 9521"/>
              <a:gd name="connsiteX59" fmla="*/ 6333 w 10000"/>
              <a:gd name="connsiteY59" fmla="*/ 8782 h 9521"/>
              <a:gd name="connsiteX60" fmla="*/ 6333 w 10000"/>
              <a:gd name="connsiteY60" fmla="*/ 8413 h 9521"/>
              <a:gd name="connsiteX61" fmla="*/ 6250 w 10000"/>
              <a:gd name="connsiteY61" fmla="*/ 8413 h 9521"/>
              <a:gd name="connsiteX62" fmla="*/ 6167 w 10000"/>
              <a:gd name="connsiteY62" fmla="*/ 8413 h 9521"/>
              <a:gd name="connsiteX63" fmla="*/ 5917 w 10000"/>
              <a:gd name="connsiteY63" fmla="*/ 8413 h 9521"/>
              <a:gd name="connsiteX64" fmla="*/ 5879 w 10000"/>
              <a:gd name="connsiteY64" fmla="*/ 8003 h 9521"/>
              <a:gd name="connsiteX65" fmla="*/ 5753 w 10000"/>
              <a:gd name="connsiteY65" fmla="*/ 8185 h 9521"/>
              <a:gd name="connsiteX66" fmla="*/ 5700 w 10000"/>
              <a:gd name="connsiteY66" fmla="*/ 8232 h 9521"/>
              <a:gd name="connsiteX67" fmla="*/ 5559 w 10000"/>
              <a:gd name="connsiteY67" fmla="*/ 8255 h 9521"/>
              <a:gd name="connsiteX68" fmla="*/ 5472 w 10000"/>
              <a:gd name="connsiteY68" fmla="*/ 8265 h 9521"/>
              <a:gd name="connsiteX69" fmla="*/ 5335 w 10000"/>
              <a:gd name="connsiteY69" fmla="*/ 9033 h 9521"/>
              <a:gd name="connsiteX70" fmla="*/ 5268 w 10000"/>
              <a:gd name="connsiteY70" fmla="*/ 8484 h 9521"/>
              <a:gd name="connsiteX71" fmla="*/ 5151 w 10000"/>
              <a:gd name="connsiteY71" fmla="*/ 8493 h 9521"/>
              <a:gd name="connsiteX72" fmla="*/ 5108 w 10000"/>
              <a:gd name="connsiteY72" fmla="*/ 9353 h 9521"/>
              <a:gd name="connsiteX73" fmla="*/ 5076 w 10000"/>
              <a:gd name="connsiteY73" fmla="*/ 9163 h 9521"/>
              <a:gd name="connsiteX74" fmla="*/ 5000 w 10000"/>
              <a:gd name="connsiteY74" fmla="*/ 9148 h 9521"/>
              <a:gd name="connsiteX75" fmla="*/ 5083 w 10000"/>
              <a:gd name="connsiteY75" fmla="*/ 8413 h 9521"/>
              <a:gd name="connsiteX76" fmla="*/ 5083 w 10000"/>
              <a:gd name="connsiteY76" fmla="*/ 9511 h 9521"/>
              <a:gd name="connsiteX77" fmla="*/ 4958 w 10000"/>
              <a:gd name="connsiteY77" fmla="*/ 7769 h 9521"/>
              <a:gd name="connsiteX78" fmla="*/ 4917 w 10000"/>
              <a:gd name="connsiteY78" fmla="*/ 8049 h 9521"/>
              <a:gd name="connsiteX79" fmla="*/ 4833 w 10000"/>
              <a:gd name="connsiteY79" fmla="*/ 7683 h 9521"/>
              <a:gd name="connsiteX80" fmla="*/ 4597 w 10000"/>
              <a:gd name="connsiteY80" fmla="*/ 9115 h 9521"/>
              <a:gd name="connsiteX81" fmla="*/ 4677 w 10000"/>
              <a:gd name="connsiteY81" fmla="*/ 8896 h 9521"/>
              <a:gd name="connsiteX82" fmla="*/ 4592 w 10000"/>
              <a:gd name="connsiteY82" fmla="*/ 8851 h 9521"/>
              <a:gd name="connsiteX83" fmla="*/ 4497 w 10000"/>
              <a:gd name="connsiteY83" fmla="*/ 8877 h 9521"/>
              <a:gd name="connsiteX84" fmla="*/ 4359 w 10000"/>
              <a:gd name="connsiteY84" fmla="*/ 9071 h 9521"/>
              <a:gd name="connsiteX85" fmla="*/ 4337 w 10000"/>
              <a:gd name="connsiteY85" fmla="*/ 8904 h 9521"/>
              <a:gd name="connsiteX86" fmla="*/ 4345 w 10000"/>
              <a:gd name="connsiteY86" fmla="*/ 7944 h 9521"/>
              <a:gd name="connsiteX87" fmla="*/ 4122 w 10000"/>
              <a:gd name="connsiteY87" fmla="*/ 8783 h 9521"/>
              <a:gd name="connsiteX88" fmla="*/ 4058 w 10000"/>
              <a:gd name="connsiteY88" fmla="*/ 8233 h 9521"/>
              <a:gd name="connsiteX89" fmla="*/ 3954 w 10000"/>
              <a:gd name="connsiteY89" fmla="*/ 8133 h 9521"/>
              <a:gd name="connsiteX90" fmla="*/ 4044 w 10000"/>
              <a:gd name="connsiteY90" fmla="*/ 8744 h 9521"/>
              <a:gd name="connsiteX91" fmla="*/ 3833 w 10000"/>
              <a:gd name="connsiteY91" fmla="*/ 8049 h 9521"/>
              <a:gd name="connsiteX92" fmla="*/ 3719 w 10000"/>
              <a:gd name="connsiteY92" fmla="*/ 8140 h 9521"/>
              <a:gd name="connsiteX93" fmla="*/ 3750 w 10000"/>
              <a:gd name="connsiteY93" fmla="*/ 7317 h 9521"/>
              <a:gd name="connsiteX94" fmla="*/ 3631 w 10000"/>
              <a:gd name="connsiteY94" fmla="*/ 7434 h 9521"/>
              <a:gd name="connsiteX95" fmla="*/ 3615 w 10000"/>
              <a:gd name="connsiteY95" fmla="*/ 7434 h 9521"/>
              <a:gd name="connsiteX96" fmla="*/ 3465 w 10000"/>
              <a:gd name="connsiteY96" fmla="*/ 7467 h 9521"/>
              <a:gd name="connsiteX97" fmla="*/ 3406 w 10000"/>
              <a:gd name="connsiteY97" fmla="*/ 6900 h 9521"/>
              <a:gd name="connsiteX98" fmla="*/ 3198 w 10000"/>
              <a:gd name="connsiteY98" fmla="*/ 6808 h 9521"/>
              <a:gd name="connsiteX99" fmla="*/ 3091 w 10000"/>
              <a:gd name="connsiteY99" fmla="*/ 6864 h 9521"/>
              <a:gd name="connsiteX100" fmla="*/ 3006 w 10000"/>
              <a:gd name="connsiteY100" fmla="*/ 6479 h 9521"/>
              <a:gd name="connsiteX101" fmla="*/ 2990 w 10000"/>
              <a:gd name="connsiteY101" fmla="*/ 6479 h 9521"/>
              <a:gd name="connsiteX102" fmla="*/ 2936 w 10000"/>
              <a:gd name="connsiteY102" fmla="*/ 6990 h 9521"/>
              <a:gd name="connsiteX103" fmla="*/ 2910 w 10000"/>
              <a:gd name="connsiteY103" fmla="*/ 6955 h 9521"/>
              <a:gd name="connsiteX104" fmla="*/ 2851 w 10000"/>
              <a:gd name="connsiteY104" fmla="*/ 6093 h 9521"/>
              <a:gd name="connsiteX105" fmla="*/ 2840 w 10000"/>
              <a:gd name="connsiteY105" fmla="*/ 6093 h 9521"/>
              <a:gd name="connsiteX106" fmla="*/ 2840 w 10000"/>
              <a:gd name="connsiteY106" fmla="*/ 6331 h 9521"/>
              <a:gd name="connsiteX107" fmla="*/ 2798 w 10000"/>
              <a:gd name="connsiteY107" fmla="*/ 6184 h 9521"/>
              <a:gd name="connsiteX108" fmla="*/ 2814 w 10000"/>
              <a:gd name="connsiteY108" fmla="*/ 5616 h 9521"/>
              <a:gd name="connsiteX109" fmla="*/ 2563 w 10000"/>
              <a:gd name="connsiteY109" fmla="*/ 5469 h 9521"/>
              <a:gd name="connsiteX110" fmla="*/ 2440 w 10000"/>
              <a:gd name="connsiteY110" fmla="*/ 5762 h 9521"/>
              <a:gd name="connsiteX111" fmla="*/ 2023 w 10000"/>
              <a:gd name="connsiteY111" fmla="*/ 4185 h 9521"/>
              <a:gd name="connsiteX112" fmla="*/ 2034 w 10000"/>
              <a:gd name="connsiteY112" fmla="*/ 4422 h 9521"/>
              <a:gd name="connsiteX113" fmla="*/ 1815 w 10000"/>
              <a:gd name="connsiteY113" fmla="*/ 4296 h 9521"/>
              <a:gd name="connsiteX114" fmla="*/ 1815 w 10000"/>
              <a:gd name="connsiteY114" fmla="*/ 4146 h 9521"/>
              <a:gd name="connsiteX115" fmla="*/ 1842 w 10000"/>
              <a:gd name="connsiteY115" fmla="*/ 3706 h 9521"/>
              <a:gd name="connsiteX116" fmla="*/ 1773 w 10000"/>
              <a:gd name="connsiteY116" fmla="*/ 3430 h 9521"/>
              <a:gd name="connsiteX117" fmla="*/ 1580 w 10000"/>
              <a:gd name="connsiteY117" fmla="*/ 3193 h 9521"/>
              <a:gd name="connsiteX118" fmla="*/ 1468 w 10000"/>
              <a:gd name="connsiteY118" fmla="*/ 3376 h 9521"/>
              <a:gd name="connsiteX119" fmla="*/ 1468 w 10000"/>
              <a:gd name="connsiteY119" fmla="*/ 4093 h 9521"/>
              <a:gd name="connsiteX120" fmla="*/ 1442 w 10000"/>
              <a:gd name="connsiteY120" fmla="*/ 4146 h 9521"/>
              <a:gd name="connsiteX121" fmla="*/ 1383 w 10000"/>
              <a:gd name="connsiteY121" fmla="*/ 4146 h 9521"/>
              <a:gd name="connsiteX122" fmla="*/ 1233 w 10000"/>
              <a:gd name="connsiteY122" fmla="*/ 3616 h 9521"/>
              <a:gd name="connsiteX123" fmla="*/ 1095 w 10000"/>
              <a:gd name="connsiteY123" fmla="*/ 4532 h 9521"/>
              <a:gd name="connsiteX124" fmla="*/ 1041 w 10000"/>
              <a:gd name="connsiteY124" fmla="*/ 4479 h 9521"/>
              <a:gd name="connsiteX125" fmla="*/ 886 w 10000"/>
              <a:gd name="connsiteY125" fmla="*/ 3283 h 9521"/>
              <a:gd name="connsiteX126" fmla="*/ 721 w 10000"/>
              <a:gd name="connsiteY126" fmla="*/ 2955 h 9521"/>
              <a:gd name="connsiteX127" fmla="*/ 625 w 10000"/>
              <a:gd name="connsiteY127" fmla="*/ 3047 h 9521"/>
              <a:gd name="connsiteX128" fmla="*/ 651 w 10000"/>
              <a:gd name="connsiteY128" fmla="*/ 2623 h 9521"/>
              <a:gd name="connsiteX129" fmla="*/ 358 w 10000"/>
              <a:gd name="connsiteY129" fmla="*/ 2422 h 9521"/>
              <a:gd name="connsiteX130" fmla="*/ 416 w 10000"/>
              <a:gd name="connsiteY130" fmla="*/ 2185 h 9521"/>
              <a:gd name="connsiteX131" fmla="*/ 374 w 10000"/>
              <a:gd name="connsiteY131" fmla="*/ 2185 h 9521"/>
              <a:gd name="connsiteX132" fmla="*/ 251 w 10000"/>
              <a:gd name="connsiteY132" fmla="*/ 2422 h 9521"/>
              <a:gd name="connsiteX133" fmla="*/ 304 w 10000"/>
              <a:gd name="connsiteY133" fmla="*/ 2185 h 9521"/>
              <a:gd name="connsiteX134" fmla="*/ 320 w 10000"/>
              <a:gd name="connsiteY134" fmla="*/ 2092 h 9521"/>
              <a:gd name="connsiteX135" fmla="*/ 155 w 10000"/>
              <a:gd name="connsiteY135" fmla="*/ 2294 h 9521"/>
              <a:gd name="connsiteX136" fmla="*/ 155 w 10000"/>
              <a:gd name="connsiteY136" fmla="*/ 1100 h 9521"/>
              <a:gd name="connsiteX137" fmla="*/ 43 w 10000"/>
              <a:gd name="connsiteY137" fmla="*/ 1010 h 9521"/>
              <a:gd name="connsiteX138" fmla="*/ 0 w 10000"/>
              <a:gd name="connsiteY138" fmla="*/ 1249 h 9521"/>
              <a:gd name="connsiteX139" fmla="*/ 0 w 10000"/>
              <a:gd name="connsiteY139" fmla="*/ 0 h 9521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1 h 10000"/>
              <a:gd name="connsiteX3" fmla="*/ 9920 w 10000"/>
              <a:gd name="connsiteY3" fmla="*/ 6957 h 10000"/>
              <a:gd name="connsiteX4" fmla="*/ 9867 w 10000"/>
              <a:gd name="connsiteY4" fmla="*/ 7639 h 10000"/>
              <a:gd name="connsiteX5" fmla="*/ 9754 w 10000"/>
              <a:gd name="connsiteY5" fmla="*/ 7400 h 10000"/>
              <a:gd name="connsiteX6" fmla="*/ 9712 w 10000"/>
              <a:gd name="connsiteY6" fmla="*/ 8461 h 10000"/>
              <a:gd name="connsiteX7" fmla="*/ 9349 w 10000"/>
              <a:gd name="connsiteY7" fmla="*/ 9098 h 10000"/>
              <a:gd name="connsiteX8" fmla="*/ 9279 w 10000"/>
              <a:gd name="connsiteY8" fmla="*/ 8845 h 10000"/>
              <a:gd name="connsiteX9" fmla="*/ 9253 w 10000"/>
              <a:gd name="connsiteY9" fmla="*/ 8903 h 10000"/>
              <a:gd name="connsiteX10" fmla="*/ 9242 w 10000"/>
              <a:gd name="connsiteY10" fmla="*/ 9348 h 10000"/>
              <a:gd name="connsiteX11" fmla="*/ 9156 w 10000"/>
              <a:gd name="connsiteY11" fmla="*/ 9404 h 10000"/>
              <a:gd name="connsiteX12" fmla="*/ 9034 w 10000"/>
              <a:gd name="connsiteY12" fmla="*/ 8903 h 10000"/>
              <a:gd name="connsiteX13" fmla="*/ 9071 w 10000"/>
              <a:gd name="connsiteY13" fmla="*/ 8713 h 10000"/>
              <a:gd name="connsiteX14" fmla="*/ 9007 w 10000"/>
              <a:gd name="connsiteY14" fmla="*/ 8404 h 10000"/>
              <a:gd name="connsiteX15" fmla="*/ 8825 w 10000"/>
              <a:gd name="connsiteY15" fmla="*/ 8654 h 10000"/>
              <a:gd name="connsiteX16" fmla="*/ 8809 w 10000"/>
              <a:gd name="connsiteY16" fmla="*/ 8500 h 10000"/>
              <a:gd name="connsiteX17" fmla="*/ 8868 w 10000"/>
              <a:gd name="connsiteY17" fmla="*/ 8306 h 10000"/>
              <a:gd name="connsiteX18" fmla="*/ 8836 w 10000"/>
              <a:gd name="connsiteY18" fmla="*/ 8153 h 10000"/>
              <a:gd name="connsiteX19" fmla="*/ 8756 w 10000"/>
              <a:gd name="connsiteY19" fmla="*/ 8247 h 10000"/>
              <a:gd name="connsiteX20" fmla="*/ 8671 w 10000"/>
              <a:gd name="connsiteY20" fmla="*/ 7843 h 10000"/>
              <a:gd name="connsiteX21" fmla="*/ 8697 w 10000"/>
              <a:gd name="connsiteY21" fmla="*/ 7496 h 10000"/>
              <a:gd name="connsiteX22" fmla="*/ 8628 w 10000"/>
              <a:gd name="connsiteY22" fmla="*/ 7595 h 10000"/>
              <a:gd name="connsiteX23" fmla="*/ 8590 w 10000"/>
              <a:gd name="connsiteY23" fmla="*/ 8500 h 10000"/>
              <a:gd name="connsiteX24" fmla="*/ 8436 w 10000"/>
              <a:gd name="connsiteY24" fmla="*/ 8404 h 10000"/>
              <a:gd name="connsiteX25" fmla="*/ 8436 w 10000"/>
              <a:gd name="connsiteY25" fmla="*/ 8346 h 10000"/>
              <a:gd name="connsiteX26" fmla="*/ 8478 w 10000"/>
              <a:gd name="connsiteY26" fmla="*/ 8210 h 10000"/>
              <a:gd name="connsiteX27" fmla="*/ 8478 w 10000"/>
              <a:gd name="connsiteY27" fmla="*/ 8153 h 10000"/>
              <a:gd name="connsiteX28" fmla="*/ 8382 w 10000"/>
              <a:gd name="connsiteY28" fmla="*/ 7998 h 10000"/>
              <a:gd name="connsiteX29" fmla="*/ 8356 w 10000"/>
              <a:gd name="connsiteY29" fmla="*/ 8346 h 10000"/>
              <a:gd name="connsiteX30" fmla="*/ 8409 w 10000"/>
              <a:gd name="connsiteY30" fmla="*/ 8654 h 10000"/>
              <a:gd name="connsiteX31" fmla="*/ 8393 w 10000"/>
              <a:gd name="connsiteY31" fmla="*/ 8654 h 10000"/>
              <a:gd name="connsiteX32" fmla="*/ 8297 w 10000"/>
              <a:gd name="connsiteY32" fmla="*/ 8346 h 10000"/>
              <a:gd name="connsiteX33" fmla="*/ 8254 w 10000"/>
              <a:gd name="connsiteY33" fmla="*/ 7808 h 10000"/>
              <a:gd name="connsiteX34" fmla="*/ 8217 w 10000"/>
              <a:gd name="connsiteY34" fmla="*/ 7808 h 10000"/>
              <a:gd name="connsiteX35" fmla="*/ 8201 w 10000"/>
              <a:gd name="connsiteY35" fmla="*/ 7998 h 10000"/>
              <a:gd name="connsiteX36" fmla="*/ 8115 w 10000"/>
              <a:gd name="connsiteY36" fmla="*/ 7843 h 10000"/>
              <a:gd name="connsiteX37" fmla="*/ 8078 w 10000"/>
              <a:gd name="connsiteY37" fmla="*/ 8093 h 10000"/>
              <a:gd name="connsiteX38" fmla="*/ 8078 w 10000"/>
              <a:gd name="connsiteY38" fmla="*/ 7901 h 10000"/>
              <a:gd name="connsiteX39" fmla="*/ 7939 w 10000"/>
              <a:gd name="connsiteY39" fmla="*/ 8306 h 10000"/>
              <a:gd name="connsiteX40" fmla="*/ 7854 w 10000"/>
              <a:gd name="connsiteY40" fmla="*/ 8306 h 10000"/>
              <a:gd name="connsiteX41" fmla="*/ 7645 w 10000"/>
              <a:gd name="connsiteY41" fmla="*/ 8903 h 10000"/>
              <a:gd name="connsiteX42" fmla="*/ 7603 w 10000"/>
              <a:gd name="connsiteY42" fmla="*/ 8713 h 10000"/>
              <a:gd name="connsiteX43" fmla="*/ 7635 w 10000"/>
              <a:gd name="connsiteY43" fmla="*/ 9098 h 10000"/>
              <a:gd name="connsiteX44" fmla="*/ 7533 w 10000"/>
              <a:gd name="connsiteY44" fmla="*/ 9098 h 10000"/>
              <a:gd name="connsiteX45" fmla="*/ 7453 w 10000"/>
              <a:gd name="connsiteY45" fmla="*/ 9945 h 10000"/>
              <a:gd name="connsiteX46" fmla="*/ 7549 w 10000"/>
              <a:gd name="connsiteY46" fmla="*/ 8034 h 10000"/>
              <a:gd name="connsiteX47" fmla="*/ 7472 w 10000"/>
              <a:gd name="connsiteY47" fmla="*/ 8629 h 10000"/>
              <a:gd name="connsiteX48" fmla="*/ 7424 w 10000"/>
              <a:gd name="connsiteY48" fmla="*/ 9305 h 10000"/>
              <a:gd name="connsiteX49" fmla="*/ 7386 w 10000"/>
              <a:gd name="connsiteY49" fmla="*/ 8399 h 10000"/>
              <a:gd name="connsiteX50" fmla="*/ 7347 w 10000"/>
              <a:gd name="connsiteY50" fmla="*/ 8833 h 10000"/>
              <a:gd name="connsiteX51" fmla="*/ 7267 w 10000"/>
              <a:gd name="connsiteY51" fmla="*/ 8471 h 10000"/>
              <a:gd name="connsiteX52" fmla="*/ 7054 w 10000"/>
              <a:gd name="connsiteY52" fmla="*/ 8999 h 10000"/>
              <a:gd name="connsiteX53" fmla="*/ 7053 w 10000"/>
              <a:gd name="connsiteY53" fmla="*/ 7964 h 10000"/>
              <a:gd name="connsiteX54" fmla="*/ 7026 w 10000"/>
              <a:gd name="connsiteY54" fmla="*/ 8519 h 10000"/>
              <a:gd name="connsiteX55" fmla="*/ 6828 w 10000"/>
              <a:gd name="connsiteY55" fmla="*/ 8722 h 10000"/>
              <a:gd name="connsiteX56" fmla="*/ 6677 w 10000"/>
              <a:gd name="connsiteY56" fmla="*/ 8508 h 10000"/>
              <a:gd name="connsiteX57" fmla="*/ 6616 w 10000"/>
              <a:gd name="connsiteY57" fmla="*/ 8712 h 10000"/>
              <a:gd name="connsiteX58" fmla="*/ 6417 w 10000"/>
              <a:gd name="connsiteY58" fmla="*/ 8836 h 10000"/>
              <a:gd name="connsiteX59" fmla="*/ 6500 w 10000"/>
              <a:gd name="connsiteY59" fmla="*/ 8836 h 10000"/>
              <a:gd name="connsiteX60" fmla="*/ 6333 w 10000"/>
              <a:gd name="connsiteY60" fmla="*/ 9224 h 10000"/>
              <a:gd name="connsiteX61" fmla="*/ 6333 w 10000"/>
              <a:gd name="connsiteY61" fmla="*/ 8836 h 10000"/>
              <a:gd name="connsiteX62" fmla="*/ 6250 w 10000"/>
              <a:gd name="connsiteY62" fmla="*/ 8836 h 10000"/>
              <a:gd name="connsiteX63" fmla="*/ 6167 w 10000"/>
              <a:gd name="connsiteY63" fmla="*/ 8836 h 10000"/>
              <a:gd name="connsiteX64" fmla="*/ 5917 w 10000"/>
              <a:gd name="connsiteY64" fmla="*/ 8836 h 10000"/>
              <a:gd name="connsiteX65" fmla="*/ 5879 w 10000"/>
              <a:gd name="connsiteY65" fmla="*/ 8406 h 10000"/>
              <a:gd name="connsiteX66" fmla="*/ 5753 w 10000"/>
              <a:gd name="connsiteY66" fmla="*/ 8597 h 10000"/>
              <a:gd name="connsiteX67" fmla="*/ 5700 w 10000"/>
              <a:gd name="connsiteY67" fmla="*/ 8646 h 10000"/>
              <a:gd name="connsiteX68" fmla="*/ 5559 w 10000"/>
              <a:gd name="connsiteY68" fmla="*/ 8670 h 10000"/>
              <a:gd name="connsiteX69" fmla="*/ 5472 w 10000"/>
              <a:gd name="connsiteY69" fmla="*/ 8681 h 10000"/>
              <a:gd name="connsiteX70" fmla="*/ 5335 w 10000"/>
              <a:gd name="connsiteY70" fmla="*/ 9487 h 10000"/>
              <a:gd name="connsiteX71" fmla="*/ 5268 w 10000"/>
              <a:gd name="connsiteY71" fmla="*/ 8911 h 10000"/>
              <a:gd name="connsiteX72" fmla="*/ 5151 w 10000"/>
              <a:gd name="connsiteY72" fmla="*/ 8920 h 10000"/>
              <a:gd name="connsiteX73" fmla="*/ 5108 w 10000"/>
              <a:gd name="connsiteY73" fmla="*/ 9824 h 10000"/>
              <a:gd name="connsiteX74" fmla="*/ 5076 w 10000"/>
              <a:gd name="connsiteY74" fmla="*/ 9624 h 10000"/>
              <a:gd name="connsiteX75" fmla="*/ 5000 w 10000"/>
              <a:gd name="connsiteY75" fmla="*/ 9608 h 10000"/>
              <a:gd name="connsiteX76" fmla="*/ 5083 w 10000"/>
              <a:gd name="connsiteY76" fmla="*/ 8836 h 10000"/>
              <a:gd name="connsiteX77" fmla="*/ 5083 w 10000"/>
              <a:gd name="connsiteY77" fmla="*/ 9989 h 10000"/>
              <a:gd name="connsiteX78" fmla="*/ 4958 w 10000"/>
              <a:gd name="connsiteY78" fmla="*/ 8160 h 10000"/>
              <a:gd name="connsiteX79" fmla="*/ 4917 w 10000"/>
              <a:gd name="connsiteY79" fmla="*/ 8454 h 10000"/>
              <a:gd name="connsiteX80" fmla="*/ 4833 w 10000"/>
              <a:gd name="connsiteY80" fmla="*/ 8070 h 10000"/>
              <a:gd name="connsiteX81" fmla="*/ 4597 w 10000"/>
              <a:gd name="connsiteY81" fmla="*/ 9574 h 10000"/>
              <a:gd name="connsiteX82" fmla="*/ 4677 w 10000"/>
              <a:gd name="connsiteY82" fmla="*/ 9344 h 10000"/>
              <a:gd name="connsiteX83" fmla="*/ 4592 w 10000"/>
              <a:gd name="connsiteY83" fmla="*/ 9296 h 10000"/>
              <a:gd name="connsiteX84" fmla="*/ 4497 w 10000"/>
              <a:gd name="connsiteY84" fmla="*/ 9324 h 10000"/>
              <a:gd name="connsiteX85" fmla="*/ 4359 w 10000"/>
              <a:gd name="connsiteY85" fmla="*/ 9527 h 10000"/>
              <a:gd name="connsiteX86" fmla="*/ 4337 w 10000"/>
              <a:gd name="connsiteY86" fmla="*/ 9352 h 10000"/>
              <a:gd name="connsiteX87" fmla="*/ 4345 w 10000"/>
              <a:gd name="connsiteY87" fmla="*/ 8344 h 10000"/>
              <a:gd name="connsiteX88" fmla="*/ 4122 w 10000"/>
              <a:gd name="connsiteY88" fmla="*/ 9225 h 10000"/>
              <a:gd name="connsiteX89" fmla="*/ 4058 w 10000"/>
              <a:gd name="connsiteY89" fmla="*/ 8647 h 10000"/>
              <a:gd name="connsiteX90" fmla="*/ 3954 w 10000"/>
              <a:gd name="connsiteY90" fmla="*/ 8542 h 10000"/>
              <a:gd name="connsiteX91" fmla="*/ 4044 w 10000"/>
              <a:gd name="connsiteY91" fmla="*/ 9184 h 10000"/>
              <a:gd name="connsiteX92" fmla="*/ 3833 w 10000"/>
              <a:gd name="connsiteY92" fmla="*/ 8454 h 10000"/>
              <a:gd name="connsiteX93" fmla="*/ 3719 w 10000"/>
              <a:gd name="connsiteY93" fmla="*/ 8550 h 10000"/>
              <a:gd name="connsiteX94" fmla="*/ 3750 w 10000"/>
              <a:gd name="connsiteY94" fmla="*/ 7685 h 10000"/>
              <a:gd name="connsiteX95" fmla="*/ 3631 w 10000"/>
              <a:gd name="connsiteY95" fmla="*/ 7808 h 10000"/>
              <a:gd name="connsiteX96" fmla="*/ 3615 w 10000"/>
              <a:gd name="connsiteY96" fmla="*/ 7808 h 10000"/>
              <a:gd name="connsiteX97" fmla="*/ 3465 w 10000"/>
              <a:gd name="connsiteY97" fmla="*/ 7843 h 10000"/>
              <a:gd name="connsiteX98" fmla="*/ 3406 w 10000"/>
              <a:gd name="connsiteY98" fmla="*/ 7247 h 10000"/>
              <a:gd name="connsiteX99" fmla="*/ 3198 w 10000"/>
              <a:gd name="connsiteY99" fmla="*/ 7151 h 10000"/>
              <a:gd name="connsiteX100" fmla="*/ 3091 w 10000"/>
              <a:gd name="connsiteY100" fmla="*/ 7209 h 10000"/>
              <a:gd name="connsiteX101" fmla="*/ 3006 w 10000"/>
              <a:gd name="connsiteY101" fmla="*/ 6805 h 10000"/>
              <a:gd name="connsiteX102" fmla="*/ 2990 w 10000"/>
              <a:gd name="connsiteY102" fmla="*/ 6805 h 10000"/>
              <a:gd name="connsiteX103" fmla="*/ 2936 w 10000"/>
              <a:gd name="connsiteY103" fmla="*/ 7342 h 10000"/>
              <a:gd name="connsiteX104" fmla="*/ 2910 w 10000"/>
              <a:gd name="connsiteY104" fmla="*/ 7305 h 10000"/>
              <a:gd name="connsiteX105" fmla="*/ 2851 w 10000"/>
              <a:gd name="connsiteY105" fmla="*/ 6400 h 10000"/>
              <a:gd name="connsiteX106" fmla="*/ 2840 w 10000"/>
              <a:gd name="connsiteY106" fmla="*/ 6400 h 10000"/>
              <a:gd name="connsiteX107" fmla="*/ 2840 w 10000"/>
              <a:gd name="connsiteY107" fmla="*/ 6650 h 10000"/>
              <a:gd name="connsiteX108" fmla="*/ 2798 w 10000"/>
              <a:gd name="connsiteY108" fmla="*/ 6495 h 10000"/>
              <a:gd name="connsiteX109" fmla="*/ 2814 w 10000"/>
              <a:gd name="connsiteY109" fmla="*/ 5899 h 10000"/>
              <a:gd name="connsiteX110" fmla="*/ 2563 w 10000"/>
              <a:gd name="connsiteY110" fmla="*/ 5744 h 10000"/>
              <a:gd name="connsiteX111" fmla="*/ 2440 w 10000"/>
              <a:gd name="connsiteY111" fmla="*/ 6052 h 10000"/>
              <a:gd name="connsiteX112" fmla="*/ 2023 w 10000"/>
              <a:gd name="connsiteY112" fmla="*/ 4396 h 10000"/>
              <a:gd name="connsiteX113" fmla="*/ 2034 w 10000"/>
              <a:gd name="connsiteY113" fmla="*/ 4644 h 10000"/>
              <a:gd name="connsiteX114" fmla="*/ 1815 w 10000"/>
              <a:gd name="connsiteY114" fmla="*/ 4512 h 10000"/>
              <a:gd name="connsiteX115" fmla="*/ 1815 w 10000"/>
              <a:gd name="connsiteY115" fmla="*/ 4355 h 10000"/>
              <a:gd name="connsiteX116" fmla="*/ 1842 w 10000"/>
              <a:gd name="connsiteY116" fmla="*/ 3892 h 10000"/>
              <a:gd name="connsiteX117" fmla="*/ 1773 w 10000"/>
              <a:gd name="connsiteY117" fmla="*/ 3603 h 10000"/>
              <a:gd name="connsiteX118" fmla="*/ 1580 w 10000"/>
              <a:gd name="connsiteY118" fmla="*/ 3354 h 10000"/>
              <a:gd name="connsiteX119" fmla="*/ 1468 w 10000"/>
              <a:gd name="connsiteY119" fmla="*/ 3546 h 10000"/>
              <a:gd name="connsiteX120" fmla="*/ 1468 w 10000"/>
              <a:gd name="connsiteY120" fmla="*/ 4299 h 10000"/>
              <a:gd name="connsiteX121" fmla="*/ 1442 w 10000"/>
              <a:gd name="connsiteY121" fmla="*/ 4355 h 10000"/>
              <a:gd name="connsiteX122" fmla="*/ 1383 w 10000"/>
              <a:gd name="connsiteY122" fmla="*/ 4355 h 10000"/>
              <a:gd name="connsiteX123" fmla="*/ 1233 w 10000"/>
              <a:gd name="connsiteY123" fmla="*/ 3798 h 10000"/>
              <a:gd name="connsiteX124" fmla="*/ 1095 w 10000"/>
              <a:gd name="connsiteY124" fmla="*/ 4760 h 10000"/>
              <a:gd name="connsiteX125" fmla="*/ 1041 w 10000"/>
              <a:gd name="connsiteY125" fmla="*/ 4704 h 10000"/>
              <a:gd name="connsiteX126" fmla="*/ 886 w 10000"/>
              <a:gd name="connsiteY126" fmla="*/ 3448 h 10000"/>
              <a:gd name="connsiteX127" fmla="*/ 721 w 10000"/>
              <a:gd name="connsiteY127" fmla="*/ 3104 h 10000"/>
              <a:gd name="connsiteX128" fmla="*/ 625 w 10000"/>
              <a:gd name="connsiteY128" fmla="*/ 3200 h 10000"/>
              <a:gd name="connsiteX129" fmla="*/ 651 w 10000"/>
              <a:gd name="connsiteY129" fmla="*/ 2755 h 10000"/>
              <a:gd name="connsiteX130" fmla="*/ 358 w 10000"/>
              <a:gd name="connsiteY130" fmla="*/ 2544 h 10000"/>
              <a:gd name="connsiteX131" fmla="*/ 416 w 10000"/>
              <a:gd name="connsiteY131" fmla="*/ 2295 h 10000"/>
              <a:gd name="connsiteX132" fmla="*/ 374 w 10000"/>
              <a:gd name="connsiteY132" fmla="*/ 2295 h 10000"/>
              <a:gd name="connsiteX133" fmla="*/ 251 w 10000"/>
              <a:gd name="connsiteY133" fmla="*/ 2544 h 10000"/>
              <a:gd name="connsiteX134" fmla="*/ 304 w 10000"/>
              <a:gd name="connsiteY134" fmla="*/ 2295 h 10000"/>
              <a:gd name="connsiteX135" fmla="*/ 320 w 10000"/>
              <a:gd name="connsiteY135" fmla="*/ 2197 h 10000"/>
              <a:gd name="connsiteX136" fmla="*/ 155 w 10000"/>
              <a:gd name="connsiteY136" fmla="*/ 2409 h 10000"/>
              <a:gd name="connsiteX137" fmla="*/ 155 w 10000"/>
              <a:gd name="connsiteY137" fmla="*/ 1155 h 10000"/>
              <a:gd name="connsiteX138" fmla="*/ 43 w 10000"/>
              <a:gd name="connsiteY138" fmla="*/ 1061 h 10000"/>
              <a:gd name="connsiteX139" fmla="*/ 0 w 10000"/>
              <a:gd name="connsiteY139" fmla="*/ 1312 h 10000"/>
              <a:gd name="connsiteX140" fmla="*/ 0 w 10000"/>
              <a:gd name="connsiteY140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1 h 10000"/>
              <a:gd name="connsiteX3" fmla="*/ 9920 w 10000"/>
              <a:gd name="connsiteY3" fmla="*/ 6957 h 10000"/>
              <a:gd name="connsiteX4" fmla="*/ 9867 w 10000"/>
              <a:gd name="connsiteY4" fmla="*/ 7639 h 10000"/>
              <a:gd name="connsiteX5" fmla="*/ 9754 w 10000"/>
              <a:gd name="connsiteY5" fmla="*/ 7400 h 10000"/>
              <a:gd name="connsiteX6" fmla="*/ 9712 w 10000"/>
              <a:gd name="connsiteY6" fmla="*/ 8461 h 10000"/>
              <a:gd name="connsiteX7" fmla="*/ 9620 w 10000"/>
              <a:gd name="connsiteY7" fmla="*/ 9022 h 10000"/>
              <a:gd name="connsiteX8" fmla="*/ 9349 w 10000"/>
              <a:gd name="connsiteY8" fmla="*/ 9098 h 10000"/>
              <a:gd name="connsiteX9" fmla="*/ 9279 w 10000"/>
              <a:gd name="connsiteY9" fmla="*/ 8845 h 10000"/>
              <a:gd name="connsiteX10" fmla="*/ 9253 w 10000"/>
              <a:gd name="connsiteY10" fmla="*/ 8903 h 10000"/>
              <a:gd name="connsiteX11" fmla="*/ 9242 w 10000"/>
              <a:gd name="connsiteY11" fmla="*/ 9348 h 10000"/>
              <a:gd name="connsiteX12" fmla="*/ 9156 w 10000"/>
              <a:gd name="connsiteY12" fmla="*/ 9404 h 10000"/>
              <a:gd name="connsiteX13" fmla="*/ 9034 w 10000"/>
              <a:gd name="connsiteY13" fmla="*/ 8903 h 10000"/>
              <a:gd name="connsiteX14" fmla="*/ 9071 w 10000"/>
              <a:gd name="connsiteY14" fmla="*/ 8713 h 10000"/>
              <a:gd name="connsiteX15" fmla="*/ 9007 w 10000"/>
              <a:gd name="connsiteY15" fmla="*/ 8404 h 10000"/>
              <a:gd name="connsiteX16" fmla="*/ 8825 w 10000"/>
              <a:gd name="connsiteY16" fmla="*/ 8654 h 10000"/>
              <a:gd name="connsiteX17" fmla="*/ 8809 w 10000"/>
              <a:gd name="connsiteY17" fmla="*/ 8500 h 10000"/>
              <a:gd name="connsiteX18" fmla="*/ 8868 w 10000"/>
              <a:gd name="connsiteY18" fmla="*/ 8306 h 10000"/>
              <a:gd name="connsiteX19" fmla="*/ 8836 w 10000"/>
              <a:gd name="connsiteY19" fmla="*/ 8153 h 10000"/>
              <a:gd name="connsiteX20" fmla="*/ 8756 w 10000"/>
              <a:gd name="connsiteY20" fmla="*/ 8247 h 10000"/>
              <a:gd name="connsiteX21" fmla="*/ 8671 w 10000"/>
              <a:gd name="connsiteY21" fmla="*/ 7843 h 10000"/>
              <a:gd name="connsiteX22" fmla="*/ 8697 w 10000"/>
              <a:gd name="connsiteY22" fmla="*/ 7496 h 10000"/>
              <a:gd name="connsiteX23" fmla="*/ 8628 w 10000"/>
              <a:gd name="connsiteY23" fmla="*/ 7595 h 10000"/>
              <a:gd name="connsiteX24" fmla="*/ 8590 w 10000"/>
              <a:gd name="connsiteY24" fmla="*/ 8500 h 10000"/>
              <a:gd name="connsiteX25" fmla="*/ 8436 w 10000"/>
              <a:gd name="connsiteY25" fmla="*/ 8404 h 10000"/>
              <a:gd name="connsiteX26" fmla="*/ 8436 w 10000"/>
              <a:gd name="connsiteY26" fmla="*/ 8346 h 10000"/>
              <a:gd name="connsiteX27" fmla="*/ 8478 w 10000"/>
              <a:gd name="connsiteY27" fmla="*/ 8210 h 10000"/>
              <a:gd name="connsiteX28" fmla="*/ 8478 w 10000"/>
              <a:gd name="connsiteY28" fmla="*/ 8153 h 10000"/>
              <a:gd name="connsiteX29" fmla="*/ 8382 w 10000"/>
              <a:gd name="connsiteY29" fmla="*/ 7998 h 10000"/>
              <a:gd name="connsiteX30" fmla="*/ 8356 w 10000"/>
              <a:gd name="connsiteY30" fmla="*/ 8346 h 10000"/>
              <a:gd name="connsiteX31" fmla="*/ 8409 w 10000"/>
              <a:gd name="connsiteY31" fmla="*/ 8654 h 10000"/>
              <a:gd name="connsiteX32" fmla="*/ 8393 w 10000"/>
              <a:gd name="connsiteY32" fmla="*/ 8654 h 10000"/>
              <a:gd name="connsiteX33" fmla="*/ 8297 w 10000"/>
              <a:gd name="connsiteY33" fmla="*/ 8346 h 10000"/>
              <a:gd name="connsiteX34" fmla="*/ 8254 w 10000"/>
              <a:gd name="connsiteY34" fmla="*/ 7808 h 10000"/>
              <a:gd name="connsiteX35" fmla="*/ 8217 w 10000"/>
              <a:gd name="connsiteY35" fmla="*/ 7808 h 10000"/>
              <a:gd name="connsiteX36" fmla="*/ 8201 w 10000"/>
              <a:gd name="connsiteY36" fmla="*/ 7998 h 10000"/>
              <a:gd name="connsiteX37" fmla="*/ 8115 w 10000"/>
              <a:gd name="connsiteY37" fmla="*/ 7843 h 10000"/>
              <a:gd name="connsiteX38" fmla="*/ 8078 w 10000"/>
              <a:gd name="connsiteY38" fmla="*/ 8093 h 10000"/>
              <a:gd name="connsiteX39" fmla="*/ 8078 w 10000"/>
              <a:gd name="connsiteY39" fmla="*/ 7901 h 10000"/>
              <a:gd name="connsiteX40" fmla="*/ 7939 w 10000"/>
              <a:gd name="connsiteY40" fmla="*/ 8306 h 10000"/>
              <a:gd name="connsiteX41" fmla="*/ 7854 w 10000"/>
              <a:gd name="connsiteY41" fmla="*/ 8306 h 10000"/>
              <a:gd name="connsiteX42" fmla="*/ 7645 w 10000"/>
              <a:gd name="connsiteY42" fmla="*/ 8903 h 10000"/>
              <a:gd name="connsiteX43" fmla="*/ 7603 w 10000"/>
              <a:gd name="connsiteY43" fmla="*/ 8713 h 10000"/>
              <a:gd name="connsiteX44" fmla="*/ 7635 w 10000"/>
              <a:gd name="connsiteY44" fmla="*/ 9098 h 10000"/>
              <a:gd name="connsiteX45" fmla="*/ 7533 w 10000"/>
              <a:gd name="connsiteY45" fmla="*/ 9098 h 10000"/>
              <a:gd name="connsiteX46" fmla="*/ 7453 w 10000"/>
              <a:gd name="connsiteY46" fmla="*/ 9945 h 10000"/>
              <a:gd name="connsiteX47" fmla="*/ 7549 w 10000"/>
              <a:gd name="connsiteY47" fmla="*/ 8034 h 10000"/>
              <a:gd name="connsiteX48" fmla="*/ 7472 w 10000"/>
              <a:gd name="connsiteY48" fmla="*/ 8629 h 10000"/>
              <a:gd name="connsiteX49" fmla="*/ 7424 w 10000"/>
              <a:gd name="connsiteY49" fmla="*/ 9305 h 10000"/>
              <a:gd name="connsiteX50" fmla="*/ 7386 w 10000"/>
              <a:gd name="connsiteY50" fmla="*/ 8399 h 10000"/>
              <a:gd name="connsiteX51" fmla="*/ 7347 w 10000"/>
              <a:gd name="connsiteY51" fmla="*/ 8833 h 10000"/>
              <a:gd name="connsiteX52" fmla="*/ 7267 w 10000"/>
              <a:gd name="connsiteY52" fmla="*/ 8471 h 10000"/>
              <a:gd name="connsiteX53" fmla="*/ 7054 w 10000"/>
              <a:gd name="connsiteY53" fmla="*/ 8999 h 10000"/>
              <a:gd name="connsiteX54" fmla="*/ 7053 w 10000"/>
              <a:gd name="connsiteY54" fmla="*/ 7964 h 10000"/>
              <a:gd name="connsiteX55" fmla="*/ 7026 w 10000"/>
              <a:gd name="connsiteY55" fmla="*/ 8519 h 10000"/>
              <a:gd name="connsiteX56" fmla="*/ 6828 w 10000"/>
              <a:gd name="connsiteY56" fmla="*/ 8722 h 10000"/>
              <a:gd name="connsiteX57" fmla="*/ 6677 w 10000"/>
              <a:gd name="connsiteY57" fmla="*/ 8508 h 10000"/>
              <a:gd name="connsiteX58" fmla="*/ 6616 w 10000"/>
              <a:gd name="connsiteY58" fmla="*/ 8712 h 10000"/>
              <a:gd name="connsiteX59" fmla="*/ 6417 w 10000"/>
              <a:gd name="connsiteY59" fmla="*/ 8836 h 10000"/>
              <a:gd name="connsiteX60" fmla="*/ 6500 w 10000"/>
              <a:gd name="connsiteY60" fmla="*/ 8836 h 10000"/>
              <a:gd name="connsiteX61" fmla="*/ 6333 w 10000"/>
              <a:gd name="connsiteY61" fmla="*/ 9224 h 10000"/>
              <a:gd name="connsiteX62" fmla="*/ 6333 w 10000"/>
              <a:gd name="connsiteY62" fmla="*/ 8836 h 10000"/>
              <a:gd name="connsiteX63" fmla="*/ 6250 w 10000"/>
              <a:gd name="connsiteY63" fmla="*/ 8836 h 10000"/>
              <a:gd name="connsiteX64" fmla="*/ 6167 w 10000"/>
              <a:gd name="connsiteY64" fmla="*/ 8836 h 10000"/>
              <a:gd name="connsiteX65" fmla="*/ 5917 w 10000"/>
              <a:gd name="connsiteY65" fmla="*/ 8836 h 10000"/>
              <a:gd name="connsiteX66" fmla="*/ 5879 w 10000"/>
              <a:gd name="connsiteY66" fmla="*/ 8406 h 10000"/>
              <a:gd name="connsiteX67" fmla="*/ 5753 w 10000"/>
              <a:gd name="connsiteY67" fmla="*/ 8597 h 10000"/>
              <a:gd name="connsiteX68" fmla="*/ 5700 w 10000"/>
              <a:gd name="connsiteY68" fmla="*/ 8646 h 10000"/>
              <a:gd name="connsiteX69" fmla="*/ 5559 w 10000"/>
              <a:gd name="connsiteY69" fmla="*/ 8670 h 10000"/>
              <a:gd name="connsiteX70" fmla="*/ 5472 w 10000"/>
              <a:gd name="connsiteY70" fmla="*/ 8681 h 10000"/>
              <a:gd name="connsiteX71" fmla="*/ 5335 w 10000"/>
              <a:gd name="connsiteY71" fmla="*/ 9487 h 10000"/>
              <a:gd name="connsiteX72" fmla="*/ 5268 w 10000"/>
              <a:gd name="connsiteY72" fmla="*/ 8911 h 10000"/>
              <a:gd name="connsiteX73" fmla="*/ 5151 w 10000"/>
              <a:gd name="connsiteY73" fmla="*/ 8920 h 10000"/>
              <a:gd name="connsiteX74" fmla="*/ 5108 w 10000"/>
              <a:gd name="connsiteY74" fmla="*/ 9824 h 10000"/>
              <a:gd name="connsiteX75" fmla="*/ 5076 w 10000"/>
              <a:gd name="connsiteY75" fmla="*/ 9624 h 10000"/>
              <a:gd name="connsiteX76" fmla="*/ 5000 w 10000"/>
              <a:gd name="connsiteY76" fmla="*/ 9608 h 10000"/>
              <a:gd name="connsiteX77" fmla="*/ 5083 w 10000"/>
              <a:gd name="connsiteY77" fmla="*/ 8836 h 10000"/>
              <a:gd name="connsiteX78" fmla="*/ 5083 w 10000"/>
              <a:gd name="connsiteY78" fmla="*/ 9989 h 10000"/>
              <a:gd name="connsiteX79" fmla="*/ 4958 w 10000"/>
              <a:gd name="connsiteY79" fmla="*/ 8160 h 10000"/>
              <a:gd name="connsiteX80" fmla="*/ 4917 w 10000"/>
              <a:gd name="connsiteY80" fmla="*/ 8454 h 10000"/>
              <a:gd name="connsiteX81" fmla="*/ 4833 w 10000"/>
              <a:gd name="connsiteY81" fmla="*/ 8070 h 10000"/>
              <a:gd name="connsiteX82" fmla="*/ 4597 w 10000"/>
              <a:gd name="connsiteY82" fmla="*/ 9574 h 10000"/>
              <a:gd name="connsiteX83" fmla="*/ 4677 w 10000"/>
              <a:gd name="connsiteY83" fmla="*/ 9344 h 10000"/>
              <a:gd name="connsiteX84" fmla="*/ 4592 w 10000"/>
              <a:gd name="connsiteY84" fmla="*/ 9296 h 10000"/>
              <a:gd name="connsiteX85" fmla="*/ 4497 w 10000"/>
              <a:gd name="connsiteY85" fmla="*/ 9324 h 10000"/>
              <a:gd name="connsiteX86" fmla="*/ 4359 w 10000"/>
              <a:gd name="connsiteY86" fmla="*/ 9527 h 10000"/>
              <a:gd name="connsiteX87" fmla="*/ 4337 w 10000"/>
              <a:gd name="connsiteY87" fmla="*/ 9352 h 10000"/>
              <a:gd name="connsiteX88" fmla="*/ 4345 w 10000"/>
              <a:gd name="connsiteY88" fmla="*/ 8344 h 10000"/>
              <a:gd name="connsiteX89" fmla="*/ 4122 w 10000"/>
              <a:gd name="connsiteY89" fmla="*/ 9225 h 10000"/>
              <a:gd name="connsiteX90" fmla="*/ 4058 w 10000"/>
              <a:gd name="connsiteY90" fmla="*/ 8647 h 10000"/>
              <a:gd name="connsiteX91" fmla="*/ 3954 w 10000"/>
              <a:gd name="connsiteY91" fmla="*/ 8542 h 10000"/>
              <a:gd name="connsiteX92" fmla="*/ 4044 w 10000"/>
              <a:gd name="connsiteY92" fmla="*/ 9184 h 10000"/>
              <a:gd name="connsiteX93" fmla="*/ 3833 w 10000"/>
              <a:gd name="connsiteY93" fmla="*/ 8454 h 10000"/>
              <a:gd name="connsiteX94" fmla="*/ 3719 w 10000"/>
              <a:gd name="connsiteY94" fmla="*/ 8550 h 10000"/>
              <a:gd name="connsiteX95" fmla="*/ 3750 w 10000"/>
              <a:gd name="connsiteY95" fmla="*/ 7685 h 10000"/>
              <a:gd name="connsiteX96" fmla="*/ 3631 w 10000"/>
              <a:gd name="connsiteY96" fmla="*/ 7808 h 10000"/>
              <a:gd name="connsiteX97" fmla="*/ 3615 w 10000"/>
              <a:gd name="connsiteY97" fmla="*/ 7808 h 10000"/>
              <a:gd name="connsiteX98" fmla="*/ 3465 w 10000"/>
              <a:gd name="connsiteY98" fmla="*/ 7843 h 10000"/>
              <a:gd name="connsiteX99" fmla="*/ 3406 w 10000"/>
              <a:gd name="connsiteY99" fmla="*/ 7247 h 10000"/>
              <a:gd name="connsiteX100" fmla="*/ 3198 w 10000"/>
              <a:gd name="connsiteY100" fmla="*/ 7151 h 10000"/>
              <a:gd name="connsiteX101" fmla="*/ 3091 w 10000"/>
              <a:gd name="connsiteY101" fmla="*/ 7209 h 10000"/>
              <a:gd name="connsiteX102" fmla="*/ 3006 w 10000"/>
              <a:gd name="connsiteY102" fmla="*/ 6805 h 10000"/>
              <a:gd name="connsiteX103" fmla="*/ 2990 w 10000"/>
              <a:gd name="connsiteY103" fmla="*/ 6805 h 10000"/>
              <a:gd name="connsiteX104" fmla="*/ 2936 w 10000"/>
              <a:gd name="connsiteY104" fmla="*/ 7342 h 10000"/>
              <a:gd name="connsiteX105" fmla="*/ 2910 w 10000"/>
              <a:gd name="connsiteY105" fmla="*/ 7305 h 10000"/>
              <a:gd name="connsiteX106" fmla="*/ 2851 w 10000"/>
              <a:gd name="connsiteY106" fmla="*/ 6400 h 10000"/>
              <a:gd name="connsiteX107" fmla="*/ 2840 w 10000"/>
              <a:gd name="connsiteY107" fmla="*/ 6400 h 10000"/>
              <a:gd name="connsiteX108" fmla="*/ 2840 w 10000"/>
              <a:gd name="connsiteY108" fmla="*/ 6650 h 10000"/>
              <a:gd name="connsiteX109" fmla="*/ 2798 w 10000"/>
              <a:gd name="connsiteY109" fmla="*/ 6495 h 10000"/>
              <a:gd name="connsiteX110" fmla="*/ 2814 w 10000"/>
              <a:gd name="connsiteY110" fmla="*/ 5899 h 10000"/>
              <a:gd name="connsiteX111" fmla="*/ 2563 w 10000"/>
              <a:gd name="connsiteY111" fmla="*/ 5744 h 10000"/>
              <a:gd name="connsiteX112" fmla="*/ 2440 w 10000"/>
              <a:gd name="connsiteY112" fmla="*/ 6052 h 10000"/>
              <a:gd name="connsiteX113" fmla="*/ 2023 w 10000"/>
              <a:gd name="connsiteY113" fmla="*/ 4396 h 10000"/>
              <a:gd name="connsiteX114" fmla="*/ 2034 w 10000"/>
              <a:gd name="connsiteY114" fmla="*/ 4644 h 10000"/>
              <a:gd name="connsiteX115" fmla="*/ 1815 w 10000"/>
              <a:gd name="connsiteY115" fmla="*/ 4512 h 10000"/>
              <a:gd name="connsiteX116" fmla="*/ 1815 w 10000"/>
              <a:gd name="connsiteY116" fmla="*/ 4355 h 10000"/>
              <a:gd name="connsiteX117" fmla="*/ 1842 w 10000"/>
              <a:gd name="connsiteY117" fmla="*/ 3892 h 10000"/>
              <a:gd name="connsiteX118" fmla="*/ 1773 w 10000"/>
              <a:gd name="connsiteY118" fmla="*/ 3603 h 10000"/>
              <a:gd name="connsiteX119" fmla="*/ 1580 w 10000"/>
              <a:gd name="connsiteY119" fmla="*/ 3354 h 10000"/>
              <a:gd name="connsiteX120" fmla="*/ 1468 w 10000"/>
              <a:gd name="connsiteY120" fmla="*/ 3546 h 10000"/>
              <a:gd name="connsiteX121" fmla="*/ 1468 w 10000"/>
              <a:gd name="connsiteY121" fmla="*/ 4299 h 10000"/>
              <a:gd name="connsiteX122" fmla="*/ 1442 w 10000"/>
              <a:gd name="connsiteY122" fmla="*/ 4355 h 10000"/>
              <a:gd name="connsiteX123" fmla="*/ 1383 w 10000"/>
              <a:gd name="connsiteY123" fmla="*/ 4355 h 10000"/>
              <a:gd name="connsiteX124" fmla="*/ 1233 w 10000"/>
              <a:gd name="connsiteY124" fmla="*/ 3798 h 10000"/>
              <a:gd name="connsiteX125" fmla="*/ 1095 w 10000"/>
              <a:gd name="connsiteY125" fmla="*/ 4760 h 10000"/>
              <a:gd name="connsiteX126" fmla="*/ 1041 w 10000"/>
              <a:gd name="connsiteY126" fmla="*/ 4704 h 10000"/>
              <a:gd name="connsiteX127" fmla="*/ 886 w 10000"/>
              <a:gd name="connsiteY127" fmla="*/ 3448 h 10000"/>
              <a:gd name="connsiteX128" fmla="*/ 721 w 10000"/>
              <a:gd name="connsiteY128" fmla="*/ 3104 h 10000"/>
              <a:gd name="connsiteX129" fmla="*/ 625 w 10000"/>
              <a:gd name="connsiteY129" fmla="*/ 3200 h 10000"/>
              <a:gd name="connsiteX130" fmla="*/ 651 w 10000"/>
              <a:gd name="connsiteY130" fmla="*/ 2755 h 10000"/>
              <a:gd name="connsiteX131" fmla="*/ 358 w 10000"/>
              <a:gd name="connsiteY131" fmla="*/ 2544 h 10000"/>
              <a:gd name="connsiteX132" fmla="*/ 416 w 10000"/>
              <a:gd name="connsiteY132" fmla="*/ 2295 h 10000"/>
              <a:gd name="connsiteX133" fmla="*/ 374 w 10000"/>
              <a:gd name="connsiteY133" fmla="*/ 2295 h 10000"/>
              <a:gd name="connsiteX134" fmla="*/ 251 w 10000"/>
              <a:gd name="connsiteY134" fmla="*/ 2544 h 10000"/>
              <a:gd name="connsiteX135" fmla="*/ 304 w 10000"/>
              <a:gd name="connsiteY135" fmla="*/ 2295 h 10000"/>
              <a:gd name="connsiteX136" fmla="*/ 320 w 10000"/>
              <a:gd name="connsiteY136" fmla="*/ 2197 h 10000"/>
              <a:gd name="connsiteX137" fmla="*/ 155 w 10000"/>
              <a:gd name="connsiteY137" fmla="*/ 2409 h 10000"/>
              <a:gd name="connsiteX138" fmla="*/ 155 w 10000"/>
              <a:gd name="connsiteY138" fmla="*/ 1155 h 10000"/>
              <a:gd name="connsiteX139" fmla="*/ 43 w 10000"/>
              <a:gd name="connsiteY139" fmla="*/ 1061 h 10000"/>
              <a:gd name="connsiteX140" fmla="*/ 0 w 10000"/>
              <a:gd name="connsiteY140" fmla="*/ 1312 h 10000"/>
              <a:gd name="connsiteX141" fmla="*/ 0 w 10000"/>
              <a:gd name="connsiteY141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1 h 10000"/>
              <a:gd name="connsiteX3" fmla="*/ 9920 w 10000"/>
              <a:gd name="connsiteY3" fmla="*/ 6957 h 10000"/>
              <a:gd name="connsiteX4" fmla="*/ 9867 w 10000"/>
              <a:gd name="connsiteY4" fmla="*/ 7639 h 10000"/>
              <a:gd name="connsiteX5" fmla="*/ 9754 w 10000"/>
              <a:gd name="connsiteY5" fmla="*/ 7400 h 10000"/>
              <a:gd name="connsiteX6" fmla="*/ 9712 w 10000"/>
              <a:gd name="connsiteY6" fmla="*/ 8461 h 10000"/>
              <a:gd name="connsiteX7" fmla="*/ 9620 w 10000"/>
              <a:gd name="connsiteY7" fmla="*/ 9022 h 10000"/>
              <a:gd name="connsiteX8" fmla="*/ 9510 w 10000"/>
              <a:gd name="connsiteY8" fmla="*/ 8531 h 10000"/>
              <a:gd name="connsiteX9" fmla="*/ 9349 w 10000"/>
              <a:gd name="connsiteY9" fmla="*/ 9098 h 10000"/>
              <a:gd name="connsiteX10" fmla="*/ 9279 w 10000"/>
              <a:gd name="connsiteY10" fmla="*/ 8845 h 10000"/>
              <a:gd name="connsiteX11" fmla="*/ 9253 w 10000"/>
              <a:gd name="connsiteY11" fmla="*/ 8903 h 10000"/>
              <a:gd name="connsiteX12" fmla="*/ 9242 w 10000"/>
              <a:gd name="connsiteY12" fmla="*/ 9348 h 10000"/>
              <a:gd name="connsiteX13" fmla="*/ 9156 w 10000"/>
              <a:gd name="connsiteY13" fmla="*/ 9404 h 10000"/>
              <a:gd name="connsiteX14" fmla="*/ 9034 w 10000"/>
              <a:gd name="connsiteY14" fmla="*/ 8903 h 10000"/>
              <a:gd name="connsiteX15" fmla="*/ 9071 w 10000"/>
              <a:gd name="connsiteY15" fmla="*/ 8713 h 10000"/>
              <a:gd name="connsiteX16" fmla="*/ 9007 w 10000"/>
              <a:gd name="connsiteY16" fmla="*/ 8404 h 10000"/>
              <a:gd name="connsiteX17" fmla="*/ 8825 w 10000"/>
              <a:gd name="connsiteY17" fmla="*/ 8654 h 10000"/>
              <a:gd name="connsiteX18" fmla="*/ 8809 w 10000"/>
              <a:gd name="connsiteY18" fmla="*/ 8500 h 10000"/>
              <a:gd name="connsiteX19" fmla="*/ 8868 w 10000"/>
              <a:gd name="connsiteY19" fmla="*/ 8306 h 10000"/>
              <a:gd name="connsiteX20" fmla="*/ 8836 w 10000"/>
              <a:gd name="connsiteY20" fmla="*/ 8153 h 10000"/>
              <a:gd name="connsiteX21" fmla="*/ 8756 w 10000"/>
              <a:gd name="connsiteY21" fmla="*/ 8247 h 10000"/>
              <a:gd name="connsiteX22" fmla="*/ 8671 w 10000"/>
              <a:gd name="connsiteY22" fmla="*/ 7843 h 10000"/>
              <a:gd name="connsiteX23" fmla="*/ 8697 w 10000"/>
              <a:gd name="connsiteY23" fmla="*/ 7496 h 10000"/>
              <a:gd name="connsiteX24" fmla="*/ 8628 w 10000"/>
              <a:gd name="connsiteY24" fmla="*/ 7595 h 10000"/>
              <a:gd name="connsiteX25" fmla="*/ 8590 w 10000"/>
              <a:gd name="connsiteY25" fmla="*/ 8500 h 10000"/>
              <a:gd name="connsiteX26" fmla="*/ 8436 w 10000"/>
              <a:gd name="connsiteY26" fmla="*/ 8404 h 10000"/>
              <a:gd name="connsiteX27" fmla="*/ 8436 w 10000"/>
              <a:gd name="connsiteY27" fmla="*/ 8346 h 10000"/>
              <a:gd name="connsiteX28" fmla="*/ 8478 w 10000"/>
              <a:gd name="connsiteY28" fmla="*/ 8210 h 10000"/>
              <a:gd name="connsiteX29" fmla="*/ 8478 w 10000"/>
              <a:gd name="connsiteY29" fmla="*/ 8153 h 10000"/>
              <a:gd name="connsiteX30" fmla="*/ 8382 w 10000"/>
              <a:gd name="connsiteY30" fmla="*/ 7998 h 10000"/>
              <a:gd name="connsiteX31" fmla="*/ 8356 w 10000"/>
              <a:gd name="connsiteY31" fmla="*/ 8346 h 10000"/>
              <a:gd name="connsiteX32" fmla="*/ 8409 w 10000"/>
              <a:gd name="connsiteY32" fmla="*/ 8654 h 10000"/>
              <a:gd name="connsiteX33" fmla="*/ 8393 w 10000"/>
              <a:gd name="connsiteY33" fmla="*/ 8654 h 10000"/>
              <a:gd name="connsiteX34" fmla="*/ 8297 w 10000"/>
              <a:gd name="connsiteY34" fmla="*/ 8346 h 10000"/>
              <a:gd name="connsiteX35" fmla="*/ 8254 w 10000"/>
              <a:gd name="connsiteY35" fmla="*/ 7808 h 10000"/>
              <a:gd name="connsiteX36" fmla="*/ 8217 w 10000"/>
              <a:gd name="connsiteY36" fmla="*/ 7808 h 10000"/>
              <a:gd name="connsiteX37" fmla="*/ 8201 w 10000"/>
              <a:gd name="connsiteY37" fmla="*/ 7998 h 10000"/>
              <a:gd name="connsiteX38" fmla="*/ 8115 w 10000"/>
              <a:gd name="connsiteY38" fmla="*/ 7843 h 10000"/>
              <a:gd name="connsiteX39" fmla="*/ 8078 w 10000"/>
              <a:gd name="connsiteY39" fmla="*/ 8093 h 10000"/>
              <a:gd name="connsiteX40" fmla="*/ 8078 w 10000"/>
              <a:gd name="connsiteY40" fmla="*/ 7901 h 10000"/>
              <a:gd name="connsiteX41" fmla="*/ 7939 w 10000"/>
              <a:gd name="connsiteY41" fmla="*/ 8306 h 10000"/>
              <a:gd name="connsiteX42" fmla="*/ 7854 w 10000"/>
              <a:gd name="connsiteY42" fmla="*/ 8306 h 10000"/>
              <a:gd name="connsiteX43" fmla="*/ 7645 w 10000"/>
              <a:gd name="connsiteY43" fmla="*/ 8903 h 10000"/>
              <a:gd name="connsiteX44" fmla="*/ 7603 w 10000"/>
              <a:gd name="connsiteY44" fmla="*/ 8713 h 10000"/>
              <a:gd name="connsiteX45" fmla="*/ 7635 w 10000"/>
              <a:gd name="connsiteY45" fmla="*/ 9098 h 10000"/>
              <a:gd name="connsiteX46" fmla="*/ 7533 w 10000"/>
              <a:gd name="connsiteY46" fmla="*/ 9098 h 10000"/>
              <a:gd name="connsiteX47" fmla="*/ 7453 w 10000"/>
              <a:gd name="connsiteY47" fmla="*/ 9945 h 10000"/>
              <a:gd name="connsiteX48" fmla="*/ 7549 w 10000"/>
              <a:gd name="connsiteY48" fmla="*/ 8034 h 10000"/>
              <a:gd name="connsiteX49" fmla="*/ 7472 w 10000"/>
              <a:gd name="connsiteY49" fmla="*/ 8629 h 10000"/>
              <a:gd name="connsiteX50" fmla="*/ 7424 w 10000"/>
              <a:gd name="connsiteY50" fmla="*/ 9305 h 10000"/>
              <a:gd name="connsiteX51" fmla="*/ 7386 w 10000"/>
              <a:gd name="connsiteY51" fmla="*/ 8399 h 10000"/>
              <a:gd name="connsiteX52" fmla="*/ 7347 w 10000"/>
              <a:gd name="connsiteY52" fmla="*/ 8833 h 10000"/>
              <a:gd name="connsiteX53" fmla="*/ 7267 w 10000"/>
              <a:gd name="connsiteY53" fmla="*/ 8471 h 10000"/>
              <a:gd name="connsiteX54" fmla="*/ 7054 w 10000"/>
              <a:gd name="connsiteY54" fmla="*/ 8999 h 10000"/>
              <a:gd name="connsiteX55" fmla="*/ 7053 w 10000"/>
              <a:gd name="connsiteY55" fmla="*/ 7964 h 10000"/>
              <a:gd name="connsiteX56" fmla="*/ 7026 w 10000"/>
              <a:gd name="connsiteY56" fmla="*/ 8519 h 10000"/>
              <a:gd name="connsiteX57" fmla="*/ 6828 w 10000"/>
              <a:gd name="connsiteY57" fmla="*/ 8722 h 10000"/>
              <a:gd name="connsiteX58" fmla="*/ 6677 w 10000"/>
              <a:gd name="connsiteY58" fmla="*/ 8508 h 10000"/>
              <a:gd name="connsiteX59" fmla="*/ 6616 w 10000"/>
              <a:gd name="connsiteY59" fmla="*/ 8712 h 10000"/>
              <a:gd name="connsiteX60" fmla="*/ 6417 w 10000"/>
              <a:gd name="connsiteY60" fmla="*/ 8836 h 10000"/>
              <a:gd name="connsiteX61" fmla="*/ 6500 w 10000"/>
              <a:gd name="connsiteY61" fmla="*/ 8836 h 10000"/>
              <a:gd name="connsiteX62" fmla="*/ 6333 w 10000"/>
              <a:gd name="connsiteY62" fmla="*/ 9224 h 10000"/>
              <a:gd name="connsiteX63" fmla="*/ 6333 w 10000"/>
              <a:gd name="connsiteY63" fmla="*/ 8836 h 10000"/>
              <a:gd name="connsiteX64" fmla="*/ 6250 w 10000"/>
              <a:gd name="connsiteY64" fmla="*/ 8836 h 10000"/>
              <a:gd name="connsiteX65" fmla="*/ 6167 w 10000"/>
              <a:gd name="connsiteY65" fmla="*/ 8836 h 10000"/>
              <a:gd name="connsiteX66" fmla="*/ 5917 w 10000"/>
              <a:gd name="connsiteY66" fmla="*/ 8836 h 10000"/>
              <a:gd name="connsiteX67" fmla="*/ 5879 w 10000"/>
              <a:gd name="connsiteY67" fmla="*/ 8406 h 10000"/>
              <a:gd name="connsiteX68" fmla="*/ 5753 w 10000"/>
              <a:gd name="connsiteY68" fmla="*/ 8597 h 10000"/>
              <a:gd name="connsiteX69" fmla="*/ 5700 w 10000"/>
              <a:gd name="connsiteY69" fmla="*/ 8646 h 10000"/>
              <a:gd name="connsiteX70" fmla="*/ 5559 w 10000"/>
              <a:gd name="connsiteY70" fmla="*/ 8670 h 10000"/>
              <a:gd name="connsiteX71" fmla="*/ 5472 w 10000"/>
              <a:gd name="connsiteY71" fmla="*/ 8681 h 10000"/>
              <a:gd name="connsiteX72" fmla="*/ 5335 w 10000"/>
              <a:gd name="connsiteY72" fmla="*/ 9487 h 10000"/>
              <a:gd name="connsiteX73" fmla="*/ 5268 w 10000"/>
              <a:gd name="connsiteY73" fmla="*/ 8911 h 10000"/>
              <a:gd name="connsiteX74" fmla="*/ 5151 w 10000"/>
              <a:gd name="connsiteY74" fmla="*/ 8920 h 10000"/>
              <a:gd name="connsiteX75" fmla="*/ 5108 w 10000"/>
              <a:gd name="connsiteY75" fmla="*/ 9824 h 10000"/>
              <a:gd name="connsiteX76" fmla="*/ 5076 w 10000"/>
              <a:gd name="connsiteY76" fmla="*/ 9624 h 10000"/>
              <a:gd name="connsiteX77" fmla="*/ 5000 w 10000"/>
              <a:gd name="connsiteY77" fmla="*/ 9608 h 10000"/>
              <a:gd name="connsiteX78" fmla="*/ 5083 w 10000"/>
              <a:gd name="connsiteY78" fmla="*/ 8836 h 10000"/>
              <a:gd name="connsiteX79" fmla="*/ 5083 w 10000"/>
              <a:gd name="connsiteY79" fmla="*/ 9989 h 10000"/>
              <a:gd name="connsiteX80" fmla="*/ 4958 w 10000"/>
              <a:gd name="connsiteY80" fmla="*/ 8160 h 10000"/>
              <a:gd name="connsiteX81" fmla="*/ 4917 w 10000"/>
              <a:gd name="connsiteY81" fmla="*/ 8454 h 10000"/>
              <a:gd name="connsiteX82" fmla="*/ 4833 w 10000"/>
              <a:gd name="connsiteY82" fmla="*/ 8070 h 10000"/>
              <a:gd name="connsiteX83" fmla="*/ 4597 w 10000"/>
              <a:gd name="connsiteY83" fmla="*/ 9574 h 10000"/>
              <a:gd name="connsiteX84" fmla="*/ 4677 w 10000"/>
              <a:gd name="connsiteY84" fmla="*/ 9344 h 10000"/>
              <a:gd name="connsiteX85" fmla="*/ 4592 w 10000"/>
              <a:gd name="connsiteY85" fmla="*/ 9296 h 10000"/>
              <a:gd name="connsiteX86" fmla="*/ 4497 w 10000"/>
              <a:gd name="connsiteY86" fmla="*/ 9324 h 10000"/>
              <a:gd name="connsiteX87" fmla="*/ 4359 w 10000"/>
              <a:gd name="connsiteY87" fmla="*/ 9527 h 10000"/>
              <a:gd name="connsiteX88" fmla="*/ 4337 w 10000"/>
              <a:gd name="connsiteY88" fmla="*/ 9352 h 10000"/>
              <a:gd name="connsiteX89" fmla="*/ 4345 w 10000"/>
              <a:gd name="connsiteY89" fmla="*/ 8344 h 10000"/>
              <a:gd name="connsiteX90" fmla="*/ 4122 w 10000"/>
              <a:gd name="connsiteY90" fmla="*/ 9225 h 10000"/>
              <a:gd name="connsiteX91" fmla="*/ 4058 w 10000"/>
              <a:gd name="connsiteY91" fmla="*/ 8647 h 10000"/>
              <a:gd name="connsiteX92" fmla="*/ 3954 w 10000"/>
              <a:gd name="connsiteY92" fmla="*/ 8542 h 10000"/>
              <a:gd name="connsiteX93" fmla="*/ 4044 w 10000"/>
              <a:gd name="connsiteY93" fmla="*/ 9184 h 10000"/>
              <a:gd name="connsiteX94" fmla="*/ 3833 w 10000"/>
              <a:gd name="connsiteY94" fmla="*/ 8454 h 10000"/>
              <a:gd name="connsiteX95" fmla="*/ 3719 w 10000"/>
              <a:gd name="connsiteY95" fmla="*/ 8550 h 10000"/>
              <a:gd name="connsiteX96" fmla="*/ 3750 w 10000"/>
              <a:gd name="connsiteY96" fmla="*/ 7685 h 10000"/>
              <a:gd name="connsiteX97" fmla="*/ 3631 w 10000"/>
              <a:gd name="connsiteY97" fmla="*/ 7808 h 10000"/>
              <a:gd name="connsiteX98" fmla="*/ 3615 w 10000"/>
              <a:gd name="connsiteY98" fmla="*/ 7808 h 10000"/>
              <a:gd name="connsiteX99" fmla="*/ 3465 w 10000"/>
              <a:gd name="connsiteY99" fmla="*/ 7843 h 10000"/>
              <a:gd name="connsiteX100" fmla="*/ 3406 w 10000"/>
              <a:gd name="connsiteY100" fmla="*/ 7247 h 10000"/>
              <a:gd name="connsiteX101" fmla="*/ 3198 w 10000"/>
              <a:gd name="connsiteY101" fmla="*/ 7151 h 10000"/>
              <a:gd name="connsiteX102" fmla="*/ 3091 w 10000"/>
              <a:gd name="connsiteY102" fmla="*/ 7209 h 10000"/>
              <a:gd name="connsiteX103" fmla="*/ 3006 w 10000"/>
              <a:gd name="connsiteY103" fmla="*/ 6805 h 10000"/>
              <a:gd name="connsiteX104" fmla="*/ 2990 w 10000"/>
              <a:gd name="connsiteY104" fmla="*/ 6805 h 10000"/>
              <a:gd name="connsiteX105" fmla="*/ 2936 w 10000"/>
              <a:gd name="connsiteY105" fmla="*/ 7342 h 10000"/>
              <a:gd name="connsiteX106" fmla="*/ 2910 w 10000"/>
              <a:gd name="connsiteY106" fmla="*/ 7305 h 10000"/>
              <a:gd name="connsiteX107" fmla="*/ 2851 w 10000"/>
              <a:gd name="connsiteY107" fmla="*/ 6400 h 10000"/>
              <a:gd name="connsiteX108" fmla="*/ 2840 w 10000"/>
              <a:gd name="connsiteY108" fmla="*/ 6400 h 10000"/>
              <a:gd name="connsiteX109" fmla="*/ 2840 w 10000"/>
              <a:gd name="connsiteY109" fmla="*/ 6650 h 10000"/>
              <a:gd name="connsiteX110" fmla="*/ 2798 w 10000"/>
              <a:gd name="connsiteY110" fmla="*/ 6495 h 10000"/>
              <a:gd name="connsiteX111" fmla="*/ 2814 w 10000"/>
              <a:gd name="connsiteY111" fmla="*/ 5899 h 10000"/>
              <a:gd name="connsiteX112" fmla="*/ 2563 w 10000"/>
              <a:gd name="connsiteY112" fmla="*/ 5744 h 10000"/>
              <a:gd name="connsiteX113" fmla="*/ 2440 w 10000"/>
              <a:gd name="connsiteY113" fmla="*/ 6052 h 10000"/>
              <a:gd name="connsiteX114" fmla="*/ 2023 w 10000"/>
              <a:gd name="connsiteY114" fmla="*/ 4396 h 10000"/>
              <a:gd name="connsiteX115" fmla="*/ 2034 w 10000"/>
              <a:gd name="connsiteY115" fmla="*/ 4644 h 10000"/>
              <a:gd name="connsiteX116" fmla="*/ 1815 w 10000"/>
              <a:gd name="connsiteY116" fmla="*/ 4512 h 10000"/>
              <a:gd name="connsiteX117" fmla="*/ 1815 w 10000"/>
              <a:gd name="connsiteY117" fmla="*/ 4355 h 10000"/>
              <a:gd name="connsiteX118" fmla="*/ 1842 w 10000"/>
              <a:gd name="connsiteY118" fmla="*/ 3892 h 10000"/>
              <a:gd name="connsiteX119" fmla="*/ 1773 w 10000"/>
              <a:gd name="connsiteY119" fmla="*/ 3603 h 10000"/>
              <a:gd name="connsiteX120" fmla="*/ 1580 w 10000"/>
              <a:gd name="connsiteY120" fmla="*/ 3354 h 10000"/>
              <a:gd name="connsiteX121" fmla="*/ 1468 w 10000"/>
              <a:gd name="connsiteY121" fmla="*/ 3546 h 10000"/>
              <a:gd name="connsiteX122" fmla="*/ 1468 w 10000"/>
              <a:gd name="connsiteY122" fmla="*/ 4299 h 10000"/>
              <a:gd name="connsiteX123" fmla="*/ 1442 w 10000"/>
              <a:gd name="connsiteY123" fmla="*/ 4355 h 10000"/>
              <a:gd name="connsiteX124" fmla="*/ 1383 w 10000"/>
              <a:gd name="connsiteY124" fmla="*/ 4355 h 10000"/>
              <a:gd name="connsiteX125" fmla="*/ 1233 w 10000"/>
              <a:gd name="connsiteY125" fmla="*/ 3798 h 10000"/>
              <a:gd name="connsiteX126" fmla="*/ 1095 w 10000"/>
              <a:gd name="connsiteY126" fmla="*/ 4760 h 10000"/>
              <a:gd name="connsiteX127" fmla="*/ 1041 w 10000"/>
              <a:gd name="connsiteY127" fmla="*/ 4704 h 10000"/>
              <a:gd name="connsiteX128" fmla="*/ 886 w 10000"/>
              <a:gd name="connsiteY128" fmla="*/ 3448 h 10000"/>
              <a:gd name="connsiteX129" fmla="*/ 721 w 10000"/>
              <a:gd name="connsiteY129" fmla="*/ 3104 h 10000"/>
              <a:gd name="connsiteX130" fmla="*/ 625 w 10000"/>
              <a:gd name="connsiteY130" fmla="*/ 3200 h 10000"/>
              <a:gd name="connsiteX131" fmla="*/ 651 w 10000"/>
              <a:gd name="connsiteY131" fmla="*/ 2755 h 10000"/>
              <a:gd name="connsiteX132" fmla="*/ 358 w 10000"/>
              <a:gd name="connsiteY132" fmla="*/ 2544 h 10000"/>
              <a:gd name="connsiteX133" fmla="*/ 416 w 10000"/>
              <a:gd name="connsiteY133" fmla="*/ 2295 h 10000"/>
              <a:gd name="connsiteX134" fmla="*/ 374 w 10000"/>
              <a:gd name="connsiteY134" fmla="*/ 2295 h 10000"/>
              <a:gd name="connsiteX135" fmla="*/ 251 w 10000"/>
              <a:gd name="connsiteY135" fmla="*/ 2544 h 10000"/>
              <a:gd name="connsiteX136" fmla="*/ 304 w 10000"/>
              <a:gd name="connsiteY136" fmla="*/ 2295 h 10000"/>
              <a:gd name="connsiteX137" fmla="*/ 320 w 10000"/>
              <a:gd name="connsiteY137" fmla="*/ 2197 h 10000"/>
              <a:gd name="connsiteX138" fmla="*/ 155 w 10000"/>
              <a:gd name="connsiteY138" fmla="*/ 2409 h 10000"/>
              <a:gd name="connsiteX139" fmla="*/ 155 w 10000"/>
              <a:gd name="connsiteY139" fmla="*/ 1155 h 10000"/>
              <a:gd name="connsiteX140" fmla="*/ 43 w 10000"/>
              <a:gd name="connsiteY140" fmla="*/ 1061 h 10000"/>
              <a:gd name="connsiteX141" fmla="*/ 0 w 10000"/>
              <a:gd name="connsiteY141" fmla="*/ 1312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1 h 10000"/>
              <a:gd name="connsiteX3" fmla="*/ 9920 w 10000"/>
              <a:gd name="connsiteY3" fmla="*/ 6957 h 10000"/>
              <a:gd name="connsiteX4" fmla="*/ 9867 w 10000"/>
              <a:gd name="connsiteY4" fmla="*/ 7639 h 10000"/>
              <a:gd name="connsiteX5" fmla="*/ 9754 w 10000"/>
              <a:gd name="connsiteY5" fmla="*/ 7400 h 10000"/>
              <a:gd name="connsiteX6" fmla="*/ 9652 w 10000"/>
              <a:gd name="connsiteY6" fmla="*/ 8031 h 10000"/>
              <a:gd name="connsiteX7" fmla="*/ 9620 w 10000"/>
              <a:gd name="connsiteY7" fmla="*/ 9022 h 10000"/>
              <a:gd name="connsiteX8" fmla="*/ 9510 w 10000"/>
              <a:gd name="connsiteY8" fmla="*/ 8531 h 10000"/>
              <a:gd name="connsiteX9" fmla="*/ 9349 w 10000"/>
              <a:gd name="connsiteY9" fmla="*/ 9098 h 10000"/>
              <a:gd name="connsiteX10" fmla="*/ 9279 w 10000"/>
              <a:gd name="connsiteY10" fmla="*/ 8845 h 10000"/>
              <a:gd name="connsiteX11" fmla="*/ 9253 w 10000"/>
              <a:gd name="connsiteY11" fmla="*/ 8903 h 10000"/>
              <a:gd name="connsiteX12" fmla="*/ 9242 w 10000"/>
              <a:gd name="connsiteY12" fmla="*/ 9348 h 10000"/>
              <a:gd name="connsiteX13" fmla="*/ 9156 w 10000"/>
              <a:gd name="connsiteY13" fmla="*/ 9404 h 10000"/>
              <a:gd name="connsiteX14" fmla="*/ 9034 w 10000"/>
              <a:gd name="connsiteY14" fmla="*/ 8903 h 10000"/>
              <a:gd name="connsiteX15" fmla="*/ 9071 w 10000"/>
              <a:gd name="connsiteY15" fmla="*/ 8713 h 10000"/>
              <a:gd name="connsiteX16" fmla="*/ 9007 w 10000"/>
              <a:gd name="connsiteY16" fmla="*/ 8404 h 10000"/>
              <a:gd name="connsiteX17" fmla="*/ 8825 w 10000"/>
              <a:gd name="connsiteY17" fmla="*/ 8654 h 10000"/>
              <a:gd name="connsiteX18" fmla="*/ 8809 w 10000"/>
              <a:gd name="connsiteY18" fmla="*/ 8500 h 10000"/>
              <a:gd name="connsiteX19" fmla="*/ 8868 w 10000"/>
              <a:gd name="connsiteY19" fmla="*/ 8306 h 10000"/>
              <a:gd name="connsiteX20" fmla="*/ 8836 w 10000"/>
              <a:gd name="connsiteY20" fmla="*/ 8153 h 10000"/>
              <a:gd name="connsiteX21" fmla="*/ 8756 w 10000"/>
              <a:gd name="connsiteY21" fmla="*/ 8247 h 10000"/>
              <a:gd name="connsiteX22" fmla="*/ 8671 w 10000"/>
              <a:gd name="connsiteY22" fmla="*/ 7843 h 10000"/>
              <a:gd name="connsiteX23" fmla="*/ 8697 w 10000"/>
              <a:gd name="connsiteY23" fmla="*/ 7496 h 10000"/>
              <a:gd name="connsiteX24" fmla="*/ 8628 w 10000"/>
              <a:gd name="connsiteY24" fmla="*/ 7595 h 10000"/>
              <a:gd name="connsiteX25" fmla="*/ 8590 w 10000"/>
              <a:gd name="connsiteY25" fmla="*/ 8500 h 10000"/>
              <a:gd name="connsiteX26" fmla="*/ 8436 w 10000"/>
              <a:gd name="connsiteY26" fmla="*/ 8404 h 10000"/>
              <a:gd name="connsiteX27" fmla="*/ 8436 w 10000"/>
              <a:gd name="connsiteY27" fmla="*/ 8346 h 10000"/>
              <a:gd name="connsiteX28" fmla="*/ 8478 w 10000"/>
              <a:gd name="connsiteY28" fmla="*/ 8210 h 10000"/>
              <a:gd name="connsiteX29" fmla="*/ 8478 w 10000"/>
              <a:gd name="connsiteY29" fmla="*/ 8153 h 10000"/>
              <a:gd name="connsiteX30" fmla="*/ 8382 w 10000"/>
              <a:gd name="connsiteY30" fmla="*/ 7998 h 10000"/>
              <a:gd name="connsiteX31" fmla="*/ 8356 w 10000"/>
              <a:gd name="connsiteY31" fmla="*/ 8346 h 10000"/>
              <a:gd name="connsiteX32" fmla="*/ 8409 w 10000"/>
              <a:gd name="connsiteY32" fmla="*/ 8654 h 10000"/>
              <a:gd name="connsiteX33" fmla="*/ 8393 w 10000"/>
              <a:gd name="connsiteY33" fmla="*/ 8654 h 10000"/>
              <a:gd name="connsiteX34" fmla="*/ 8297 w 10000"/>
              <a:gd name="connsiteY34" fmla="*/ 8346 h 10000"/>
              <a:gd name="connsiteX35" fmla="*/ 8254 w 10000"/>
              <a:gd name="connsiteY35" fmla="*/ 7808 h 10000"/>
              <a:gd name="connsiteX36" fmla="*/ 8217 w 10000"/>
              <a:gd name="connsiteY36" fmla="*/ 7808 h 10000"/>
              <a:gd name="connsiteX37" fmla="*/ 8201 w 10000"/>
              <a:gd name="connsiteY37" fmla="*/ 7998 h 10000"/>
              <a:gd name="connsiteX38" fmla="*/ 8115 w 10000"/>
              <a:gd name="connsiteY38" fmla="*/ 7843 h 10000"/>
              <a:gd name="connsiteX39" fmla="*/ 8078 w 10000"/>
              <a:gd name="connsiteY39" fmla="*/ 8093 h 10000"/>
              <a:gd name="connsiteX40" fmla="*/ 8078 w 10000"/>
              <a:gd name="connsiteY40" fmla="*/ 7901 h 10000"/>
              <a:gd name="connsiteX41" fmla="*/ 7939 w 10000"/>
              <a:gd name="connsiteY41" fmla="*/ 8306 h 10000"/>
              <a:gd name="connsiteX42" fmla="*/ 7854 w 10000"/>
              <a:gd name="connsiteY42" fmla="*/ 8306 h 10000"/>
              <a:gd name="connsiteX43" fmla="*/ 7645 w 10000"/>
              <a:gd name="connsiteY43" fmla="*/ 8903 h 10000"/>
              <a:gd name="connsiteX44" fmla="*/ 7603 w 10000"/>
              <a:gd name="connsiteY44" fmla="*/ 8713 h 10000"/>
              <a:gd name="connsiteX45" fmla="*/ 7635 w 10000"/>
              <a:gd name="connsiteY45" fmla="*/ 9098 h 10000"/>
              <a:gd name="connsiteX46" fmla="*/ 7533 w 10000"/>
              <a:gd name="connsiteY46" fmla="*/ 9098 h 10000"/>
              <a:gd name="connsiteX47" fmla="*/ 7453 w 10000"/>
              <a:gd name="connsiteY47" fmla="*/ 9945 h 10000"/>
              <a:gd name="connsiteX48" fmla="*/ 7549 w 10000"/>
              <a:gd name="connsiteY48" fmla="*/ 8034 h 10000"/>
              <a:gd name="connsiteX49" fmla="*/ 7472 w 10000"/>
              <a:gd name="connsiteY49" fmla="*/ 8629 h 10000"/>
              <a:gd name="connsiteX50" fmla="*/ 7424 w 10000"/>
              <a:gd name="connsiteY50" fmla="*/ 9305 h 10000"/>
              <a:gd name="connsiteX51" fmla="*/ 7386 w 10000"/>
              <a:gd name="connsiteY51" fmla="*/ 8399 h 10000"/>
              <a:gd name="connsiteX52" fmla="*/ 7347 w 10000"/>
              <a:gd name="connsiteY52" fmla="*/ 8833 h 10000"/>
              <a:gd name="connsiteX53" fmla="*/ 7267 w 10000"/>
              <a:gd name="connsiteY53" fmla="*/ 8471 h 10000"/>
              <a:gd name="connsiteX54" fmla="*/ 7054 w 10000"/>
              <a:gd name="connsiteY54" fmla="*/ 8999 h 10000"/>
              <a:gd name="connsiteX55" fmla="*/ 7053 w 10000"/>
              <a:gd name="connsiteY55" fmla="*/ 7964 h 10000"/>
              <a:gd name="connsiteX56" fmla="*/ 7026 w 10000"/>
              <a:gd name="connsiteY56" fmla="*/ 8519 h 10000"/>
              <a:gd name="connsiteX57" fmla="*/ 6828 w 10000"/>
              <a:gd name="connsiteY57" fmla="*/ 8722 h 10000"/>
              <a:gd name="connsiteX58" fmla="*/ 6677 w 10000"/>
              <a:gd name="connsiteY58" fmla="*/ 8508 h 10000"/>
              <a:gd name="connsiteX59" fmla="*/ 6616 w 10000"/>
              <a:gd name="connsiteY59" fmla="*/ 8712 h 10000"/>
              <a:gd name="connsiteX60" fmla="*/ 6417 w 10000"/>
              <a:gd name="connsiteY60" fmla="*/ 8836 h 10000"/>
              <a:gd name="connsiteX61" fmla="*/ 6500 w 10000"/>
              <a:gd name="connsiteY61" fmla="*/ 8836 h 10000"/>
              <a:gd name="connsiteX62" fmla="*/ 6333 w 10000"/>
              <a:gd name="connsiteY62" fmla="*/ 9224 h 10000"/>
              <a:gd name="connsiteX63" fmla="*/ 6333 w 10000"/>
              <a:gd name="connsiteY63" fmla="*/ 8836 h 10000"/>
              <a:gd name="connsiteX64" fmla="*/ 6250 w 10000"/>
              <a:gd name="connsiteY64" fmla="*/ 8836 h 10000"/>
              <a:gd name="connsiteX65" fmla="*/ 6167 w 10000"/>
              <a:gd name="connsiteY65" fmla="*/ 8836 h 10000"/>
              <a:gd name="connsiteX66" fmla="*/ 5917 w 10000"/>
              <a:gd name="connsiteY66" fmla="*/ 8836 h 10000"/>
              <a:gd name="connsiteX67" fmla="*/ 5879 w 10000"/>
              <a:gd name="connsiteY67" fmla="*/ 8406 h 10000"/>
              <a:gd name="connsiteX68" fmla="*/ 5753 w 10000"/>
              <a:gd name="connsiteY68" fmla="*/ 8597 h 10000"/>
              <a:gd name="connsiteX69" fmla="*/ 5700 w 10000"/>
              <a:gd name="connsiteY69" fmla="*/ 8646 h 10000"/>
              <a:gd name="connsiteX70" fmla="*/ 5559 w 10000"/>
              <a:gd name="connsiteY70" fmla="*/ 8670 h 10000"/>
              <a:gd name="connsiteX71" fmla="*/ 5472 w 10000"/>
              <a:gd name="connsiteY71" fmla="*/ 8681 h 10000"/>
              <a:gd name="connsiteX72" fmla="*/ 5335 w 10000"/>
              <a:gd name="connsiteY72" fmla="*/ 9487 h 10000"/>
              <a:gd name="connsiteX73" fmla="*/ 5268 w 10000"/>
              <a:gd name="connsiteY73" fmla="*/ 8911 h 10000"/>
              <a:gd name="connsiteX74" fmla="*/ 5151 w 10000"/>
              <a:gd name="connsiteY74" fmla="*/ 8920 h 10000"/>
              <a:gd name="connsiteX75" fmla="*/ 5108 w 10000"/>
              <a:gd name="connsiteY75" fmla="*/ 9824 h 10000"/>
              <a:gd name="connsiteX76" fmla="*/ 5076 w 10000"/>
              <a:gd name="connsiteY76" fmla="*/ 9624 h 10000"/>
              <a:gd name="connsiteX77" fmla="*/ 5000 w 10000"/>
              <a:gd name="connsiteY77" fmla="*/ 9608 h 10000"/>
              <a:gd name="connsiteX78" fmla="*/ 5083 w 10000"/>
              <a:gd name="connsiteY78" fmla="*/ 8836 h 10000"/>
              <a:gd name="connsiteX79" fmla="*/ 5083 w 10000"/>
              <a:gd name="connsiteY79" fmla="*/ 9989 h 10000"/>
              <a:gd name="connsiteX80" fmla="*/ 4958 w 10000"/>
              <a:gd name="connsiteY80" fmla="*/ 8160 h 10000"/>
              <a:gd name="connsiteX81" fmla="*/ 4917 w 10000"/>
              <a:gd name="connsiteY81" fmla="*/ 8454 h 10000"/>
              <a:gd name="connsiteX82" fmla="*/ 4833 w 10000"/>
              <a:gd name="connsiteY82" fmla="*/ 8070 h 10000"/>
              <a:gd name="connsiteX83" fmla="*/ 4597 w 10000"/>
              <a:gd name="connsiteY83" fmla="*/ 9574 h 10000"/>
              <a:gd name="connsiteX84" fmla="*/ 4677 w 10000"/>
              <a:gd name="connsiteY84" fmla="*/ 9344 h 10000"/>
              <a:gd name="connsiteX85" fmla="*/ 4592 w 10000"/>
              <a:gd name="connsiteY85" fmla="*/ 9296 h 10000"/>
              <a:gd name="connsiteX86" fmla="*/ 4497 w 10000"/>
              <a:gd name="connsiteY86" fmla="*/ 9324 h 10000"/>
              <a:gd name="connsiteX87" fmla="*/ 4359 w 10000"/>
              <a:gd name="connsiteY87" fmla="*/ 9527 h 10000"/>
              <a:gd name="connsiteX88" fmla="*/ 4337 w 10000"/>
              <a:gd name="connsiteY88" fmla="*/ 9352 h 10000"/>
              <a:gd name="connsiteX89" fmla="*/ 4345 w 10000"/>
              <a:gd name="connsiteY89" fmla="*/ 8344 h 10000"/>
              <a:gd name="connsiteX90" fmla="*/ 4122 w 10000"/>
              <a:gd name="connsiteY90" fmla="*/ 9225 h 10000"/>
              <a:gd name="connsiteX91" fmla="*/ 4058 w 10000"/>
              <a:gd name="connsiteY91" fmla="*/ 8647 h 10000"/>
              <a:gd name="connsiteX92" fmla="*/ 3954 w 10000"/>
              <a:gd name="connsiteY92" fmla="*/ 8542 h 10000"/>
              <a:gd name="connsiteX93" fmla="*/ 4044 w 10000"/>
              <a:gd name="connsiteY93" fmla="*/ 9184 h 10000"/>
              <a:gd name="connsiteX94" fmla="*/ 3833 w 10000"/>
              <a:gd name="connsiteY94" fmla="*/ 8454 h 10000"/>
              <a:gd name="connsiteX95" fmla="*/ 3719 w 10000"/>
              <a:gd name="connsiteY95" fmla="*/ 8550 h 10000"/>
              <a:gd name="connsiteX96" fmla="*/ 3750 w 10000"/>
              <a:gd name="connsiteY96" fmla="*/ 7685 h 10000"/>
              <a:gd name="connsiteX97" fmla="*/ 3631 w 10000"/>
              <a:gd name="connsiteY97" fmla="*/ 7808 h 10000"/>
              <a:gd name="connsiteX98" fmla="*/ 3615 w 10000"/>
              <a:gd name="connsiteY98" fmla="*/ 7808 h 10000"/>
              <a:gd name="connsiteX99" fmla="*/ 3465 w 10000"/>
              <a:gd name="connsiteY99" fmla="*/ 7843 h 10000"/>
              <a:gd name="connsiteX100" fmla="*/ 3406 w 10000"/>
              <a:gd name="connsiteY100" fmla="*/ 7247 h 10000"/>
              <a:gd name="connsiteX101" fmla="*/ 3198 w 10000"/>
              <a:gd name="connsiteY101" fmla="*/ 7151 h 10000"/>
              <a:gd name="connsiteX102" fmla="*/ 3091 w 10000"/>
              <a:gd name="connsiteY102" fmla="*/ 7209 h 10000"/>
              <a:gd name="connsiteX103" fmla="*/ 3006 w 10000"/>
              <a:gd name="connsiteY103" fmla="*/ 6805 h 10000"/>
              <a:gd name="connsiteX104" fmla="*/ 2990 w 10000"/>
              <a:gd name="connsiteY104" fmla="*/ 6805 h 10000"/>
              <a:gd name="connsiteX105" fmla="*/ 2936 w 10000"/>
              <a:gd name="connsiteY105" fmla="*/ 7342 h 10000"/>
              <a:gd name="connsiteX106" fmla="*/ 2910 w 10000"/>
              <a:gd name="connsiteY106" fmla="*/ 7305 h 10000"/>
              <a:gd name="connsiteX107" fmla="*/ 2851 w 10000"/>
              <a:gd name="connsiteY107" fmla="*/ 6400 h 10000"/>
              <a:gd name="connsiteX108" fmla="*/ 2840 w 10000"/>
              <a:gd name="connsiteY108" fmla="*/ 6400 h 10000"/>
              <a:gd name="connsiteX109" fmla="*/ 2840 w 10000"/>
              <a:gd name="connsiteY109" fmla="*/ 6650 h 10000"/>
              <a:gd name="connsiteX110" fmla="*/ 2798 w 10000"/>
              <a:gd name="connsiteY110" fmla="*/ 6495 h 10000"/>
              <a:gd name="connsiteX111" fmla="*/ 2814 w 10000"/>
              <a:gd name="connsiteY111" fmla="*/ 5899 h 10000"/>
              <a:gd name="connsiteX112" fmla="*/ 2563 w 10000"/>
              <a:gd name="connsiteY112" fmla="*/ 5744 h 10000"/>
              <a:gd name="connsiteX113" fmla="*/ 2440 w 10000"/>
              <a:gd name="connsiteY113" fmla="*/ 6052 h 10000"/>
              <a:gd name="connsiteX114" fmla="*/ 2023 w 10000"/>
              <a:gd name="connsiteY114" fmla="*/ 4396 h 10000"/>
              <a:gd name="connsiteX115" fmla="*/ 2034 w 10000"/>
              <a:gd name="connsiteY115" fmla="*/ 4644 h 10000"/>
              <a:gd name="connsiteX116" fmla="*/ 1815 w 10000"/>
              <a:gd name="connsiteY116" fmla="*/ 4512 h 10000"/>
              <a:gd name="connsiteX117" fmla="*/ 1815 w 10000"/>
              <a:gd name="connsiteY117" fmla="*/ 4355 h 10000"/>
              <a:gd name="connsiteX118" fmla="*/ 1842 w 10000"/>
              <a:gd name="connsiteY118" fmla="*/ 3892 h 10000"/>
              <a:gd name="connsiteX119" fmla="*/ 1773 w 10000"/>
              <a:gd name="connsiteY119" fmla="*/ 3603 h 10000"/>
              <a:gd name="connsiteX120" fmla="*/ 1580 w 10000"/>
              <a:gd name="connsiteY120" fmla="*/ 3354 h 10000"/>
              <a:gd name="connsiteX121" fmla="*/ 1468 w 10000"/>
              <a:gd name="connsiteY121" fmla="*/ 3546 h 10000"/>
              <a:gd name="connsiteX122" fmla="*/ 1468 w 10000"/>
              <a:gd name="connsiteY122" fmla="*/ 4299 h 10000"/>
              <a:gd name="connsiteX123" fmla="*/ 1442 w 10000"/>
              <a:gd name="connsiteY123" fmla="*/ 4355 h 10000"/>
              <a:gd name="connsiteX124" fmla="*/ 1383 w 10000"/>
              <a:gd name="connsiteY124" fmla="*/ 4355 h 10000"/>
              <a:gd name="connsiteX125" fmla="*/ 1233 w 10000"/>
              <a:gd name="connsiteY125" fmla="*/ 3798 h 10000"/>
              <a:gd name="connsiteX126" fmla="*/ 1095 w 10000"/>
              <a:gd name="connsiteY126" fmla="*/ 4760 h 10000"/>
              <a:gd name="connsiteX127" fmla="*/ 1041 w 10000"/>
              <a:gd name="connsiteY127" fmla="*/ 4704 h 10000"/>
              <a:gd name="connsiteX128" fmla="*/ 886 w 10000"/>
              <a:gd name="connsiteY128" fmla="*/ 3448 h 10000"/>
              <a:gd name="connsiteX129" fmla="*/ 721 w 10000"/>
              <a:gd name="connsiteY129" fmla="*/ 3104 h 10000"/>
              <a:gd name="connsiteX130" fmla="*/ 625 w 10000"/>
              <a:gd name="connsiteY130" fmla="*/ 3200 h 10000"/>
              <a:gd name="connsiteX131" fmla="*/ 651 w 10000"/>
              <a:gd name="connsiteY131" fmla="*/ 2755 h 10000"/>
              <a:gd name="connsiteX132" fmla="*/ 358 w 10000"/>
              <a:gd name="connsiteY132" fmla="*/ 2544 h 10000"/>
              <a:gd name="connsiteX133" fmla="*/ 416 w 10000"/>
              <a:gd name="connsiteY133" fmla="*/ 2295 h 10000"/>
              <a:gd name="connsiteX134" fmla="*/ 374 w 10000"/>
              <a:gd name="connsiteY134" fmla="*/ 2295 h 10000"/>
              <a:gd name="connsiteX135" fmla="*/ 251 w 10000"/>
              <a:gd name="connsiteY135" fmla="*/ 2544 h 10000"/>
              <a:gd name="connsiteX136" fmla="*/ 304 w 10000"/>
              <a:gd name="connsiteY136" fmla="*/ 2295 h 10000"/>
              <a:gd name="connsiteX137" fmla="*/ 320 w 10000"/>
              <a:gd name="connsiteY137" fmla="*/ 2197 h 10000"/>
              <a:gd name="connsiteX138" fmla="*/ 155 w 10000"/>
              <a:gd name="connsiteY138" fmla="*/ 2409 h 10000"/>
              <a:gd name="connsiteX139" fmla="*/ 155 w 10000"/>
              <a:gd name="connsiteY139" fmla="*/ 1155 h 10000"/>
              <a:gd name="connsiteX140" fmla="*/ 43 w 10000"/>
              <a:gd name="connsiteY140" fmla="*/ 1061 h 10000"/>
              <a:gd name="connsiteX141" fmla="*/ 0 w 10000"/>
              <a:gd name="connsiteY141" fmla="*/ 1312 h 10000"/>
              <a:gd name="connsiteX142" fmla="*/ 0 w 10000"/>
              <a:gd name="connsiteY142" fmla="*/ 0 h 10000"/>
              <a:gd name="connsiteX0" fmla="*/ 0 w 10000"/>
              <a:gd name="connsiteY0" fmla="*/ 0 h 9989"/>
              <a:gd name="connsiteX1" fmla="*/ 10000 w 10000"/>
              <a:gd name="connsiteY1" fmla="*/ 0 h 9989"/>
              <a:gd name="connsiteX2" fmla="*/ 10000 w 10000"/>
              <a:gd name="connsiteY2" fmla="*/ 7151 h 9989"/>
              <a:gd name="connsiteX3" fmla="*/ 9920 w 10000"/>
              <a:gd name="connsiteY3" fmla="*/ 6957 h 9989"/>
              <a:gd name="connsiteX4" fmla="*/ 9867 w 10000"/>
              <a:gd name="connsiteY4" fmla="*/ 7639 h 9989"/>
              <a:gd name="connsiteX5" fmla="*/ 9754 w 10000"/>
              <a:gd name="connsiteY5" fmla="*/ 7400 h 9989"/>
              <a:gd name="connsiteX6" fmla="*/ 9652 w 10000"/>
              <a:gd name="connsiteY6" fmla="*/ 8031 h 9989"/>
              <a:gd name="connsiteX7" fmla="*/ 9620 w 10000"/>
              <a:gd name="connsiteY7" fmla="*/ 9022 h 9989"/>
              <a:gd name="connsiteX8" fmla="*/ 9510 w 10000"/>
              <a:gd name="connsiteY8" fmla="*/ 8531 h 9989"/>
              <a:gd name="connsiteX9" fmla="*/ 9349 w 10000"/>
              <a:gd name="connsiteY9" fmla="*/ 9098 h 9989"/>
              <a:gd name="connsiteX10" fmla="*/ 9279 w 10000"/>
              <a:gd name="connsiteY10" fmla="*/ 8845 h 9989"/>
              <a:gd name="connsiteX11" fmla="*/ 9253 w 10000"/>
              <a:gd name="connsiteY11" fmla="*/ 8903 h 9989"/>
              <a:gd name="connsiteX12" fmla="*/ 9242 w 10000"/>
              <a:gd name="connsiteY12" fmla="*/ 9348 h 9989"/>
              <a:gd name="connsiteX13" fmla="*/ 9156 w 10000"/>
              <a:gd name="connsiteY13" fmla="*/ 9404 h 9989"/>
              <a:gd name="connsiteX14" fmla="*/ 9034 w 10000"/>
              <a:gd name="connsiteY14" fmla="*/ 8903 h 9989"/>
              <a:gd name="connsiteX15" fmla="*/ 9071 w 10000"/>
              <a:gd name="connsiteY15" fmla="*/ 8713 h 9989"/>
              <a:gd name="connsiteX16" fmla="*/ 9007 w 10000"/>
              <a:gd name="connsiteY16" fmla="*/ 8404 h 9989"/>
              <a:gd name="connsiteX17" fmla="*/ 8825 w 10000"/>
              <a:gd name="connsiteY17" fmla="*/ 8654 h 9989"/>
              <a:gd name="connsiteX18" fmla="*/ 8809 w 10000"/>
              <a:gd name="connsiteY18" fmla="*/ 8500 h 9989"/>
              <a:gd name="connsiteX19" fmla="*/ 8868 w 10000"/>
              <a:gd name="connsiteY19" fmla="*/ 8306 h 9989"/>
              <a:gd name="connsiteX20" fmla="*/ 8836 w 10000"/>
              <a:gd name="connsiteY20" fmla="*/ 8153 h 9989"/>
              <a:gd name="connsiteX21" fmla="*/ 8756 w 10000"/>
              <a:gd name="connsiteY21" fmla="*/ 8247 h 9989"/>
              <a:gd name="connsiteX22" fmla="*/ 8671 w 10000"/>
              <a:gd name="connsiteY22" fmla="*/ 7843 h 9989"/>
              <a:gd name="connsiteX23" fmla="*/ 8697 w 10000"/>
              <a:gd name="connsiteY23" fmla="*/ 7496 h 9989"/>
              <a:gd name="connsiteX24" fmla="*/ 8628 w 10000"/>
              <a:gd name="connsiteY24" fmla="*/ 7595 h 9989"/>
              <a:gd name="connsiteX25" fmla="*/ 8590 w 10000"/>
              <a:gd name="connsiteY25" fmla="*/ 8500 h 9989"/>
              <a:gd name="connsiteX26" fmla="*/ 8436 w 10000"/>
              <a:gd name="connsiteY26" fmla="*/ 8404 h 9989"/>
              <a:gd name="connsiteX27" fmla="*/ 8436 w 10000"/>
              <a:gd name="connsiteY27" fmla="*/ 8346 h 9989"/>
              <a:gd name="connsiteX28" fmla="*/ 8478 w 10000"/>
              <a:gd name="connsiteY28" fmla="*/ 8210 h 9989"/>
              <a:gd name="connsiteX29" fmla="*/ 8478 w 10000"/>
              <a:gd name="connsiteY29" fmla="*/ 8153 h 9989"/>
              <a:gd name="connsiteX30" fmla="*/ 8382 w 10000"/>
              <a:gd name="connsiteY30" fmla="*/ 7998 h 9989"/>
              <a:gd name="connsiteX31" fmla="*/ 8356 w 10000"/>
              <a:gd name="connsiteY31" fmla="*/ 8346 h 9989"/>
              <a:gd name="connsiteX32" fmla="*/ 8409 w 10000"/>
              <a:gd name="connsiteY32" fmla="*/ 8654 h 9989"/>
              <a:gd name="connsiteX33" fmla="*/ 8393 w 10000"/>
              <a:gd name="connsiteY33" fmla="*/ 8654 h 9989"/>
              <a:gd name="connsiteX34" fmla="*/ 8297 w 10000"/>
              <a:gd name="connsiteY34" fmla="*/ 8346 h 9989"/>
              <a:gd name="connsiteX35" fmla="*/ 8254 w 10000"/>
              <a:gd name="connsiteY35" fmla="*/ 7808 h 9989"/>
              <a:gd name="connsiteX36" fmla="*/ 8217 w 10000"/>
              <a:gd name="connsiteY36" fmla="*/ 7808 h 9989"/>
              <a:gd name="connsiteX37" fmla="*/ 8201 w 10000"/>
              <a:gd name="connsiteY37" fmla="*/ 7998 h 9989"/>
              <a:gd name="connsiteX38" fmla="*/ 8115 w 10000"/>
              <a:gd name="connsiteY38" fmla="*/ 7843 h 9989"/>
              <a:gd name="connsiteX39" fmla="*/ 8078 w 10000"/>
              <a:gd name="connsiteY39" fmla="*/ 8093 h 9989"/>
              <a:gd name="connsiteX40" fmla="*/ 8078 w 10000"/>
              <a:gd name="connsiteY40" fmla="*/ 7901 h 9989"/>
              <a:gd name="connsiteX41" fmla="*/ 7939 w 10000"/>
              <a:gd name="connsiteY41" fmla="*/ 8306 h 9989"/>
              <a:gd name="connsiteX42" fmla="*/ 7854 w 10000"/>
              <a:gd name="connsiteY42" fmla="*/ 8306 h 9989"/>
              <a:gd name="connsiteX43" fmla="*/ 7645 w 10000"/>
              <a:gd name="connsiteY43" fmla="*/ 8903 h 9989"/>
              <a:gd name="connsiteX44" fmla="*/ 7603 w 10000"/>
              <a:gd name="connsiteY44" fmla="*/ 8713 h 9989"/>
              <a:gd name="connsiteX45" fmla="*/ 7635 w 10000"/>
              <a:gd name="connsiteY45" fmla="*/ 9098 h 9989"/>
              <a:gd name="connsiteX46" fmla="*/ 7533 w 10000"/>
              <a:gd name="connsiteY46" fmla="*/ 9098 h 9989"/>
              <a:gd name="connsiteX47" fmla="*/ 7453 w 10000"/>
              <a:gd name="connsiteY47" fmla="*/ 9945 h 9989"/>
              <a:gd name="connsiteX48" fmla="*/ 7549 w 10000"/>
              <a:gd name="connsiteY48" fmla="*/ 8034 h 9989"/>
              <a:gd name="connsiteX49" fmla="*/ 7472 w 10000"/>
              <a:gd name="connsiteY49" fmla="*/ 8629 h 9989"/>
              <a:gd name="connsiteX50" fmla="*/ 7424 w 10000"/>
              <a:gd name="connsiteY50" fmla="*/ 9305 h 9989"/>
              <a:gd name="connsiteX51" fmla="*/ 7386 w 10000"/>
              <a:gd name="connsiteY51" fmla="*/ 8399 h 9989"/>
              <a:gd name="connsiteX52" fmla="*/ 7347 w 10000"/>
              <a:gd name="connsiteY52" fmla="*/ 8833 h 9989"/>
              <a:gd name="connsiteX53" fmla="*/ 7267 w 10000"/>
              <a:gd name="connsiteY53" fmla="*/ 8471 h 9989"/>
              <a:gd name="connsiteX54" fmla="*/ 7054 w 10000"/>
              <a:gd name="connsiteY54" fmla="*/ 8999 h 9989"/>
              <a:gd name="connsiteX55" fmla="*/ 7053 w 10000"/>
              <a:gd name="connsiteY55" fmla="*/ 7964 h 9989"/>
              <a:gd name="connsiteX56" fmla="*/ 7026 w 10000"/>
              <a:gd name="connsiteY56" fmla="*/ 8519 h 9989"/>
              <a:gd name="connsiteX57" fmla="*/ 6828 w 10000"/>
              <a:gd name="connsiteY57" fmla="*/ 8722 h 9989"/>
              <a:gd name="connsiteX58" fmla="*/ 6677 w 10000"/>
              <a:gd name="connsiteY58" fmla="*/ 8508 h 9989"/>
              <a:gd name="connsiteX59" fmla="*/ 6616 w 10000"/>
              <a:gd name="connsiteY59" fmla="*/ 8712 h 9989"/>
              <a:gd name="connsiteX60" fmla="*/ 6417 w 10000"/>
              <a:gd name="connsiteY60" fmla="*/ 8836 h 9989"/>
              <a:gd name="connsiteX61" fmla="*/ 6500 w 10000"/>
              <a:gd name="connsiteY61" fmla="*/ 8836 h 9989"/>
              <a:gd name="connsiteX62" fmla="*/ 6333 w 10000"/>
              <a:gd name="connsiteY62" fmla="*/ 9224 h 9989"/>
              <a:gd name="connsiteX63" fmla="*/ 6333 w 10000"/>
              <a:gd name="connsiteY63" fmla="*/ 8836 h 9989"/>
              <a:gd name="connsiteX64" fmla="*/ 6250 w 10000"/>
              <a:gd name="connsiteY64" fmla="*/ 8836 h 9989"/>
              <a:gd name="connsiteX65" fmla="*/ 6167 w 10000"/>
              <a:gd name="connsiteY65" fmla="*/ 8836 h 9989"/>
              <a:gd name="connsiteX66" fmla="*/ 5917 w 10000"/>
              <a:gd name="connsiteY66" fmla="*/ 8836 h 9989"/>
              <a:gd name="connsiteX67" fmla="*/ 5879 w 10000"/>
              <a:gd name="connsiteY67" fmla="*/ 8406 h 9989"/>
              <a:gd name="connsiteX68" fmla="*/ 5753 w 10000"/>
              <a:gd name="connsiteY68" fmla="*/ 8597 h 9989"/>
              <a:gd name="connsiteX69" fmla="*/ 5700 w 10000"/>
              <a:gd name="connsiteY69" fmla="*/ 8646 h 9989"/>
              <a:gd name="connsiteX70" fmla="*/ 5559 w 10000"/>
              <a:gd name="connsiteY70" fmla="*/ 8670 h 9989"/>
              <a:gd name="connsiteX71" fmla="*/ 5472 w 10000"/>
              <a:gd name="connsiteY71" fmla="*/ 8681 h 9989"/>
              <a:gd name="connsiteX72" fmla="*/ 5335 w 10000"/>
              <a:gd name="connsiteY72" fmla="*/ 9487 h 9989"/>
              <a:gd name="connsiteX73" fmla="*/ 5268 w 10000"/>
              <a:gd name="connsiteY73" fmla="*/ 8911 h 9989"/>
              <a:gd name="connsiteX74" fmla="*/ 5151 w 10000"/>
              <a:gd name="connsiteY74" fmla="*/ 8920 h 9989"/>
              <a:gd name="connsiteX75" fmla="*/ 5108 w 10000"/>
              <a:gd name="connsiteY75" fmla="*/ 9824 h 9989"/>
              <a:gd name="connsiteX76" fmla="*/ 5076 w 10000"/>
              <a:gd name="connsiteY76" fmla="*/ 9624 h 9989"/>
              <a:gd name="connsiteX77" fmla="*/ 5000 w 10000"/>
              <a:gd name="connsiteY77" fmla="*/ 9608 h 9989"/>
              <a:gd name="connsiteX78" fmla="*/ 5083 w 10000"/>
              <a:gd name="connsiteY78" fmla="*/ 8836 h 9989"/>
              <a:gd name="connsiteX79" fmla="*/ 5083 w 10000"/>
              <a:gd name="connsiteY79" fmla="*/ 9989 h 9989"/>
              <a:gd name="connsiteX80" fmla="*/ 4958 w 10000"/>
              <a:gd name="connsiteY80" fmla="*/ 8160 h 9989"/>
              <a:gd name="connsiteX81" fmla="*/ 4917 w 10000"/>
              <a:gd name="connsiteY81" fmla="*/ 8454 h 9989"/>
              <a:gd name="connsiteX82" fmla="*/ 4833 w 10000"/>
              <a:gd name="connsiteY82" fmla="*/ 8070 h 9989"/>
              <a:gd name="connsiteX83" fmla="*/ 4597 w 10000"/>
              <a:gd name="connsiteY83" fmla="*/ 9574 h 9989"/>
              <a:gd name="connsiteX84" fmla="*/ 4677 w 10000"/>
              <a:gd name="connsiteY84" fmla="*/ 9344 h 9989"/>
              <a:gd name="connsiteX85" fmla="*/ 4567 w 10000"/>
              <a:gd name="connsiteY85" fmla="*/ 7472 h 9989"/>
              <a:gd name="connsiteX86" fmla="*/ 4497 w 10000"/>
              <a:gd name="connsiteY86" fmla="*/ 9324 h 9989"/>
              <a:gd name="connsiteX87" fmla="*/ 4359 w 10000"/>
              <a:gd name="connsiteY87" fmla="*/ 9527 h 9989"/>
              <a:gd name="connsiteX88" fmla="*/ 4337 w 10000"/>
              <a:gd name="connsiteY88" fmla="*/ 9352 h 9989"/>
              <a:gd name="connsiteX89" fmla="*/ 4345 w 10000"/>
              <a:gd name="connsiteY89" fmla="*/ 8344 h 9989"/>
              <a:gd name="connsiteX90" fmla="*/ 4122 w 10000"/>
              <a:gd name="connsiteY90" fmla="*/ 9225 h 9989"/>
              <a:gd name="connsiteX91" fmla="*/ 4058 w 10000"/>
              <a:gd name="connsiteY91" fmla="*/ 8647 h 9989"/>
              <a:gd name="connsiteX92" fmla="*/ 3954 w 10000"/>
              <a:gd name="connsiteY92" fmla="*/ 8542 h 9989"/>
              <a:gd name="connsiteX93" fmla="*/ 4044 w 10000"/>
              <a:gd name="connsiteY93" fmla="*/ 9184 h 9989"/>
              <a:gd name="connsiteX94" fmla="*/ 3833 w 10000"/>
              <a:gd name="connsiteY94" fmla="*/ 8454 h 9989"/>
              <a:gd name="connsiteX95" fmla="*/ 3719 w 10000"/>
              <a:gd name="connsiteY95" fmla="*/ 8550 h 9989"/>
              <a:gd name="connsiteX96" fmla="*/ 3750 w 10000"/>
              <a:gd name="connsiteY96" fmla="*/ 7685 h 9989"/>
              <a:gd name="connsiteX97" fmla="*/ 3631 w 10000"/>
              <a:gd name="connsiteY97" fmla="*/ 7808 h 9989"/>
              <a:gd name="connsiteX98" fmla="*/ 3615 w 10000"/>
              <a:gd name="connsiteY98" fmla="*/ 7808 h 9989"/>
              <a:gd name="connsiteX99" fmla="*/ 3465 w 10000"/>
              <a:gd name="connsiteY99" fmla="*/ 7843 h 9989"/>
              <a:gd name="connsiteX100" fmla="*/ 3406 w 10000"/>
              <a:gd name="connsiteY100" fmla="*/ 7247 h 9989"/>
              <a:gd name="connsiteX101" fmla="*/ 3198 w 10000"/>
              <a:gd name="connsiteY101" fmla="*/ 7151 h 9989"/>
              <a:gd name="connsiteX102" fmla="*/ 3091 w 10000"/>
              <a:gd name="connsiteY102" fmla="*/ 7209 h 9989"/>
              <a:gd name="connsiteX103" fmla="*/ 3006 w 10000"/>
              <a:gd name="connsiteY103" fmla="*/ 6805 h 9989"/>
              <a:gd name="connsiteX104" fmla="*/ 2990 w 10000"/>
              <a:gd name="connsiteY104" fmla="*/ 6805 h 9989"/>
              <a:gd name="connsiteX105" fmla="*/ 2936 w 10000"/>
              <a:gd name="connsiteY105" fmla="*/ 7342 h 9989"/>
              <a:gd name="connsiteX106" fmla="*/ 2910 w 10000"/>
              <a:gd name="connsiteY106" fmla="*/ 7305 h 9989"/>
              <a:gd name="connsiteX107" fmla="*/ 2851 w 10000"/>
              <a:gd name="connsiteY107" fmla="*/ 6400 h 9989"/>
              <a:gd name="connsiteX108" fmla="*/ 2840 w 10000"/>
              <a:gd name="connsiteY108" fmla="*/ 6400 h 9989"/>
              <a:gd name="connsiteX109" fmla="*/ 2840 w 10000"/>
              <a:gd name="connsiteY109" fmla="*/ 6650 h 9989"/>
              <a:gd name="connsiteX110" fmla="*/ 2798 w 10000"/>
              <a:gd name="connsiteY110" fmla="*/ 6495 h 9989"/>
              <a:gd name="connsiteX111" fmla="*/ 2814 w 10000"/>
              <a:gd name="connsiteY111" fmla="*/ 5899 h 9989"/>
              <a:gd name="connsiteX112" fmla="*/ 2563 w 10000"/>
              <a:gd name="connsiteY112" fmla="*/ 5744 h 9989"/>
              <a:gd name="connsiteX113" fmla="*/ 2440 w 10000"/>
              <a:gd name="connsiteY113" fmla="*/ 6052 h 9989"/>
              <a:gd name="connsiteX114" fmla="*/ 2023 w 10000"/>
              <a:gd name="connsiteY114" fmla="*/ 4396 h 9989"/>
              <a:gd name="connsiteX115" fmla="*/ 2034 w 10000"/>
              <a:gd name="connsiteY115" fmla="*/ 4644 h 9989"/>
              <a:gd name="connsiteX116" fmla="*/ 1815 w 10000"/>
              <a:gd name="connsiteY116" fmla="*/ 4512 h 9989"/>
              <a:gd name="connsiteX117" fmla="*/ 1815 w 10000"/>
              <a:gd name="connsiteY117" fmla="*/ 4355 h 9989"/>
              <a:gd name="connsiteX118" fmla="*/ 1842 w 10000"/>
              <a:gd name="connsiteY118" fmla="*/ 3892 h 9989"/>
              <a:gd name="connsiteX119" fmla="*/ 1773 w 10000"/>
              <a:gd name="connsiteY119" fmla="*/ 3603 h 9989"/>
              <a:gd name="connsiteX120" fmla="*/ 1580 w 10000"/>
              <a:gd name="connsiteY120" fmla="*/ 3354 h 9989"/>
              <a:gd name="connsiteX121" fmla="*/ 1468 w 10000"/>
              <a:gd name="connsiteY121" fmla="*/ 3546 h 9989"/>
              <a:gd name="connsiteX122" fmla="*/ 1468 w 10000"/>
              <a:gd name="connsiteY122" fmla="*/ 4299 h 9989"/>
              <a:gd name="connsiteX123" fmla="*/ 1442 w 10000"/>
              <a:gd name="connsiteY123" fmla="*/ 4355 h 9989"/>
              <a:gd name="connsiteX124" fmla="*/ 1383 w 10000"/>
              <a:gd name="connsiteY124" fmla="*/ 4355 h 9989"/>
              <a:gd name="connsiteX125" fmla="*/ 1233 w 10000"/>
              <a:gd name="connsiteY125" fmla="*/ 3798 h 9989"/>
              <a:gd name="connsiteX126" fmla="*/ 1095 w 10000"/>
              <a:gd name="connsiteY126" fmla="*/ 4760 h 9989"/>
              <a:gd name="connsiteX127" fmla="*/ 1041 w 10000"/>
              <a:gd name="connsiteY127" fmla="*/ 4704 h 9989"/>
              <a:gd name="connsiteX128" fmla="*/ 886 w 10000"/>
              <a:gd name="connsiteY128" fmla="*/ 3448 h 9989"/>
              <a:gd name="connsiteX129" fmla="*/ 721 w 10000"/>
              <a:gd name="connsiteY129" fmla="*/ 3104 h 9989"/>
              <a:gd name="connsiteX130" fmla="*/ 625 w 10000"/>
              <a:gd name="connsiteY130" fmla="*/ 3200 h 9989"/>
              <a:gd name="connsiteX131" fmla="*/ 651 w 10000"/>
              <a:gd name="connsiteY131" fmla="*/ 2755 h 9989"/>
              <a:gd name="connsiteX132" fmla="*/ 358 w 10000"/>
              <a:gd name="connsiteY132" fmla="*/ 2544 h 9989"/>
              <a:gd name="connsiteX133" fmla="*/ 416 w 10000"/>
              <a:gd name="connsiteY133" fmla="*/ 2295 h 9989"/>
              <a:gd name="connsiteX134" fmla="*/ 374 w 10000"/>
              <a:gd name="connsiteY134" fmla="*/ 2295 h 9989"/>
              <a:gd name="connsiteX135" fmla="*/ 251 w 10000"/>
              <a:gd name="connsiteY135" fmla="*/ 2544 h 9989"/>
              <a:gd name="connsiteX136" fmla="*/ 304 w 10000"/>
              <a:gd name="connsiteY136" fmla="*/ 2295 h 9989"/>
              <a:gd name="connsiteX137" fmla="*/ 320 w 10000"/>
              <a:gd name="connsiteY137" fmla="*/ 2197 h 9989"/>
              <a:gd name="connsiteX138" fmla="*/ 155 w 10000"/>
              <a:gd name="connsiteY138" fmla="*/ 2409 h 9989"/>
              <a:gd name="connsiteX139" fmla="*/ 155 w 10000"/>
              <a:gd name="connsiteY139" fmla="*/ 1155 h 9989"/>
              <a:gd name="connsiteX140" fmla="*/ 43 w 10000"/>
              <a:gd name="connsiteY140" fmla="*/ 1061 h 9989"/>
              <a:gd name="connsiteX141" fmla="*/ 0 w 10000"/>
              <a:gd name="connsiteY141" fmla="*/ 1312 h 9989"/>
              <a:gd name="connsiteX142" fmla="*/ 0 w 10000"/>
              <a:gd name="connsiteY142" fmla="*/ 0 h 9989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597 w 10000"/>
              <a:gd name="connsiteY83" fmla="*/ 9585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97 w 10000"/>
              <a:gd name="connsiteY86" fmla="*/ 9334 h 10000"/>
              <a:gd name="connsiteX87" fmla="*/ 4359 w 10000"/>
              <a:gd name="connsiteY87" fmla="*/ 9537 h 10000"/>
              <a:gd name="connsiteX88" fmla="*/ 4337 w 10000"/>
              <a:gd name="connsiteY88" fmla="*/ 9362 h 10000"/>
              <a:gd name="connsiteX89" fmla="*/ 4345 w 10000"/>
              <a:gd name="connsiteY89" fmla="*/ 8353 h 10000"/>
              <a:gd name="connsiteX90" fmla="*/ 4122 w 10000"/>
              <a:gd name="connsiteY90" fmla="*/ 9235 h 10000"/>
              <a:gd name="connsiteX91" fmla="*/ 4058 w 10000"/>
              <a:gd name="connsiteY91" fmla="*/ 865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97 w 10000"/>
              <a:gd name="connsiteY86" fmla="*/ 9334 h 10000"/>
              <a:gd name="connsiteX87" fmla="*/ 4359 w 10000"/>
              <a:gd name="connsiteY87" fmla="*/ 9537 h 10000"/>
              <a:gd name="connsiteX88" fmla="*/ 4337 w 10000"/>
              <a:gd name="connsiteY88" fmla="*/ 9362 h 10000"/>
              <a:gd name="connsiteX89" fmla="*/ 4345 w 10000"/>
              <a:gd name="connsiteY89" fmla="*/ 8353 h 10000"/>
              <a:gd name="connsiteX90" fmla="*/ 4122 w 10000"/>
              <a:gd name="connsiteY90" fmla="*/ 9235 h 10000"/>
              <a:gd name="connsiteX91" fmla="*/ 4058 w 10000"/>
              <a:gd name="connsiteY91" fmla="*/ 865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359 w 10000"/>
              <a:gd name="connsiteY87" fmla="*/ 9537 h 10000"/>
              <a:gd name="connsiteX88" fmla="*/ 4337 w 10000"/>
              <a:gd name="connsiteY88" fmla="*/ 9362 h 10000"/>
              <a:gd name="connsiteX89" fmla="*/ 4345 w 10000"/>
              <a:gd name="connsiteY89" fmla="*/ 8353 h 10000"/>
              <a:gd name="connsiteX90" fmla="*/ 4122 w 10000"/>
              <a:gd name="connsiteY90" fmla="*/ 9235 h 10000"/>
              <a:gd name="connsiteX91" fmla="*/ 4058 w 10000"/>
              <a:gd name="connsiteY91" fmla="*/ 865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359 w 10000"/>
              <a:gd name="connsiteY87" fmla="*/ 953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22 w 10000"/>
              <a:gd name="connsiteY90" fmla="*/ 9235 h 10000"/>
              <a:gd name="connsiteX91" fmla="*/ 4058 w 10000"/>
              <a:gd name="connsiteY91" fmla="*/ 865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22 w 10000"/>
              <a:gd name="connsiteY90" fmla="*/ 9235 h 10000"/>
              <a:gd name="connsiteX91" fmla="*/ 4058 w 10000"/>
              <a:gd name="connsiteY91" fmla="*/ 865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58 w 10000"/>
              <a:gd name="connsiteY91" fmla="*/ 865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67 w 10000"/>
              <a:gd name="connsiteY91" fmla="*/ 8007 h 10000"/>
              <a:gd name="connsiteX92" fmla="*/ 3954 w 10000"/>
              <a:gd name="connsiteY92" fmla="*/ 8551 h 10000"/>
              <a:gd name="connsiteX93" fmla="*/ 4044 w 10000"/>
              <a:gd name="connsiteY93" fmla="*/ 9194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67 w 10000"/>
              <a:gd name="connsiteY91" fmla="*/ 8007 h 10000"/>
              <a:gd name="connsiteX92" fmla="*/ 3954 w 10000"/>
              <a:gd name="connsiteY92" fmla="*/ 8551 h 10000"/>
              <a:gd name="connsiteX93" fmla="*/ 3900 w 10000"/>
              <a:gd name="connsiteY93" fmla="*/ 7480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65 w 10000"/>
              <a:gd name="connsiteY99" fmla="*/ 7852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67 w 10000"/>
              <a:gd name="connsiteY91" fmla="*/ 8007 h 10000"/>
              <a:gd name="connsiteX92" fmla="*/ 3954 w 10000"/>
              <a:gd name="connsiteY92" fmla="*/ 8551 h 10000"/>
              <a:gd name="connsiteX93" fmla="*/ 3900 w 10000"/>
              <a:gd name="connsiteY93" fmla="*/ 7480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84 w 10000"/>
              <a:gd name="connsiteY99" fmla="*/ 6953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10 w 10000"/>
              <a:gd name="connsiteY106" fmla="*/ 7313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67 w 10000"/>
              <a:gd name="connsiteY91" fmla="*/ 8007 h 10000"/>
              <a:gd name="connsiteX92" fmla="*/ 3954 w 10000"/>
              <a:gd name="connsiteY92" fmla="*/ 8551 h 10000"/>
              <a:gd name="connsiteX93" fmla="*/ 3900 w 10000"/>
              <a:gd name="connsiteY93" fmla="*/ 7480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84 w 10000"/>
              <a:gd name="connsiteY99" fmla="*/ 6953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00 w 10000"/>
              <a:gd name="connsiteY106" fmla="*/ 6426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40 w 10000"/>
              <a:gd name="connsiteY113" fmla="*/ 6059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67 w 10000"/>
              <a:gd name="connsiteY91" fmla="*/ 8007 h 10000"/>
              <a:gd name="connsiteX92" fmla="*/ 3954 w 10000"/>
              <a:gd name="connsiteY92" fmla="*/ 8551 h 10000"/>
              <a:gd name="connsiteX93" fmla="*/ 3900 w 10000"/>
              <a:gd name="connsiteY93" fmla="*/ 7480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84 w 10000"/>
              <a:gd name="connsiteY99" fmla="*/ 6953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00 w 10000"/>
              <a:gd name="connsiteY106" fmla="*/ 6426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00 w 10000"/>
              <a:gd name="connsiteY113" fmla="*/ 5900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159 h 10000"/>
              <a:gd name="connsiteX3" fmla="*/ 9920 w 10000"/>
              <a:gd name="connsiteY3" fmla="*/ 6965 h 10000"/>
              <a:gd name="connsiteX4" fmla="*/ 9867 w 10000"/>
              <a:gd name="connsiteY4" fmla="*/ 7647 h 10000"/>
              <a:gd name="connsiteX5" fmla="*/ 9754 w 10000"/>
              <a:gd name="connsiteY5" fmla="*/ 7408 h 10000"/>
              <a:gd name="connsiteX6" fmla="*/ 9652 w 10000"/>
              <a:gd name="connsiteY6" fmla="*/ 8040 h 10000"/>
              <a:gd name="connsiteX7" fmla="*/ 9620 w 10000"/>
              <a:gd name="connsiteY7" fmla="*/ 9032 h 10000"/>
              <a:gd name="connsiteX8" fmla="*/ 9510 w 10000"/>
              <a:gd name="connsiteY8" fmla="*/ 8540 h 10000"/>
              <a:gd name="connsiteX9" fmla="*/ 9349 w 10000"/>
              <a:gd name="connsiteY9" fmla="*/ 9108 h 10000"/>
              <a:gd name="connsiteX10" fmla="*/ 9279 w 10000"/>
              <a:gd name="connsiteY10" fmla="*/ 8855 h 10000"/>
              <a:gd name="connsiteX11" fmla="*/ 9253 w 10000"/>
              <a:gd name="connsiteY11" fmla="*/ 8913 h 10000"/>
              <a:gd name="connsiteX12" fmla="*/ 9242 w 10000"/>
              <a:gd name="connsiteY12" fmla="*/ 9358 h 10000"/>
              <a:gd name="connsiteX13" fmla="*/ 9156 w 10000"/>
              <a:gd name="connsiteY13" fmla="*/ 9414 h 10000"/>
              <a:gd name="connsiteX14" fmla="*/ 9034 w 10000"/>
              <a:gd name="connsiteY14" fmla="*/ 8913 h 10000"/>
              <a:gd name="connsiteX15" fmla="*/ 9071 w 10000"/>
              <a:gd name="connsiteY15" fmla="*/ 8723 h 10000"/>
              <a:gd name="connsiteX16" fmla="*/ 9007 w 10000"/>
              <a:gd name="connsiteY16" fmla="*/ 8413 h 10000"/>
              <a:gd name="connsiteX17" fmla="*/ 8825 w 10000"/>
              <a:gd name="connsiteY17" fmla="*/ 8664 h 10000"/>
              <a:gd name="connsiteX18" fmla="*/ 8809 w 10000"/>
              <a:gd name="connsiteY18" fmla="*/ 8509 h 10000"/>
              <a:gd name="connsiteX19" fmla="*/ 8868 w 10000"/>
              <a:gd name="connsiteY19" fmla="*/ 8315 h 10000"/>
              <a:gd name="connsiteX20" fmla="*/ 8836 w 10000"/>
              <a:gd name="connsiteY20" fmla="*/ 8162 h 10000"/>
              <a:gd name="connsiteX21" fmla="*/ 8756 w 10000"/>
              <a:gd name="connsiteY21" fmla="*/ 8256 h 10000"/>
              <a:gd name="connsiteX22" fmla="*/ 8671 w 10000"/>
              <a:gd name="connsiteY22" fmla="*/ 7852 h 10000"/>
              <a:gd name="connsiteX23" fmla="*/ 8697 w 10000"/>
              <a:gd name="connsiteY23" fmla="*/ 7504 h 10000"/>
              <a:gd name="connsiteX24" fmla="*/ 8628 w 10000"/>
              <a:gd name="connsiteY24" fmla="*/ 7603 h 10000"/>
              <a:gd name="connsiteX25" fmla="*/ 8590 w 10000"/>
              <a:gd name="connsiteY25" fmla="*/ 8509 h 10000"/>
              <a:gd name="connsiteX26" fmla="*/ 8436 w 10000"/>
              <a:gd name="connsiteY26" fmla="*/ 8413 h 10000"/>
              <a:gd name="connsiteX27" fmla="*/ 8436 w 10000"/>
              <a:gd name="connsiteY27" fmla="*/ 8355 h 10000"/>
              <a:gd name="connsiteX28" fmla="*/ 8478 w 10000"/>
              <a:gd name="connsiteY28" fmla="*/ 8219 h 10000"/>
              <a:gd name="connsiteX29" fmla="*/ 8478 w 10000"/>
              <a:gd name="connsiteY29" fmla="*/ 8162 h 10000"/>
              <a:gd name="connsiteX30" fmla="*/ 8382 w 10000"/>
              <a:gd name="connsiteY30" fmla="*/ 8007 h 10000"/>
              <a:gd name="connsiteX31" fmla="*/ 8356 w 10000"/>
              <a:gd name="connsiteY31" fmla="*/ 8355 h 10000"/>
              <a:gd name="connsiteX32" fmla="*/ 8409 w 10000"/>
              <a:gd name="connsiteY32" fmla="*/ 8664 h 10000"/>
              <a:gd name="connsiteX33" fmla="*/ 8393 w 10000"/>
              <a:gd name="connsiteY33" fmla="*/ 8664 h 10000"/>
              <a:gd name="connsiteX34" fmla="*/ 8297 w 10000"/>
              <a:gd name="connsiteY34" fmla="*/ 8355 h 10000"/>
              <a:gd name="connsiteX35" fmla="*/ 8254 w 10000"/>
              <a:gd name="connsiteY35" fmla="*/ 7817 h 10000"/>
              <a:gd name="connsiteX36" fmla="*/ 8217 w 10000"/>
              <a:gd name="connsiteY36" fmla="*/ 7817 h 10000"/>
              <a:gd name="connsiteX37" fmla="*/ 8201 w 10000"/>
              <a:gd name="connsiteY37" fmla="*/ 8007 h 10000"/>
              <a:gd name="connsiteX38" fmla="*/ 8115 w 10000"/>
              <a:gd name="connsiteY38" fmla="*/ 7852 h 10000"/>
              <a:gd name="connsiteX39" fmla="*/ 8078 w 10000"/>
              <a:gd name="connsiteY39" fmla="*/ 8102 h 10000"/>
              <a:gd name="connsiteX40" fmla="*/ 8078 w 10000"/>
              <a:gd name="connsiteY40" fmla="*/ 7910 h 10000"/>
              <a:gd name="connsiteX41" fmla="*/ 7939 w 10000"/>
              <a:gd name="connsiteY41" fmla="*/ 8315 h 10000"/>
              <a:gd name="connsiteX42" fmla="*/ 7854 w 10000"/>
              <a:gd name="connsiteY42" fmla="*/ 8315 h 10000"/>
              <a:gd name="connsiteX43" fmla="*/ 7645 w 10000"/>
              <a:gd name="connsiteY43" fmla="*/ 8913 h 10000"/>
              <a:gd name="connsiteX44" fmla="*/ 7603 w 10000"/>
              <a:gd name="connsiteY44" fmla="*/ 8723 h 10000"/>
              <a:gd name="connsiteX45" fmla="*/ 7635 w 10000"/>
              <a:gd name="connsiteY45" fmla="*/ 9108 h 10000"/>
              <a:gd name="connsiteX46" fmla="*/ 7533 w 10000"/>
              <a:gd name="connsiteY46" fmla="*/ 9108 h 10000"/>
              <a:gd name="connsiteX47" fmla="*/ 7453 w 10000"/>
              <a:gd name="connsiteY47" fmla="*/ 9956 h 10000"/>
              <a:gd name="connsiteX48" fmla="*/ 7549 w 10000"/>
              <a:gd name="connsiteY48" fmla="*/ 8043 h 10000"/>
              <a:gd name="connsiteX49" fmla="*/ 7472 w 10000"/>
              <a:gd name="connsiteY49" fmla="*/ 8639 h 10000"/>
              <a:gd name="connsiteX50" fmla="*/ 7424 w 10000"/>
              <a:gd name="connsiteY50" fmla="*/ 9315 h 10000"/>
              <a:gd name="connsiteX51" fmla="*/ 7386 w 10000"/>
              <a:gd name="connsiteY51" fmla="*/ 8408 h 10000"/>
              <a:gd name="connsiteX52" fmla="*/ 7347 w 10000"/>
              <a:gd name="connsiteY52" fmla="*/ 8843 h 10000"/>
              <a:gd name="connsiteX53" fmla="*/ 7267 w 10000"/>
              <a:gd name="connsiteY53" fmla="*/ 8480 h 10000"/>
              <a:gd name="connsiteX54" fmla="*/ 7054 w 10000"/>
              <a:gd name="connsiteY54" fmla="*/ 9009 h 10000"/>
              <a:gd name="connsiteX55" fmla="*/ 7053 w 10000"/>
              <a:gd name="connsiteY55" fmla="*/ 7973 h 10000"/>
              <a:gd name="connsiteX56" fmla="*/ 7026 w 10000"/>
              <a:gd name="connsiteY56" fmla="*/ 8528 h 10000"/>
              <a:gd name="connsiteX57" fmla="*/ 6828 w 10000"/>
              <a:gd name="connsiteY57" fmla="*/ 8732 h 10000"/>
              <a:gd name="connsiteX58" fmla="*/ 6677 w 10000"/>
              <a:gd name="connsiteY58" fmla="*/ 8517 h 10000"/>
              <a:gd name="connsiteX59" fmla="*/ 6616 w 10000"/>
              <a:gd name="connsiteY59" fmla="*/ 8722 h 10000"/>
              <a:gd name="connsiteX60" fmla="*/ 6417 w 10000"/>
              <a:gd name="connsiteY60" fmla="*/ 8846 h 10000"/>
              <a:gd name="connsiteX61" fmla="*/ 6500 w 10000"/>
              <a:gd name="connsiteY61" fmla="*/ 8846 h 10000"/>
              <a:gd name="connsiteX62" fmla="*/ 6333 w 10000"/>
              <a:gd name="connsiteY62" fmla="*/ 9234 h 10000"/>
              <a:gd name="connsiteX63" fmla="*/ 6333 w 10000"/>
              <a:gd name="connsiteY63" fmla="*/ 8846 h 10000"/>
              <a:gd name="connsiteX64" fmla="*/ 6250 w 10000"/>
              <a:gd name="connsiteY64" fmla="*/ 8846 h 10000"/>
              <a:gd name="connsiteX65" fmla="*/ 6167 w 10000"/>
              <a:gd name="connsiteY65" fmla="*/ 8846 h 10000"/>
              <a:gd name="connsiteX66" fmla="*/ 5917 w 10000"/>
              <a:gd name="connsiteY66" fmla="*/ 8846 h 10000"/>
              <a:gd name="connsiteX67" fmla="*/ 5879 w 10000"/>
              <a:gd name="connsiteY67" fmla="*/ 8415 h 10000"/>
              <a:gd name="connsiteX68" fmla="*/ 5753 w 10000"/>
              <a:gd name="connsiteY68" fmla="*/ 8606 h 10000"/>
              <a:gd name="connsiteX69" fmla="*/ 5700 w 10000"/>
              <a:gd name="connsiteY69" fmla="*/ 8656 h 10000"/>
              <a:gd name="connsiteX70" fmla="*/ 5559 w 10000"/>
              <a:gd name="connsiteY70" fmla="*/ 8680 h 10000"/>
              <a:gd name="connsiteX71" fmla="*/ 5472 w 10000"/>
              <a:gd name="connsiteY71" fmla="*/ 8691 h 10000"/>
              <a:gd name="connsiteX72" fmla="*/ 5335 w 10000"/>
              <a:gd name="connsiteY72" fmla="*/ 9497 h 10000"/>
              <a:gd name="connsiteX73" fmla="*/ 5268 w 10000"/>
              <a:gd name="connsiteY73" fmla="*/ 8921 h 10000"/>
              <a:gd name="connsiteX74" fmla="*/ 5151 w 10000"/>
              <a:gd name="connsiteY74" fmla="*/ 8930 h 10000"/>
              <a:gd name="connsiteX75" fmla="*/ 5108 w 10000"/>
              <a:gd name="connsiteY75" fmla="*/ 9835 h 10000"/>
              <a:gd name="connsiteX76" fmla="*/ 5076 w 10000"/>
              <a:gd name="connsiteY76" fmla="*/ 9635 h 10000"/>
              <a:gd name="connsiteX77" fmla="*/ 5000 w 10000"/>
              <a:gd name="connsiteY77" fmla="*/ 9619 h 10000"/>
              <a:gd name="connsiteX78" fmla="*/ 5083 w 10000"/>
              <a:gd name="connsiteY78" fmla="*/ 8846 h 10000"/>
              <a:gd name="connsiteX79" fmla="*/ 5083 w 10000"/>
              <a:gd name="connsiteY79" fmla="*/ 10000 h 10000"/>
              <a:gd name="connsiteX80" fmla="*/ 4958 w 10000"/>
              <a:gd name="connsiteY80" fmla="*/ 8169 h 10000"/>
              <a:gd name="connsiteX81" fmla="*/ 4917 w 10000"/>
              <a:gd name="connsiteY81" fmla="*/ 8463 h 10000"/>
              <a:gd name="connsiteX82" fmla="*/ 4833 w 10000"/>
              <a:gd name="connsiteY82" fmla="*/ 8079 h 10000"/>
              <a:gd name="connsiteX83" fmla="*/ 4650 w 10000"/>
              <a:gd name="connsiteY83" fmla="*/ 8534 h 10000"/>
              <a:gd name="connsiteX84" fmla="*/ 4650 w 10000"/>
              <a:gd name="connsiteY84" fmla="*/ 8007 h 10000"/>
              <a:gd name="connsiteX85" fmla="*/ 4567 w 10000"/>
              <a:gd name="connsiteY85" fmla="*/ 7480 h 10000"/>
              <a:gd name="connsiteX86" fmla="*/ 4484 w 10000"/>
              <a:gd name="connsiteY86" fmla="*/ 9061 h 10000"/>
              <a:gd name="connsiteX87" fmla="*/ 4400 w 10000"/>
              <a:gd name="connsiteY87" fmla="*/ 8007 h 10000"/>
              <a:gd name="connsiteX88" fmla="*/ 4400 w 10000"/>
              <a:gd name="connsiteY88" fmla="*/ 7480 h 10000"/>
              <a:gd name="connsiteX89" fmla="*/ 4345 w 10000"/>
              <a:gd name="connsiteY89" fmla="*/ 8353 h 10000"/>
              <a:gd name="connsiteX90" fmla="*/ 4150 w 10000"/>
              <a:gd name="connsiteY90" fmla="*/ 7480 h 10000"/>
              <a:gd name="connsiteX91" fmla="*/ 4067 w 10000"/>
              <a:gd name="connsiteY91" fmla="*/ 8007 h 10000"/>
              <a:gd name="connsiteX92" fmla="*/ 3984 w 10000"/>
              <a:gd name="connsiteY92" fmla="*/ 8007 h 10000"/>
              <a:gd name="connsiteX93" fmla="*/ 3900 w 10000"/>
              <a:gd name="connsiteY93" fmla="*/ 7480 h 10000"/>
              <a:gd name="connsiteX94" fmla="*/ 3833 w 10000"/>
              <a:gd name="connsiteY94" fmla="*/ 8463 h 10000"/>
              <a:gd name="connsiteX95" fmla="*/ 3719 w 10000"/>
              <a:gd name="connsiteY95" fmla="*/ 8559 h 10000"/>
              <a:gd name="connsiteX96" fmla="*/ 3750 w 10000"/>
              <a:gd name="connsiteY96" fmla="*/ 7693 h 10000"/>
              <a:gd name="connsiteX97" fmla="*/ 3631 w 10000"/>
              <a:gd name="connsiteY97" fmla="*/ 7817 h 10000"/>
              <a:gd name="connsiteX98" fmla="*/ 3615 w 10000"/>
              <a:gd name="connsiteY98" fmla="*/ 7817 h 10000"/>
              <a:gd name="connsiteX99" fmla="*/ 3484 w 10000"/>
              <a:gd name="connsiteY99" fmla="*/ 6953 h 10000"/>
              <a:gd name="connsiteX100" fmla="*/ 3406 w 10000"/>
              <a:gd name="connsiteY100" fmla="*/ 7255 h 10000"/>
              <a:gd name="connsiteX101" fmla="*/ 3198 w 10000"/>
              <a:gd name="connsiteY101" fmla="*/ 7159 h 10000"/>
              <a:gd name="connsiteX102" fmla="*/ 3091 w 10000"/>
              <a:gd name="connsiteY102" fmla="*/ 7217 h 10000"/>
              <a:gd name="connsiteX103" fmla="*/ 3006 w 10000"/>
              <a:gd name="connsiteY103" fmla="*/ 6812 h 10000"/>
              <a:gd name="connsiteX104" fmla="*/ 2990 w 10000"/>
              <a:gd name="connsiteY104" fmla="*/ 6812 h 10000"/>
              <a:gd name="connsiteX105" fmla="*/ 2936 w 10000"/>
              <a:gd name="connsiteY105" fmla="*/ 7350 h 10000"/>
              <a:gd name="connsiteX106" fmla="*/ 2900 w 10000"/>
              <a:gd name="connsiteY106" fmla="*/ 6426 h 10000"/>
              <a:gd name="connsiteX107" fmla="*/ 2851 w 10000"/>
              <a:gd name="connsiteY107" fmla="*/ 6407 h 10000"/>
              <a:gd name="connsiteX108" fmla="*/ 2840 w 10000"/>
              <a:gd name="connsiteY108" fmla="*/ 6407 h 10000"/>
              <a:gd name="connsiteX109" fmla="*/ 2840 w 10000"/>
              <a:gd name="connsiteY109" fmla="*/ 6657 h 10000"/>
              <a:gd name="connsiteX110" fmla="*/ 2798 w 10000"/>
              <a:gd name="connsiteY110" fmla="*/ 6502 h 10000"/>
              <a:gd name="connsiteX111" fmla="*/ 2814 w 10000"/>
              <a:gd name="connsiteY111" fmla="*/ 5905 h 10000"/>
              <a:gd name="connsiteX112" fmla="*/ 2563 w 10000"/>
              <a:gd name="connsiteY112" fmla="*/ 5750 h 10000"/>
              <a:gd name="connsiteX113" fmla="*/ 2400 w 10000"/>
              <a:gd name="connsiteY113" fmla="*/ 5900 h 10000"/>
              <a:gd name="connsiteX114" fmla="*/ 2023 w 10000"/>
              <a:gd name="connsiteY114" fmla="*/ 4401 h 10000"/>
              <a:gd name="connsiteX115" fmla="*/ 2034 w 10000"/>
              <a:gd name="connsiteY115" fmla="*/ 4649 h 10000"/>
              <a:gd name="connsiteX116" fmla="*/ 1815 w 10000"/>
              <a:gd name="connsiteY116" fmla="*/ 4517 h 10000"/>
              <a:gd name="connsiteX117" fmla="*/ 1815 w 10000"/>
              <a:gd name="connsiteY117" fmla="*/ 4360 h 10000"/>
              <a:gd name="connsiteX118" fmla="*/ 1842 w 10000"/>
              <a:gd name="connsiteY118" fmla="*/ 3896 h 10000"/>
              <a:gd name="connsiteX119" fmla="*/ 1773 w 10000"/>
              <a:gd name="connsiteY119" fmla="*/ 3607 h 10000"/>
              <a:gd name="connsiteX120" fmla="*/ 1580 w 10000"/>
              <a:gd name="connsiteY120" fmla="*/ 3358 h 10000"/>
              <a:gd name="connsiteX121" fmla="*/ 1468 w 10000"/>
              <a:gd name="connsiteY121" fmla="*/ 3550 h 10000"/>
              <a:gd name="connsiteX122" fmla="*/ 1468 w 10000"/>
              <a:gd name="connsiteY122" fmla="*/ 4304 h 10000"/>
              <a:gd name="connsiteX123" fmla="*/ 1442 w 10000"/>
              <a:gd name="connsiteY123" fmla="*/ 4360 h 10000"/>
              <a:gd name="connsiteX124" fmla="*/ 1383 w 10000"/>
              <a:gd name="connsiteY124" fmla="*/ 4360 h 10000"/>
              <a:gd name="connsiteX125" fmla="*/ 1233 w 10000"/>
              <a:gd name="connsiteY125" fmla="*/ 3802 h 10000"/>
              <a:gd name="connsiteX126" fmla="*/ 1095 w 10000"/>
              <a:gd name="connsiteY126" fmla="*/ 4765 h 10000"/>
              <a:gd name="connsiteX127" fmla="*/ 1041 w 10000"/>
              <a:gd name="connsiteY127" fmla="*/ 4709 h 10000"/>
              <a:gd name="connsiteX128" fmla="*/ 886 w 10000"/>
              <a:gd name="connsiteY128" fmla="*/ 3452 h 10000"/>
              <a:gd name="connsiteX129" fmla="*/ 721 w 10000"/>
              <a:gd name="connsiteY129" fmla="*/ 3107 h 10000"/>
              <a:gd name="connsiteX130" fmla="*/ 625 w 10000"/>
              <a:gd name="connsiteY130" fmla="*/ 3204 h 10000"/>
              <a:gd name="connsiteX131" fmla="*/ 651 w 10000"/>
              <a:gd name="connsiteY131" fmla="*/ 2758 h 10000"/>
              <a:gd name="connsiteX132" fmla="*/ 358 w 10000"/>
              <a:gd name="connsiteY132" fmla="*/ 2547 h 10000"/>
              <a:gd name="connsiteX133" fmla="*/ 416 w 10000"/>
              <a:gd name="connsiteY133" fmla="*/ 2298 h 10000"/>
              <a:gd name="connsiteX134" fmla="*/ 374 w 10000"/>
              <a:gd name="connsiteY134" fmla="*/ 2298 h 10000"/>
              <a:gd name="connsiteX135" fmla="*/ 251 w 10000"/>
              <a:gd name="connsiteY135" fmla="*/ 2547 h 10000"/>
              <a:gd name="connsiteX136" fmla="*/ 304 w 10000"/>
              <a:gd name="connsiteY136" fmla="*/ 2298 h 10000"/>
              <a:gd name="connsiteX137" fmla="*/ 320 w 10000"/>
              <a:gd name="connsiteY137" fmla="*/ 2199 h 10000"/>
              <a:gd name="connsiteX138" fmla="*/ 155 w 10000"/>
              <a:gd name="connsiteY138" fmla="*/ 2412 h 10000"/>
              <a:gd name="connsiteX139" fmla="*/ 155 w 10000"/>
              <a:gd name="connsiteY139" fmla="*/ 1156 h 10000"/>
              <a:gd name="connsiteX140" fmla="*/ 43 w 10000"/>
              <a:gd name="connsiteY140" fmla="*/ 1062 h 10000"/>
              <a:gd name="connsiteX141" fmla="*/ 0 w 10000"/>
              <a:gd name="connsiteY141" fmla="*/ 1313 h 10000"/>
              <a:gd name="connsiteX142" fmla="*/ 0 w 10000"/>
              <a:gd name="connsiteY142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7159"/>
                </a:lnTo>
                <a:cubicBezTo>
                  <a:pt x="9973" y="7101"/>
                  <a:pt x="9947" y="7023"/>
                  <a:pt x="9920" y="6965"/>
                </a:cubicBezTo>
                <a:cubicBezTo>
                  <a:pt x="9895" y="6987"/>
                  <a:pt x="9895" y="7573"/>
                  <a:pt x="9867" y="7647"/>
                </a:cubicBezTo>
                <a:cubicBezTo>
                  <a:pt x="9839" y="7721"/>
                  <a:pt x="9777" y="7212"/>
                  <a:pt x="9754" y="7408"/>
                </a:cubicBezTo>
                <a:cubicBezTo>
                  <a:pt x="9744" y="7910"/>
                  <a:pt x="9630" y="7692"/>
                  <a:pt x="9652" y="8040"/>
                </a:cubicBezTo>
                <a:cubicBezTo>
                  <a:pt x="9616" y="8236"/>
                  <a:pt x="9680" y="8926"/>
                  <a:pt x="9620" y="9032"/>
                </a:cubicBezTo>
                <a:cubicBezTo>
                  <a:pt x="9585" y="9128"/>
                  <a:pt x="9555" y="8527"/>
                  <a:pt x="9510" y="8540"/>
                </a:cubicBezTo>
                <a:cubicBezTo>
                  <a:pt x="9465" y="8553"/>
                  <a:pt x="9386" y="9140"/>
                  <a:pt x="9349" y="9108"/>
                </a:cubicBezTo>
                <a:cubicBezTo>
                  <a:pt x="9290" y="9029"/>
                  <a:pt x="9311" y="9029"/>
                  <a:pt x="9279" y="8855"/>
                </a:cubicBezTo>
                <a:cubicBezTo>
                  <a:pt x="9274" y="8876"/>
                  <a:pt x="9263" y="8896"/>
                  <a:pt x="9253" y="8913"/>
                </a:cubicBezTo>
                <a:cubicBezTo>
                  <a:pt x="9263" y="9146"/>
                  <a:pt x="9274" y="9223"/>
                  <a:pt x="9242" y="9358"/>
                </a:cubicBezTo>
                <a:cubicBezTo>
                  <a:pt x="9210" y="9378"/>
                  <a:pt x="9183" y="9397"/>
                  <a:pt x="9156" y="9414"/>
                </a:cubicBezTo>
                <a:cubicBezTo>
                  <a:pt x="9135" y="9029"/>
                  <a:pt x="9119" y="9069"/>
                  <a:pt x="9034" y="8913"/>
                </a:cubicBezTo>
                <a:cubicBezTo>
                  <a:pt x="9044" y="8837"/>
                  <a:pt x="9060" y="8778"/>
                  <a:pt x="9071" y="8723"/>
                </a:cubicBezTo>
                <a:cubicBezTo>
                  <a:pt x="9050" y="8604"/>
                  <a:pt x="9028" y="8509"/>
                  <a:pt x="9007" y="8413"/>
                </a:cubicBezTo>
                <a:cubicBezTo>
                  <a:pt x="8943" y="8491"/>
                  <a:pt x="8884" y="8587"/>
                  <a:pt x="8825" y="8664"/>
                </a:cubicBezTo>
                <a:cubicBezTo>
                  <a:pt x="8820" y="8604"/>
                  <a:pt x="8815" y="8567"/>
                  <a:pt x="8809" y="8509"/>
                </a:cubicBezTo>
                <a:cubicBezTo>
                  <a:pt x="8831" y="8450"/>
                  <a:pt x="8847" y="8376"/>
                  <a:pt x="8868" y="8315"/>
                </a:cubicBezTo>
                <a:cubicBezTo>
                  <a:pt x="8857" y="8256"/>
                  <a:pt x="8847" y="8219"/>
                  <a:pt x="8836" y="8162"/>
                </a:cubicBezTo>
                <a:cubicBezTo>
                  <a:pt x="8809" y="8201"/>
                  <a:pt x="8783" y="8219"/>
                  <a:pt x="8756" y="8256"/>
                </a:cubicBezTo>
                <a:cubicBezTo>
                  <a:pt x="8767" y="7872"/>
                  <a:pt x="8761" y="7872"/>
                  <a:pt x="8671" y="7852"/>
                </a:cubicBezTo>
                <a:cubicBezTo>
                  <a:pt x="8681" y="7738"/>
                  <a:pt x="8692" y="7622"/>
                  <a:pt x="8697" y="7504"/>
                </a:cubicBezTo>
                <a:cubicBezTo>
                  <a:pt x="8649" y="7543"/>
                  <a:pt x="8660" y="7523"/>
                  <a:pt x="8628" y="7603"/>
                </a:cubicBezTo>
                <a:cubicBezTo>
                  <a:pt x="8639" y="7817"/>
                  <a:pt x="8585" y="8024"/>
                  <a:pt x="8590" y="8509"/>
                </a:cubicBezTo>
                <a:cubicBezTo>
                  <a:pt x="8500" y="8450"/>
                  <a:pt x="8526" y="8394"/>
                  <a:pt x="8436" y="8413"/>
                </a:cubicBezTo>
                <a:lnTo>
                  <a:pt x="8436" y="8355"/>
                </a:lnTo>
                <a:cubicBezTo>
                  <a:pt x="8452" y="8315"/>
                  <a:pt x="8462" y="8256"/>
                  <a:pt x="8478" y="8219"/>
                </a:cubicBezTo>
                <a:lnTo>
                  <a:pt x="8478" y="8162"/>
                </a:lnTo>
                <a:cubicBezTo>
                  <a:pt x="8382" y="8162"/>
                  <a:pt x="8425" y="8219"/>
                  <a:pt x="8382" y="8007"/>
                </a:cubicBezTo>
                <a:cubicBezTo>
                  <a:pt x="8372" y="8123"/>
                  <a:pt x="8361" y="8238"/>
                  <a:pt x="8356" y="8355"/>
                </a:cubicBezTo>
                <a:cubicBezTo>
                  <a:pt x="8393" y="8470"/>
                  <a:pt x="8393" y="8450"/>
                  <a:pt x="8409" y="8664"/>
                </a:cubicBezTo>
                <a:lnTo>
                  <a:pt x="8393" y="8664"/>
                </a:lnTo>
                <a:cubicBezTo>
                  <a:pt x="8372" y="8491"/>
                  <a:pt x="8350" y="8430"/>
                  <a:pt x="8297" y="8355"/>
                </a:cubicBezTo>
                <a:cubicBezTo>
                  <a:pt x="8324" y="8143"/>
                  <a:pt x="8313" y="7910"/>
                  <a:pt x="8254" y="7817"/>
                </a:cubicBezTo>
                <a:cubicBezTo>
                  <a:pt x="8238" y="7677"/>
                  <a:pt x="8254" y="7776"/>
                  <a:pt x="8217" y="7817"/>
                </a:cubicBezTo>
                <a:cubicBezTo>
                  <a:pt x="8211" y="7872"/>
                  <a:pt x="8206" y="7950"/>
                  <a:pt x="8201" y="8007"/>
                </a:cubicBezTo>
                <a:cubicBezTo>
                  <a:pt x="8174" y="7970"/>
                  <a:pt x="8147" y="7910"/>
                  <a:pt x="8115" y="7852"/>
                </a:cubicBezTo>
                <a:cubicBezTo>
                  <a:pt x="8105" y="7950"/>
                  <a:pt x="8089" y="8024"/>
                  <a:pt x="8078" y="8102"/>
                </a:cubicBezTo>
                <a:lnTo>
                  <a:pt x="8078" y="7910"/>
                </a:lnTo>
                <a:cubicBezTo>
                  <a:pt x="7998" y="8046"/>
                  <a:pt x="7993" y="8024"/>
                  <a:pt x="7939" y="8315"/>
                </a:cubicBezTo>
                <a:cubicBezTo>
                  <a:pt x="7880" y="8256"/>
                  <a:pt x="7891" y="8201"/>
                  <a:pt x="7854" y="8315"/>
                </a:cubicBezTo>
                <a:cubicBezTo>
                  <a:pt x="7784" y="8567"/>
                  <a:pt x="7752" y="8913"/>
                  <a:pt x="7645" y="8913"/>
                </a:cubicBezTo>
                <a:cubicBezTo>
                  <a:pt x="7629" y="8758"/>
                  <a:pt x="7640" y="8798"/>
                  <a:pt x="7603" y="8723"/>
                </a:cubicBezTo>
                <a:cubicBezTo>
                  <a:pt x="7613" y="8837"/>
                  <a:pt x="7624" y="8972"/>
                  <a:pt x="7635" y="9108"/>
                </a:cubicBezTo>
                <a:cubicBezTo>
                  <a:pt x="7560" y="9089"/>
                  <a:pt x="7576" y="9010"/>
                  <a:pt x="7533" y="9108"/>
                </a:cubicBezTo>
                <a:cubicBezTo>
                  <a:pt x="7549" y="9280"/>
                  <a:pt x="7491" y="9763"/>
                  <a:pt x="7453" y="9956"/>
                </a:cubicBezTo>
                <a:cubicBezTo>
                  <a:pt x="7384" y="9935"/>
                  <a:pt x="7608" y="7889"/>
                  <a:pt x="7549" y="8043"/>
                </a:cubicBezTo>
                <a:cubicBezTo>
                  <a:pt x="7571" y="8351"/>
                  <a:pt x="7418" y="8544"/>
                  <a:pt x="7472" y="8639"/>
                </a:cubicBezTo>
                <a:cubicBezTo>
                  <a:pt x="7467" y="8697"/>
                  <a:pt x="7435" y="9254"/>
                  <a:pt x="7424" y="9315"/>
                </a:cubicBezTo>
                <a:cubicBezTo>
                  <a:pt x="7397" y="9275"/>
                  <a:pt x="7413" y="8448"/>
                  <a:pt x="7386" y="8408"/>
                </a:cubicBezTo>
                <a:cubicBezTo>
                  <a:pt x="7387" y="8096"/>
                  <a:pt x="7346" y="9192"/>
                  <a:pt x="7347" y="8843"/>
                </a:cubicBezTo>
                <a:cubicBezTo>
                  <a:pt x="7359" y="8380"/>
                  <a:pt x="7316" y="8452"/>
                  <a:pt x="7267" y="8480"/>
                </a:cubicBezTo>
                <a:cubicBezTo>
                  <a:pt x="7192" y="8385"/>
                  <a:pt x="7140" y="8951"/>
                  <a:pt x="7054" y="9009"/>
                </a:cubicBezTo>
                <a:cubicBezTo>
                  <a:pt x="7065" y="9337"/>
                  <a:pt x="7122" y="7839"/>
                  <a:pt x="7053" y="7973"/>
                </a:cubicBezTo>
                <a:cubicBezTo>
                  <a:pt x="7047" y="7778"/>
                  <a:pt x="7026" y="8855"/>
                  <a:pt x="7026" y="8528"/>
                </a:cubicBezTo>
                <a:cubicBezTo>
                  <a:pt x="6930" y="8603"/>
                  <a:pt x="6919" y="8655"/>
                  <a:pt x="6828" y="8732"/>
                </a:cubicBezTo>
                <a:cubicBezTo>
                  <a:pt x="6805" y="8225"/>
                  <a:pt x="6678" y="9031"/>
                  <a:pt x="6677" y="8517"/>
                </a:cubicBezTo>
                <a:cubicBezTo>
                  <a:pt x="6715" y="8593"/>
                  <a:pt x="6595" y="8585"/>
                  <a:pt x="6616" y="8722"/>
                </a:cubicBezTo>
                <a:cubicBezTo>
                  <a:pt x="6541" y="8702"/>
                  <a:pt x="6433" y="8539"/>
                  <a:pt x="6417" y="8846"/>
                </a:cubicBezTo>
                <a:cubicBezTo>
                  <a:pt x="6460" y="8905"/>
                  <a:pt x="6473" y="8750"/>
                  <a:pt x="6500" y="8846"/>
                </a:cubicBezTo>
                <a:cubicBezTo>
                  <a:pt x="6447" y="8964"/>
                  <a:pt x="6419" y="9193"/>
                  <a:pt x="6333" y="9234"/>
                </a:cubicBezTo>
                <a:cubicBezTo>
                  <a:pt x="6344" y="8983"/>
                  <a:pt x="6392" y="8984"/>
                  <a:pt x="6333" y="8846"/>
                </a:cubicBezTo>
                <a:lnTo>
                  <a:pt x="6250" y="8846"/>
                </a:lnTo>
                <a:cubicBezTo>
                  <a:pt x="6288" y="8025"/>
                  <a:pt x="6129" y="9669"/>
                  <a:pt x="6167" y="8846"/>
                </a:cubicBezTo>
                <a:cubicBezTo>
                  <a:pt x="6109" y="8692"/>
                  <a:pt x="5970" y="8637"/>
                  <a:pt x="5917" y="8846"/>
                </a:cubicBezTo>
                <a:cubicBezTo>
                  <a:pt x="5943" y="9118"/>
                  <a:pt x="5820" y="8377"/>
                  <a:pt x="5879" y="8415"/>
                </a:cubicBezTo>
                <a:cubicBezTo>
                  <a:pt x="5873" y="8471"/>
                  <a:pt x="5758" y="8549"/>
                  <a:pt x="5753" y="8606"/>
                </a:cubicBezTo>
                <a:cubicBezTo>
                  <a:pt x="5646" y="8588"/>
                  <a:pt x="5764" y="8595"/>
                  <a:pt x="5700" y="8656"/>
                </a:cubicBezTo>
                <a:cubicBezTo>
                  <a:pt x="5673" y="8481"/>
                  <a:pt x="5580" y="8855"/>
                  <a:pt x="5559" y="8680"/>
                </a:cubicBezTo>
                <a:cubicBezTo>
                  <a:pt x="5527" y="8855"/>
                  <a:pt x="5578" y="8656"/>
                  <a:pt x="5472" y="8691"/>
                </a:cubicBezTo>
                <a:cubicBezTo>
                  <a:pt x="5450" y="8519"/>
                  <a:pt x="5388" y="9595"/>
                  <a:pt x="5335" y="9497"/>
                </a:cubicBezTo>
                <a:cubicBezTo>
                  <a:pt x="5340" y="9364"/>
                  <a:pt x="5263" y="9056"/>
                  <a:pt x="5268" y="8921"/>
                </a:cubicBezTo>
                <a:cubicBezTo>
                  <a:pt x="5241" y="9036"/>
                  <a:pt x="5177" y="8758"/>
                  <a:pt x="5151" y="8930"/>
                </a:cubicBezTo>
                <a:cubicBezTo>
                  <a:pt x="5135" y="8913"/>
                  <a:pt x="5124" y="9856"/>
                  <a:pt x="5108" y="9835"/>
                </a:cubicBezTo>
                <a:cubicBezTo>
                  <a:pt x="5097" y="9586"/>
                  <a:pt x="5129" y="9808"/>
                  <a:pt x="5076" y="9635"/>
                </a:cubicBezTo>
                <a:cubicBezTo>
                  <a:pt x="5051" y="9630"/>
                  <a:pt x="5025" y="9624"/>
                  <a:pt x="5000" y="9619"/>
                </a:cubicBezTo>
                <a:cubicBezTo>
                  <a:pt x="5028" y="9360"/>
                  <a:pt x="5055" y="9106"/>
                  <a:pt x="5083" y="8846"/>
                </a:cubicBezTo>
                <a:cubicBezTo>
                  <a:pt x="5097" y="8909"/>
                  <a:pt x="5104" y="9988"/>
                  <a:pt x="5083" y="10000"/>
                </a:cubicBezTo>
                <a:cubicBezTo>
                  <a:pt x="4987" y="9887"/>
                  <a:pt x="5011" y="8440"/>
                  <a:pt x="4958" y="8169"/>
                </a:cubicBezTo>
                <a:cubicBezTo>
                  <a:pt x="4867" y="8384"/>
                  <a:pt x="5040" y="8520"/>
                  <a:pt x="4917" y="8463"/>
                </a:cubicBezTo>
                <a:cubicBezTo>
                  <a:pt x="4907" y="8734"/>
                  <a:pt x="4870" y="7904"/>
                  <a:pt x="4833" y="8079"/>
                </a:cubicBezTo>
                <a:cubicBezTo>
                  <a:pt x="4678" y="7652"/>
                  <a:pt x="4816" y="8726"/>
                  <a:pt x="4650" y="8534"/>
                </a:cubicBezTo>
                <a:cubicBezTo>
                  <a:pt x="4661" y="8611"/>
                  <a:pt x="4640" y="7911"/>
                  <a:pt x="4650" y="8007"/>
                </a:cubicBezTo>
                <a:cubicBezTo>
                  <a:pt x="4768" y="7303"/>
                  <a:pt x="4449" y="8185"/>
                  <a:pt x="4567" y="7480"/>
                </a:cubicBezTo>
                <a:cubicBezTo>
                  <a:pt x="4551" y="7364"/>
                  <a:pt x="4500" y="9157"/>
                  <a:pt x="4484" y="9061"/>
                </a:cubicBezTo>
                <a:cubicBezTo>
                  <a:pt x="4383" y="9157"/>
                  <a:pt x="4491" y="8182"/>
                  <a:pt x="4400" y="8007"/>
                </a:cubicBezTo>
                <a:cubicBezTo>
                  <a:pt x="4400" y="7889"/>
                  <a:pt x="4406" y="7614"/>
                  <a:pt x="4400" y="7480"/>
                </a:cubicBezTo>
                <a:cubicBezTo>
                  <a:pt x="4514" y="6663"/>
                  <a:pt x="4231" y="9170"/>
                  <a:pt x="4345" y="8353"/>
                </a:cubicBezTo>
                <a:cubicBezTo>
                  <a:pt x="4308" y="8045"/>
                  <a:pt x="4225" y="7711"/>
                  <a:pt x="4150" y="7480"/>
                </a:cubicBezTo>
                <a:cubicBezTo>
                  <a:pt x="4129" y="7288"/>
                  <a:pt x="4088" y="8197"/>
                  <a:pt x="4067" y="8007"/>
                </a:cubicBezTo>
                <a:cubicBezTo>
                  <a:pt x="4032" y="7972"/>
                  <a:pt x="4019" y="8042"/>
                  <a:pt x="3984" y="8007"/>
                </a:cubicBezTo>
                <a:cubicBezTo>
                  <a:pt x="4011" y="8123"/>
                  <a:pt x="3884" y="7289"/>
                  <a:pt x="3900" y="7480"/>
                </a:cubicBezTo>
                <a:cubicBezTo>
                  <a:pt x="3884" y="7462"/>
                  <a:pt x="3849" y="8484"/>
                  <a:pt x="3833" y="8463"/>
                </a:cubicBezTo>
                <a:cubicBezTo>
                  <a:pt x="3760" y="8927"/>
                  <a:pt x="3792" y="8094"/>
                  <a:pt x="3719" y="8559"/>
                </a:cubicBezTo>
                <a:cubicBezTo>
                  <a:pt x="3713" y="8503"/>
                  <a:pt x="3750" y="7754"/>
                  <a:pt x="3750" y="7693"/>
                </a:cubicBezTo>
                <a:cubicBezTo>
                  <a:pt x="3798" y="7019"/>
                  <a:pt x="3679" y="8509"/>
                  <a:pt x="3631" y="7817"/>
                </a:cubicBezTo>
                <a:lnTo>
                  <a:pt x="3615" y="7817"/>
                </a:lnTo>
                <a:cubicBezTo>
                  <a:pt x="3556" y="7929"/>
                  <a:pt x="3548" y="7071"/>
                  <a:pt x="3484" y="6953"/>
                </a:cubicBezTo>
                <a:cubicBezTo>
                  <a:pt x="3463" y="6759"/>
                  <a:pt x="3428" y="7467"/>
                  <a:pt x="3406" y="7255"/>
                </a:cubicBezTo>
                <a:cubicBezTo>
                  <a:pt x="3326" y="7217"/>
                  <a:pt x="3235" y="7119"/>
                  <a:pt x="3198" y="7159"/>
                </a:cubicBezTo>
                <a:cubicBezTo>
                  <a:pt x="3139" y="7255"/>
                  <a:pt x="3145" y="7331"/>
                  <a:pt x="3091" y="7217"/>
                </a:cubicBezTo>
                <a:cubicBezTo>
                  <a:pt x="3059" y="7082"/>
                  <a:pt x="3033" y="6945"/>
                  <a:pt x="3006" y="6812"/>
                </a:cubicBezTo>
                <a:lnTo>
                  <a:pt x="2990" y="6812"/>
                </a:lnTo>
                <a:cubicBezTo>
                  <a:pt x="2974" y="7043"/>
                  <a:pt x="2963" y="7180"/>
                  <a:pt x="2936" y="7350"/>
                </a:cubicBezTo>
                <a:cubicBezTo>
                  <a:pt x="2926" y="7350"/>
                  <a:pt x="2910" y="6444"/>
                  <a:pt x="2900" y="6426"/>
                </a:cubicBezTo>
                <a:cubicBezTo>
                  <a:pt x="2889" y="6018"/>
                  <a:pt x="2915" y="6600"/>
                  <a:pt x="2851" y="6407"/>
                </a:cubicBezTo>
                <a:lnTo>
                  <a:pt x="2840" y="6407"/>
                </a:lnTo>
                <a:lnTo>
                  <a:pt x="2840" y="6657"/>
                </a:lnTo>
                <a:cubicBezTo>
                  <a:pt x="2824" y="6618"/>
                  <a:pt x="2814" y="6560"/>
                  <a:pt x="2798" y="6502"/>
                </a:cubicBezTo>
                <a:cubicBezTo>
                  <a:pt x="2824" y="6291"/>
                  <a:pt x="2851" y="6097"/>
                  <a:pt x="2814" y="5905"/>
                </a:cubicBezTo>
                <a:cubicBezTo>
                  <a:pt x="2750" y="5982"/>
                  <a:pt x="2611" y="5905"/>
                  <a:pt x="2563" y="5750"/>
                </a:cubicBezTo>
                <a:cubicBezTo>
                  <a:pt x="2520" y="5865"/>
                  <a:pt x="2437" y="5803"/>
                  <a:pt x="2400" y="5900"/>
                </a:cubicBezTo>
                <a:cubicBezTo>
                  <a:pt x="2357" y="5379"/>
                  <a:pt x="2189" y="4554"/>
                  <a:pt x="2023" y="4401"/>
                </a:cubicBezTo>
                <a:cubicBezTo>
                  <a:pt x="2029" y="4496"/>
                  <a:pt x="2034" y="4572"/>
                  <a:pt x="2034" y="4649"/>
                </a:cubicBezTo>
                <a:cubicBezTo>
                  <a:pt x="1927" y="4419"/>
                  <a:pt x="1949" y="4401"/>
                  <a:pt x="1815" y="4517"/>
                </a:cubicBezTo>
                <a:lnTo>
                  <a:pt x="1815" y="4360"/>
                </a:lnTo>
                <a:cubicBezTo>
                  <a:pt x="1826" y="4206"/>
                  <a:pt x="1831" y="4053"/>
                  <a:pt x="1842" y="3896"/>
                </a:cubicBezTo>
                <a:cubicBezTo>
                  <a:pt x="1789" y="3820"/>
                  <a:pt x="1794" y="3802"/>
                  <a:pt x="1773" y="3607"/>
                </a:cubicBezTo>
                <a:cubicBezTo>
                  <a:pt x="1698" y="3665"/>
                  <a:pt x="1666" y="3513"/>
                  <a:pt x="1580" y="3358"/>
                </a:cubicBezTo>
                <a:cubicBezTo>
                  <a:pt x="1543" y="3414"/>
                  <a:pt x="1506" y="3493"/>
                  <a:pt x="1468" y="3550"/>
                </a:cubicBezTo>
                <a:cubicBezTo>
                  <a:pt x="1511" y="3839"/>
                  <a:pt x="1500" y="3974"/>
                  <a:pt x="1468" y="4304"/>
                </a:cubicBezTo>
                <a:cubicBezTo>
                  <a:pt x="1458" y="4323"/>
                  <a:pt x="1452" y="4343"/>
                  <a:pt x="1442" y="4360"/>
                </a:cubicBezTo>
                <a:lnTo>
                  <a:pt x="1383" y="4360"/>
                </a:lnTo>
                <a:cubicBezTo>
                  <a:pt x="1356" y="4110"/>
                  <a:pt x="1303" y="4013"/>
                  <a:pt x="1233" y="3802"/>
                </a:cubicBezTo>
                <a:cubicBezTo>
                  <a:pt x="1196" y="3974"/>
                  <a:pt x="1121" y="4517"/>
                  <a:pt x="1095" y="4765"/>
                </a:cubicBezTo>
                <a:cubicBezTo>
                  <a:pt x="1078" y="4747"/>
                  <a:pt x="1057" y="4726"/>
                  <a:pt x="1041" y="4709"/>
                </a:cubicBezTo>
                <a:cubicBezTo>
                  <a:pt x="1052" y="4437"/>
                  <a:pt x="934" y="3685"/>
                  <a:pt x="886" y="3452"/>
                </a:cubicBezTo>
                <a:cubicBezTo>
                  <a:pt x="838" y="3472"/>
                  <a:pt x="715" y="3204"/>
                  <a:pt x="721" y="3107"/>
                </a:cubicBezTo>
                <a:cubicBezTo>
                  <a:pt x="657" y="3164"/>
                  <a:pt x="673" y="3223"/>
                  <a:pt x="625" y="3204"/>
                </a:cubicBezTo>
                <a:cubicBezTo>
                  <a:pt x="630" y="3050"/>
                  <a:pt x="641" y="2912"/>
                  <a:pt x="651" y="2758"/>
                </a:cubicBezTo>
                <a:cubicBezTo>
                  <a:pt x="598" y="2758"/>
                  <a:pt x="374" y="2586"/>
                  <a:pt x="358" y="2547"/>
                </a:cubicBezTo>
                <a:cubicBezTo>
                  <a:pt x="416" y="2470"/>
                  <a:pt x="400" y="2528"/>
                  <a:pt x="416" y="2298"/>
                </a:cubicBezTo>
                <a:lnTo>
                  <a:pt x="374" y="2298"/>
                </a:lnTo>
                <a:cubicBezTo>
                  <a:pt x="342" y="2509"/>
                  <a:pt x="326" y="2509"/>
                  <a:pt x="251" y="2547"/>
                </a:cubicBezTo>
                <a:cubicBezTo>
                  <a:pt x="267" y="2470"/>
                  <a:pt x="288" y="2395"/>
                  <a:pt x="304" y="2298"/>
                </a:cubicBezTo>
                <a:cubicBezTo>
                  <a:pt x="310" y="2277"/>
                  <a:pt x="315" y="2237"/>
                  <a:pt x="320" y="2199"/>
                </a:cubicBezTo>
                <a:cubicBezTo>
                  <a:pt x="230" y="1947"/>
                  <a:pt x="235" y="2237"/>
                  <a:pt x="155" y="2412"/>
                </a:cubicBezTo>
                <a:cubicBezTo>
                  <a:pt x="149" y="1812"/>
                  <a:pt x="139" y="1600"/>
                  <a:pt x="155" y="1156"/>
                </a:cubicBezTo>
                <a:cubicBezTo>
                  <a:pt x="117" y="1120"/>
                  <a:pt x="80" y="1081"/>
                  <a:pt x="43" y="1062"/>
                </a:cubicBezTo>
                <a:cubicBezTo>
                  <a:pt x="27" y="1215"/>
                  <a:pt x="32" y="1215"/>
                  <a:pt x="0" y="131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">
                <a:schemeClr val="accent4">
                  <a:lumMod val="60000"/>
                  <a:lumOff val="40000"/>
                </a:schemeClr>
              </a:gs>
              <a:gs pos="55000">
                <a:schemeClr val="bg1">
                  <a:alpha val="58000"/>
                </a:schemeClr>
              </a:gs>
              <a:gs pos="90000">
                <a:schemeClr val="bg1"/>
              </a:gs>
            </a:gsLst>
            <a:lin ang="8100000" scaled="1"/>
            <a:tileRect/>
          </a:gradFill>
          <a:ln w="10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l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4" descr="worldmap_trans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 rot="5400000">
            <a:off x="7754621" y="882100"/>
            <a:ext cx="1593107" cy="1079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그림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30327" y="-66582"/>
            <a:ext cx="1315565" cy="1440148"/>
          </a:xfrm>
          <a:prstGeom prst="rect">
            <a:avLst/>
          </a:prstGeom>
        </p:spPr>
      </p:pic>
      <p:pic>
        <p:nvPicPr>
          <p:cNvPr id="11" name="Picture 3" descr="8"/>
          <p:cNvPicPr>
            <a:picLocks noChangeAspect="1" noChangeArrowheads="1"/>
          </p:cNvPicPr>
          <p:nvPr userDrawn="1"/>
        </p:nvPicPr>
        <p:blipFill>
          <a:blip r:embed="rId4" cstate="print"/>
          <a:srcRect b="42039"/>
          <a:stretch>
            <a:fillRect/>
          </a:stretch>
        </p:blipFill>
        <p:spPr bwMode="gray">
          <a:xfrm rot="5400000">
            <a:off x="6500762" y="1181660"/>
            <a:ext cx="3823400" cy="1463072"/>
          </a:xfrm>
          <a:prstGeom prst="rect">
            <a:avLst/>
          </a:prstGeom>
          <a:noFill/>
        </p:spPr>
      </p:pic>
      <p:grpSp>
        <p:nvGrpSpPr>
          <p:cNvPr id="42" name="Group 41"/>
          <p:cNvGrpSpPr/>
          <p:nvPr userDrawn="1"/>
        </p:nvGrpSpPr>
        <p:grpSpPr>
          <a:xfrm>
            <a:off x="-2" y="-1144"/>
            <a:ext cx="3896623" cy="6859145"/>
            <a:chOff x="-2" y="-1144"/>
            <a:chExt cx="3896623" cy="6859145"/>
          </a:xfrm>
        </p:grpSpPr>
        <p:sp>
          <p:nvSpPr>
            <p:cNvPr id="41" name="Rectangle 40"/>
            <p:cNvSpPr/>
            <p:nvPr userDrawn="1"/>
          </p:nvSpPr>
          <p:spPr bwMode="gray">
            <a:xfrm rot="5400000" flipV="1">
              <a:off x="-1468119" y="1493154"/>
              <a:ext cx="6859038" cy="387044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2">
                    <a:lumMod val="60000"/>
                    <a:lumOff val="40000"/>
                    <a:alpha val="5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5400000">
              <a:off x="-3366938" y="3366936"/>
              <a:ext cx="6858001" cy="12413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 rot="5400000">
            <a:off x="-129067" y="6389807"/>
            <a:ext cx="573873" cy="263380"/>
            <a:chOff x="86602" y="5955416"/>
            <a:chExt cx="1240505" cy="587883"/>
          </a:xfrm>
          <a:gradFill>
            <a:gsLst>
              <a:gs pos="0">
                <a:schemeClr val="bg1"/>
              </a:gs>
              <a:gs pos="44000">
                <a:schemeClr val="bg1">
                  <a:alpha val="74000"/>
                </a:schemeClr>
              </a:gs>
              <a:gs pos="67000">
                <a:schemeClr val="bg1">
                  <a:alpha val="34000"/>
                </a:schemeClr>
              </a:gs>
            </a:gsLst>
            <a:lin ang="0" scaled="1"/>
          </a:gradFill>
        </p:grpSpPr>
        <p:grpSp>
          <p:nvGrpSpPr>
            <p:cNvPr id="14" name="Group 69"/>
            <p:cNvGrpSpPr/>
            <p:nvPr/>
          </p:nvGrpSpPr>
          <p:grpSpPr>
            <a:xfrm>
              <a:off x="90550" y="6273659"/>
              <a:ext cx="599603" cy="269640"/>
              <a:chOff x="7706351" y="5552251"/>
              <a:chExt cx="1390650" cy="625371"/>
            </a:xfrm>
            <a:grpFill/>
          </p:grpSpPr>
          <p:sp useBgFill="1">
            <p:nvSpPr>
              <p:cNvPr id="35" name="Oval 224"/>
              <p:cNvSpPr>
                <a:spLocks noChangeArrowheads="1"/>
              </p:cNvSpPr>
              <p:nvPr/>
            </p:nvSpPr>
            <p:spPr bwMode="auto">
              <a:xfrm>
                <a:off x="7706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36" name="Oval 225"/>
              <p:cNvSpPr>
                <a:spLocks noChangeArrowheads="1"/>
              </p:cNvSpPr>
              <p:nvPr/>
            </p:nvSpPr>
            <p:spPr bwMode="auto">
              <a:xfrm>
                <a:off x="8463587" y="5552251"/>
                <a:ext cx="263524" cy="263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37" name="Oval 226"/>
              <p:cNvSpPr>
                <a:spLocks noChangeArrowheads="1"/>
              </p:cNvSpPr>
              <p:nvPr/>
            </p:nvSpPr>
            <p:spPr bwMode="auto">
              <a:xfrm>
                <a:off x="8087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38" name="Oval 227"/>
              <p:cNvSpPr>
                <a:spLocks noChangeArrowheads="1"/>
              </p:cNvSpPr>
              <p:nvPr/>
            </p:nvSpPr>
            <p:spPr bwMode="auto">
              <a:xfrm>
                <a:off x="8463588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39" name="Oval 228"/>
              <p:cNvSpPr>
                <a:spLocks noChangeArrowheads="1"/>
              </p:cNvSpPr>
              <p:nvPr/>
            </p:nvSpPr>
            <p:spPr bwMode="auto">
              <a:xfrm>
                <a:off x="8833476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5" name="Group 70"/>
            <p:cNvGrpSpPr/>
            <p:nvPr/>
          </p:nvGrpSpPr>
          <p:grpSpPr>
            <a:xfrm>
              <a:off x="86602" y="5955416"/>
              <a:ext cx="599603" cy="432203"/>
              <a:chOff x="7706351" y="5537859"/>
              <a:chExt cx="1390650" cy="1002403"/>
            </a:xfrm>
            <a:grpFill/>
          </p:grpSpPr>
          <p:sp useBgFill="1">
            <p:nvSpPr>
              <p:cNvPr id="29" name="Oval 224"/>
              <p:cNvSpPr>
                <a:spLocks noChangeArrowheads="1"/>
              </p:cNvSpPr>
              <p:nvPr/>
            </p:nvSpPr>
            <p:spPr bwMode="auto">
              <a:xfrm>
                <a:off x="7706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30" name="Oval 225"/>
              <p:cNvSpPr>
                <a:spLocks noChangeArrowheads="1"/>
              </p:cNvSpPr>
              <p:nvPr/>
            </p:nvSpPr>
            <p:spPr bwMode="auto">
              <a:xfrm>
                <a:off x="8463588" y="5537859"/>
                <a:ext cx="263525" cy="263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31" name="Oval 226"/>
              <p:cNvSpPr>
                <a:spLocks noChangeArrowheads="1"/>
              </p:cNvSpPr>
              <p:nvPr/>
            </p:nvSpPr>
            <p:spPr bwMode="auto">
              <a:xfrm>
                <a:off x="8087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32" name="Oval 227"/>
              <p:cNvSpPr>
                <a:spLocks noChangeArrowheads="1"/>
              </p:cNvSpPr>
              <p:nvPr/>
            </p:nvSpPr>
            <p:spPr bwMode="auto">
              <a:xfrm>
                <a:off x="8463588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33" name="Oval 228"/>
              <p:cNvSpPr>
                <a:spLocks noChangeArrowheads="1"/>
              </p:cNvSpPr>
              <p:nvPr/>
            </p:nvSpPr>
            <p:spPr bwMode="auto">
              <a:xfrm>
                <a:off x="8833476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34" name="Oval 229"/>
              <p:cNvSpPr>
                <a:spLocks noChangeArrowheads="1"/>
              </p:cNvSpPr>
              <p:nvPr/>
            </p:nvSpPr>
            <p:spPr bwMode="auto">
              <a:xfrm>
                <a:off x="8087351" y="6275150"/>
                <a:ext cx="265114" cy="2651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" name="Group 77"/>
            <p:cNvGrpSpPr/>
            <p:nvPr/>
          </p:nvGrpSpPr>
          <p:grpSpPr>
            <a:xfrm>
              <a:off x="727504" y="6273659"/>
              <a:ext cx="599603" cy="269640"/>
              <a:chOff x="7706351" y="5552251"/>
              <a:chExt cx="1390650" cy="625371"/>
            </a:xfrm>
            <a:grpFill/>
          </p:grpSpPr>
          <p:sp useBgFill="1">
            <p:nvSpPr>
              <p:cNvPr id="24" name="Oval 224"/>
              <p:cNvSpPr>
                <a:spLocks noChangeArrowheads="1"/>
              </p:cNvSpPr>
              <p:nvPr/>
            </p:nvSpPr>
            <p:spPr bwMode="auto">
              <a:xfrm>
                <a:off x="7706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25" name="Oval 225"/>
              <p:cNvSpPr>
                <a:spLocks noChangeArrowheads="1"/>
              </p:cNvSpPr>
              <p:nvPr/>
            </p:nvSpPr>
            <p:spPr bwMode="auto">
              <a:xfrm>
                <a:off x="8463587" y="5552251"/>
                <a:ext cx="263524" cy="263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26" name="Oval 226"/>
              <p:cNvSpPr>
                <a:spLocks noChangeArrowheads="1"/>
              </p:cNvSpPr>
              <p:nvPr/>
            </p:nvSpPr>
            <p:spPr bwMode="auto">
              <a:xfrm>
                <a:off x="8087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27" name="Oval 227"/>
              <p:cNvSpPr>
                <a:spLocks noChangeArrowheads="1"/>
              </p:cNvSpPr>
              <p:nvPr/>
            </p:nvSpPr>
            <p:spPr bwMode="auto">
              <a:xfrm>
                <a:off x="8463588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28" name="Oval 228"/>
              <p:cNvSpPr>
                <a:spLocks noChangeArrowheads="1"/>
              </p:cNvSpPr>
              <p:nvPr/>
            </p:nvSpPr>
            <p:spPr bwMode="auto">
              <a:xfrm>
                <a:off x="8833476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7" name="Group 84"/>
            <p:cNvGrpSpPr/>
            <p:nvPr/>
          </p:nvGrpSpPr>
          <p:grpSpPr>
            <a:xfrm>
              <a:off x="723556" y="5955416"/>
              <a:ext cx="599603" cy="432203"/>
              <a:chOff x="7706351" y="5537859"/>
              <a:chExt cx="1390650" cy="1002403"/>
            </a:xfrm>
            <a:grpFill/>
          </p:grpSpPr>
          <p:sp useBgFill="1">
            <p:nvSpPr>
              <p:cNvPr id="18" name="Oval 224"/>
              <p:cNvSpPr>
                <a:spLocks noChangeArrowheads="1"/>
              </p:cNvSpPr>
              <p:nvPr/>
            </p:nvSpPr>
            <p:spPr bwMode="auto">
              <a:xfrm>
                <a:off x="7706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19" name="Oval 225"/>
              <p:cNvSpPr>
                <a:spLocks noChangeArrowheads="1"/>
              </p:cNvSpPr>
              <p:nvPr/>
            </p:nvSpPr>
            <p:spPr bwMode="auto">
              <a:xfrm>
                <a:off x="8463588" y="5537859"/>
                <a:ext cx="263525" cy="263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20" name="Oval 226"/>
              <p:cNvSpPr>
                <a:spLocks noChangeArrowheads="1"/>
              </p:cNvSpPr>
              <p:nvPr/>
            </p:nvSpPr>
            <p:spPr bwMode="auto">
              <a:xfrm>
                <a:off x="8087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21" name="Oval 227"/>
              <p:cNvSpPr>
                <a:spLocks noChangeArrowheads="1"/>
              </p:cNvSpPr>
              <p:nvPr/>
            </p:nvSpPr>
            <p:spPr bwMode="auto">
              <a:xfrm>
                <a:off x="8463588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22" name="Oval 228"/>
              <p:cNvSpPr>
                <a:spLocks noChangeArrowheads="1"/>
              </p:cNvSpPr>
              <p:nvPr/>
            </p:nvSpPr>
            <p:spPr bwMode="auto">
              <a:xfrm>
                <a:off x="8833476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23" name="Oval 229"/>
              <p:cNvSpPr>
                <a:spLocks noChangeArrowheads="1"/>
              </p:cNvSpPr>
              <p:nvPr/>
            </p:nvSpPr>
            <p:spPr bwMode="auto">
              <a:xfrm>
                <a:off x="8087351" y="6275150"/>
                <a:ext cx="265114" cy="2651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1152" y="274637"/>
            <a:ext cx="1755648" cy="587044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418"/>
            <a:ext cx="8229600" cy="776850"/>
          </a:xfrm>
        </p:spPr>
        <p:txBody>
          <a:bodyPr/>
          <a:lstStyle>
            <a:lvl1pPr algn="just"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E0EBD-F18A-44A8-A218-BB21E4118950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8461" y="6278810"/>
            <a:ext cx="2133600" cy="246888"/>
          </a:xfrm>
        </p:spPr>
        <p:txBody>
          <a:bodyPr/>
          <a:lstStyle/>
          <a:p>
            <a:fld id="{CB0D6FFA-7318-43EB-9FAB-2DD4789B5F2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13FC8A-D6F0-4037-89FE-F36ED127A262}"/>
              </a:ext>
            </a:extLst>
          </p:cNvPr>
          <p:cNvSpPr/>
          <p:nvPr userDrawn="1"/>
        </p:nvSpPr>
        <p:spPr>
          <a:xfrm>
            <a:off x="0" y="6733869"/>
            <a:ext cx="9144000" cy="13174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rgbClr val="FF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207A04-72AB-4DB5-ABC3-DA2F0DE98284}"/>
              </a:ext>
            </a:extLst>
          </p:cNvPr>
          <p:cNvSpPr/>
          <p:nvPr userDrawn="1"/>
        </p:nvSpPr>
        <p:spPr>
          <a:xfrm flipV="1">
            <a:off x="0" y="785630"/>
            <a:ext cx="9144000" cy="457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21DD25E9-7DF4-43FC-98D2-C2A3707F8F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305" y="6453336"/>
            <a:ext cx="1364756" cy="2583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46000">
                <a:schemeClr val="accent4">
                  <a:alpha val="24000"/>
                </a:schemeClr>
              </a:gs>
              <a:gs pos="67000">
                <a:schemeClr val="accent2">
                  <a:tint val="23500"/>
                  <a:satMod val="160000"/>
                  <a:alpha val="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0" descr="autumn_b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 rot="10800000">
            <a:off x="-8" y="-1"/>
            <a:ext cx="9144008" cy="6439124"/>
          </a:xfrm>
          <a:prstGeom prst="rect">
            <a:avLst/>
          </a:prstGeom>
          <a:noFill/>
        </p:spPr>
      </p:pic>
      <p:pic>
        <p:nvPicPr>
          <p:cNvPr id="14" name="Picture 3" descr="8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76200" y="0"/>
            <a:ext cx="8610600" cy="5746215"/>
          </a:xfrm>
          <a:prstGeom prst="rect">
            <a:avLst/>
          </a:prstGeom>
          <a:noFill/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243072" y="1728219"/>
            <a:ext cx="5559552" cy="1572768"/>
          </a:xfrm>
        </p:spPr>
        <p:txBody>
          <a:bodyPr anchor="ctr">
            <a:normAutofit/>
          </a:bodyPr>
          <a:lstStyle>
            <a:lvl1pPr algn="ctr">
              <a:defRPr sz="4400" b="1">
                <a:gradFill flip="none" rotWithShape="1">
                  <a:gsLst>
                    <a:gs pos="0">
                      <a:schemeClr val="tx1"/>
                    </a:gs>
                    <a:gs pos="50000">
                      <a:schemeClr val="tx2"/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effectLst>
                  <a:glow rad="101600">
                    <a:schemeClr val="bg1">
                      <a:alpha val="60000"/>
                    </a:schemeClr>
                  </a:glo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16" name="그림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83"/>
          <a:stretch>
            <a:fillRect/>
          </a:stretch>
        </p:blipFill>
        <p:spPr bwMode="gray">
          <a:xfrm>
            <a:off x="51" y="2240293"/>
            <a:ext cx="5486340" cy="4198831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gray">
          <a:xfrm>
            <a:off x="0" y="6439124"/>
            <a:ext cx="9144000" cy="4188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457200" y="6517730"/>
            <a:ext cx="2133600" cy="246888"/>
          </a:xfrm>
        </p:spPr>
        <p:txBody>
          <a:bodyPr/>
          <a:lstStyle>
            <a:lvl1pPr>
              <a:defRPr>
                <a:solidFill>
                  <a:srgbClr val="F7F7F7"/>
                </a:solidFill>
              </a:defRPr>
            </a:lvl1pPr>
          </a:lstStyle>
          <a:p>
            <a:fld id="{27166321-9001-4FF0-924D-25B950CF0FAE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127248" y="6517730"/>
            <a:ext cx="2895600" cy="246888"/>
          </a:xfrm>
        </p:spPr>
        <p:txBody>
          <a:bodyPr/>
          <a:lstStyle>
            <a:lvl1pPr>
              <a:defRPr>
                <a:solidFill>
                  <a:srgbClr val="F7F7F7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6553200" y="6517730"/>
            <a:ext cx="2133600" cy="246888"/>
          </a:xfrm>
        </p:spPr>
        <p:txBody>
          <a:bodyPr/>
          <a:lstStyle>
            <a:lvl1pPr>
              <a:defRPr>
                <a:solidFill>
                  <a:srgbClr val="F7F7F7"/>
                </a:solidFill>
              </a:defRPr>
            </a:lvl1pPr>
          </a:lstStyle>
          <a:p>
            <a:fld id="{CB0D6FFA-7318-43EB-9FAB-2DD4789B5F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3072" y="3300987"/>
            <a:ext cx="5559552" cy="402330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grpSp>
        <p:nvGrpSpPr>
          <p:cNvPr id="20" name="그룹 169"/>
          <p:cNvGrpSpPr>
            <a:grpSpLocks noChangeAspect="1"/>
          </p:cNvGrpSpPr>
          <p:nvPr userDrawn="1"/>
        </p:nvGrpSpPr>
        <p:grpSpPr bwMode="gray">
          <a:xfrm>
            <a:off x="7315152" y="6501987"/>
            <a:ext cx="1645920" cy="269864"/>
            <a:chOff x="506413" y="2460625"/>
            <a:chExt cx="6545262" cy="1073151"/>
          </a:xfrm>
          <a:solidFill>
            <a:srgbClr val="FFFFFF"/>
          </a:solidFill>
        </p:grpSpPr>
        <p:sp>
          <p:nvSpPr>
            <p:cNvPr id="21" name="Freeform 113"/>
            <p:cNvSpPr>
              <a:spLocks/>
            </p:cNvSpPr>
            <p:nvPr/>
          </p:nvSpPr>
          <p:spPr bwMode="gray">
            <a:xfrm>
              <a:off x="2989263" y="3386138"/>
              <a:ext cx="114300" cy="147638"/>
            </a:xfrm>
            <a:custGeom>
              <a:avLst/>
              <a:gdLst>
                <a:gd name="T0" fmla="*/ 0 w 43"/>
                <a:gd name="T1" fmla="*/ 0 h 55"/>
                <a:gd name="T2" fmla="*/ 11 w 43"/>
                <a:gd name="T3" fmla="*/ 0 h 55"/>
                <a:gd name="T4" fmla="*/ 11 w 43"/>
                <a:gd name="T5" fmla="*/ 31 h 55"/>
                <a:gd name="T6" fmla="*/ 22 w 43"/>
                <a:gd name="T7" fmla="*/ 46 h 55"/>
                <a:gd name="T8" fmla="*/ 33 w 43"/>
                <a:gd name="T9" fmla="*/ 31 h 55"/>
                <a:gd name="T10" fmla="*/ 33 w 43"/>
                <a:gd name="T11" fmla="*/ 0 h 55"/>
                <a:gd name="T12" fmla="*/ 43 w 43"/>
                <a:gd name="T13" fmla="*/ 0 h 55"/>
                <a:gd name="T14" fmla="*/ 43 w 43"/>
                <a:gd name="T15" fmla="*/ 34 h 55"/>
                <a:gd name="T16" fmla="*/ 22 w 43"/>
                <a:gd name="T17" fmla="*/ 55 h 55"/>
                <a:gd name="T18" fmla="*/ 0 w 43"/>
                <a:gd name="T19" fmla="*/ 34 h 55"/>
                <a:gd name="T20" fmla="*/ 0 w 43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55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40"/>
                    <a:pt x="13" y="46"/>
                    <a:pt x="22" y="46"/>
                  </a:cubicBezTo>
                  <a:cubicBezTo>
                    <a:pt x="30" y="46"/>
                    <a:pt x="33" y="40"/>
                    <a:pt x="33" y="3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49"/>
                    <a:pt x="35" y="55"/>
                    <a:pt x="22" y="55"/>
                  </a:cubicBezTo>
                  <a:cubicBezTo>
                    <a:pt x="8" y="55"/>
                    <a:pt x="0" y="49"/>
                    <a:pt x="0" y="3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14"/>
            <p:cNvSpPr>
              <a:spLocks/>
            </p:cNvSpPr>
            <p:nvPr/>
          </p:nvSpPr>
          <p:spPr bwMode="gray">
            <a:xfrm>
              <a:off x="3143250" y="3386138"/>
              <a:ext cx="117475" cy="146050"/>
            </a:xfrm>
            <a:custGeom>
              <a:avLst/>
              <a:gdLst>
                <a:gd name="T0" fmla="*/ 0 w 74"/>
                <a:gd name="T1" fmla="*/ 0 h 92"/>
                <a:gd name="T2" fmla="*/ 22 w 74"/>
                <a:gd name="T3" fmla="*/ 0 h 92"/>
                <a:gd name="T4" fmla="*/ 57 w 74"/>
                <a:gd name="T5" fmla="*/ 68 h 92"/>
                <a:gd name="T6" fmla="*/ 57 w 74"/>
                <a:gd name="T7" fmla="*/ 68 h 92"/>
                <a:gd name="T8" fmla="*/ 57 w 74"/>
                <a:gd name="T9" fmla="*/ 0 h 92"/>
                <a:gd name="T10" fmla="*/ 74 w 74"/>
                <a:gd name="T11" fmla="*/ 0 h 92"/>
                <a:gd name="T12" fmla="*/ 74 w 74"/>
                <a:gd name="T13" fmla="*/ 92 h 92"/>
                <a:gd name="T14" fmla="*/ 52 w 74"/>
                <a:gd name="T15" fmla="*/ 92 h 92"/>
                <a:gd name="T16" fmla="*/ 17 w 74"/>
                <a:gd name="T17" fmla="*/ 24 h 92"/>
                <a:gd name="T18" fmla="*/ 17 w 74"/>
                <a:gd name="T19" fmla="*/ 24 h 92"/>
                <a:gd name="T20" fmla="*/ 17 w 74"/>
                <a:gd name="T21" fmla="*/ 92 h 92"/>
                <a:gd name="T22" fmla="*/ 0 w 74"/>
                <a:gd name="T23" fmla="*/ 92 h 92"/>
                <a:gd name="T24" fmla="*/ 0 w 74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92">
                  <a:moveTo>
                    <a:pt x="0" y="0"/>
                  </a:moveTo>
                  <a:lnTo>
                    <a:pt x="22" y="0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7" y="0"/>
                  </a:lnTo>
                  <a:lnTo>
                    <a:pt x="74" y="0"/>
                  </a:lnTo>
                  <a:lnTo>
                    <a:pt x="74" y="92"/>
                  </a:lnTo>
                  <a:lnTo>
                    <a:pt x="52" y="92"/>
                  </a:lnTo>
                  <a:lnTo>
                    <a:pt x="17" y="24"/>
                  </a:lnTo>
                  <a:lnTo>
                    <a:pt x="17" y="24"/>
                  </a:lnTo>
                  <a:lnTo>
                    <a:pt x="17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Rectangle 115"/>
            <p:cNvSpPr>
              <a:spLocks noChangeArrowheads="1"/>
            </p:cNvSpPr>
            <p:nvPr/>
          </p:nvSpPr>
          <p:spPr bwMode="gray">
            <a:xfrm>
              <a:off x="3298825" y="3386138"/>
              <a:ext cx="28575" cy="146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16"/>
            <p:cNvSpPr>
              <a:spLocks/>
            </p:cNvSpPr>
            <p:nvPr/>
          </p:nvSpPr>
          <p:spPr bwMode="gray">
            <a:xfrm>
              <a:off x="3346450" y="3386138"/>
              <a:ext cx="133350" cy="146050"/>
            </a:xfrm>
            <a:custGeom>
              <a:avLst/>
              <a:gdLst>
                <a:gd name="T0" fmla="*/ 0 w 84"/>
                <a:gd name="T1" fmla="*/ 0 h 92"/>
                <a:gd name="T2" fmla="*/ 20 w 84"/>
                <a:gd name="T3" fmla="*/ 0 h 92"/>
                <a:gd name="T4" fmla="*/ 42 w 84"/>
                <a:gd name="T5" fmla="*/ 71 h 92"/>
                <a:gd name="T6" fmla="*/ 44 w 84"/>
                <a:gd name="T7" fmla="*/ 71 h 92"/>
                <a:gd name="T8" fmla="*/ 66 w 84"/>
                <a:gd name="T9" fmla="*/ 0 h 92"/>
                <a:gd name="T10" fmla="*/ 84 w 84"/>
                <a:gd name="T11" fmla="*/ 0 h 92"/>
                <a:gd name="T12" fmla="*/ 54 w 84"/>
                <a:gd name="T13" fmla="*/ 92 h 92"/>
                <a:gd name="T14" fmla="*/ 32 w 84"/>
                <a:gd name="T15" fmla="*/ 92 h 92"/>
                <a:gd name="T16" fmla="*/ 0 w 84"/>
                <a:gd name="T1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92">
                  <a:moveTo>
                    <a:pt x="0" y="0"/>
                  </a:moveTo>
                  <a:lnTo>
                    <a:pt x="20" y="0"/>
                  </a:lnTo>
                  <a:lnTo>
                    <a:pt x="42" y="71"/>
                  </a:lnTo>
                  <a:lnTo>
                    <a:pt x="44" y="71"/>
                  </a:lnTo>
                  <a:lnTo>
                    <a:pt x="66" y="0"/>
                  </a:lnTo>
                  <a:lnTo>
                    <a:pt x="84" y="0"/>
                  </a:lnTo>
                  <a:lnTo>
                    <a:pt x="54" y="92"/>
                  </a:lnTo>
                  <a:lnTo>
                    <a:pt x="32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17"/>
            <p:cNvSpPr>
              <a:spLocks/>
            </p:cNvSpPr>
            <p:nvPr/>
          </p:nvSpPr>
          <p:spPr bwMode="gray">
            <a:xfrm>
              <a:off x="3502025" y="3386138"/>
              <a:ext cx="84137" cy="146050"/>
            </a:xfrm>
            <a:custGeom>
              <a:avLst/>
              <a:gdLst>
                <a:gd name="T0" fmla="*/ 0 w 53"/>
                <a:gd name="T1" fmla="*/ 0 h 92"/>
                <a:gd name="T2" fmla="*/ 53 w 53"/>
                <a:gd name="T3" fmla="*/ 0 h 92"/>
                <a:gd name="T4" fmla="*/ 53 w 53"/>
                <a:gd name="T5" fmla="*/ 15 h 92"/>
                <a:gd name="T6" fmla="*/ 18 w 53"/>
                <a:gd name="T7" fmla="*/ 15 h 92"/>
                <a:gd name="T8" fmla="*/ 18 w 53"/>
                <a:gd name="T9" fmla="*/ 37 h 92"/>
                <a:gd name="T10" fmla="*/ 50 w 53"/>
                <a:gd name="T11" fmla="*/ 37 h 92"/>
                <a:gd name="T12" fmla="*/ 50 w 53"/>
                <a:gd name="T13" fmla="*/ 51 h 92"/>
                <a:gd name="T14" fmla="*/ 18 w 53"/>
                <a:gd name="T15" fmla="*/ 51 h 92"/>
                <a:gd name="T16" fmla="*/ 18 w 53"/>
                <a:gd name="T17" fmla="*/ 76 h 92"/>
                <a:gd name="T18" fmla="*/ 53 w 53"/>
                <a:gd name="T19" fmla="*/ 76 h 92"/>
                <a:gd name="T20" fmla="*/ 53 w 53"/>
                <a:gd name="T21" fmla="*/ 92 h 92"/>
                <a:gd name="T22" fmla="*/ 0 w 53"/>
                <a:gd name="T23" fmla="*/ 92 h 92"/>
                <a:gd name="T24" fmla="*/ 0 w 53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92">
                  <a:moveTo>
                    <a:pt x="0" y="0"/>
                  </a:moveTo>
                  <a:lnTo>
                    <a:pt x="53" y="0"/>
                  </a:lnTo>
                  <a:lnTo>
                    <a:pt x="53" y="15"/>
                  </a:lnTo>
                  <a:lnTo>
                    <a:pt x="18" y="15"/>
                  </a:lnTo>
                  <a:lnTo>
                    <a:pt x="18" y="37"/>
                  </a:lnTo>
                  <a:lnTo>
                    <a:pt x="50" y="37"/>
                  </a:lnTo>
                  <a:lnTo>
                    <a:pt x="50" y="51"/>
                  </a:lnTo>
                  <a:lnTo>
                    <a:pt x="18" y="51"/>
                  </a:lnTo>
                  <a:lnTo>
                    <a:pt x="18" y="76"/>
                  </a:lnTo>
                  <a:lnTo>
                    <a:pt x="53" y="76"/>
                  </a:lnTo>
                  <a:lnTo>
                    <a:pt x="53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18"/>
            <p:cNvSpPr>
              <a:spLocks noEditPoints="1"/>
            </p:cNvSpPr>
            <p:nvPr/>
          </p:nvSpPr>
          <p:spPr bwMode="gray">
            <a:xfrm>
              <a:off x="3621088" y="3386138"/>
              <a:ext cx="107950" cy="146050"/>
            </a:xfrm>
            <a:custGeom>
              <a:avLst/>
              <a:gdLst>
                <a:gd name="T0" fmla="*/ 0 w 40"/>
                <a:gd name="T1" fmla="*/ 0 h 54"/>
                <a:gd name="T2" fmla="*/ 12 w 40"/>
                <a:gd name="T3" fmla="*/ 0 h 54"/>
                <a:gd name="T4" fmla="*/ 37 w 40"/>
                <a:gd name="T5" fmla="*/ 15 h 54"/>
                <a:gd name="T6" fmla="*/ 26 w 40"/>
                <a:gd name="T7" fmla="*/ 27 h 54"/>
                <a:gd name="T8" fmla="*/ 26 w 40"/>
                <a:gd name="T9" fmla="*/ 27 h 54"/>
                <a:gd name="T10" fmla="*/ 31 w 40"/>
                <a:gd name="T11" fmla="*/ 33 h 54"/>
                <a:gd name="T12" fmla="*/ 40 w 40"/>
                <a:gd name="T13" fmla="*/ 54 h 54"/>
                <a:gd name="T14" fmla="*/ 28 w 40"/>
                <a:gd name="T15" fmla="*/ 54 h 54"/>
                <a:gd name="T16" fmla="*/ 22 w 40"/>
                <a:gd name="T17" fmla="*/ 37 h 54"/>
                <a:gd name="T18" fmla="*/ 14 w 40"/>
                <a:gd name="T19" fmla="*/ 31 h 54"/>
                <a:gd name="T20" fmla="*/ 11 w 40"/>
                <a:gd name="T21" fmla="*/ 31 h 54"/>
                <a:gd name="T22" fmla="*/ 11 w 40"/>
                <a:gd name="T23" fmla="*/ 54 h 54"/>
                <a:gd name="T24" fmla="*/ 0 w 40"/>
                <a:gd name="T25" fmla="*/ 54 h 54"/>
                <a:gd name="T26" fmla="*/ 0 w 40"/>
                <a:gd name="T27" fmla="*/ 0 h 54"/>
                <a:gd name="T28" fmla="*/ 11 w 40"/>
                <a:gd name="T29" fmla="*/ 23 h 54"/>
                <a:gd name="T30" fmla="*/ 14 w 40"/>
                <a:gd name="T31" fmla="*/ 23 h 54"/>
                <a:gd name="T32" fmla="*/ 26 w 40"/>
                <a:gd name="T33" fmla="*/ 16 h 54"/>
                <a:gd name="T34" fmla="*/ 14 w 40"/>
                <a:gd name="T35" fmla="*/ 9 h 54"/>
                <a:gd name="T36" fmla="*/ 11 w 40"/>
                <a:gd name="T37" fmla="*/ 9 h 54"/>
                <a:gd name="T38" fmla="*/ 11 w 40"/>
                <a:gd name="T39" fmla="*/ 2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54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3" y="0"/>
                    <a:pt x="37" y="0"/>
                    <a:pt x="37" y="15"/>
                  </a:cubicBezTo>
                  <a:cubicBezTo>
                    <a:pt x="37" y="21"/>
                    <a:pt x="33" y="26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9" y="27"/>
                    <a:pt x="30" y="30"/>
                    <a:pt x="31" y="33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0" y="33"/>
                    <a:pt x="19" y="31"/>
                    <a:pt x="14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0" y="54"/>
                    <a:pt x="0" y="54"/>
                    <a:pt x="0" y="54"/>
                  </a:cubicBezTo>
                  <a:lnTo>
                    <a:pt x="0" y="0"/>
                  </a:lnTo>
                  <a:close/>
                  <a:moveTo>
                    <a:pt x="11" y="23"/>
                  </a:moveTo>
                  <a:cubicBezTo>
                    <a:pt x="14" y="23"/>
                    <a:pt x="14" y="23"/>
                    <a:pt x="14" y="23"/>
                  </a:cubicBezTo>
                  <a:cubicBezTo>
                    <a:pt x="20" y="23"/>
                    <a:pt x="26" y="22"/>
                    <a:pt x="26" y="16"/>
                  </a:cubicBezTo>
                  <a:cubicBezTo>
                    <a:pt x="26" y="9"/>
                    <a:pt x="20" y="9"/>
                    <a:pt x="14" y="9"/>
                  </a:cubicBezTo>
                  <a:cubicBezTo>
                    <a:pt x="11" y="9"/>
                    <a:pt x="11" y="9"/>
                    <a:pt x="11" y="9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19"/>
            <p:cNvSpPr>
              <a:spLocks/>
            </p:cNvSpPr>
            <p:nvPr/>
          </p:nvSpPr>
          <p:spPr bwMode="gray">
            <a:xfrm>
              <a:off x="3752850" y="3384550"/>
              <a:ext cx="93662" cy="149225"/>
            </a:xfrm>
            <a:custGeom>
              <a:avLst/>
              <a:gdLst>
                <a:gd name="T0" fmla="*/ 31 w 35"/>
                <a:gd name="T1" fmla="*/ 11 h 56"/>
                <a:gd name="T2" fmla="*/ 20 w 35"/>
                <a:gd name="T3" fmla="*/ 9 h 56"/>
                <a:gd name="T4" fmla="*/ 11 w 35"/>
                <a:gd name="T5" fmla="*/ 16 h 56"/>
                <a:gd name="T6" fmla="*/ 35 w 35"/>
                <a:gd name="T7" fmla="*/ 39 h 56"/>
                <a:gd name="T8" fmla="*/ 15 w 35"/>
                <a:gd name="T9" fmla="*/ 56 h 56"/>
                <a:gd name="T10" fmla="*/ 1 w 35"/>
                <a:gd name="T11" fmla="*/ 54 h 56"/>
                <a:gd name="T12" fmla="*/ 2 w 35"/>
                <a:gd name="T13" fmla="*/ 44 h 56"/>
                <a:gd name="T14" fmla="*/ 14 w 35"/>
                <a:gd name="T15" fmla="*/ 47 h 56"/>
                <a:gd name="T16" fmla="*/ 23 w 35"/>
                <a:gd name="T17" fmla="*/ 40 h 56"/>
                <a:gd name="T18" fmla="*/ 0 w 35"/>
                <a:gd name="T19" fmla="*/ 17 h 56"/>
                <a:gd name="T20" fmla="*/ 19 w 35"/>
                <a:gd name="T21" fmla="*/ 0 h 56"/>
                <a:gd name="T22" fmla="*/ 31 w 35"/>
                <a:gd name="T23" fmla="*/ 2 h 56"/>
                <a:gd name="T24" fmla="*/ 31 w 35"/>
                <a:gd name="T25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56">
                  <a:moveTo>
                    <a:pt x="31" y="11"/>
                  </a:moveTo>
                  <a:cubicBezTo>
                    <a:pt x="27" y="10"/>
                    <a:pt x="23" y="9"/>
                    <a:pt x="20" y="9"/>
                  </a:cubicBezTo>
                  <a:cubicBezTo>
                    <a:pt x="16" y="9"/>
                    <a:pt x="11" y="10"/>
                    <a:pt x="11" y="16"/>
                  </a:cubicBezTo>
                  <a:cubicBezTo>
                    <a:pt x="11" y="25"/>
                    <a:pt x="35" y="22"/>
                    <a:pt x="35" y="39"/>
                  </a:cubicBezTo>
                  <a:cubicBezTo>
                    <a:pt x="35" y="51"/>
                    <a:pt x="25" y="56"/>
                    <a:pt x="15" y="56"/>
                  </a:cubicBezTo>
                  <a:cubicBezTo>
                    <a:pt x="9" y="56"/>
                    <a:pt x="6" y="55"/>
                    <a:pt x="1" y="5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6" y="46"/>
                    <a:pt x="10" y="47"/>
                    <a:pt x="14" y="47"/>
                  </a:cubicBezTo>
                  <a:cubicBezTo>
                    <a:pt x="18" y="47"/>
                    <a:pt x="23" y="45"/>
                    <a:pt x="23" y="40"/>
                  </a:cubicBezTo>
                  <a:cubicBezTo>
                    <a:pt x="23" y="30"/>
                    <a:pt x="0" y="34"/>
                    <a:pt x="0" y="17"/>
                  </a:cubicBezTo>
                  <a:cubicBezTo>
                    <a:pt x="0" y="5"/>
                    <a:pt x="9" y="0"/>
                    <a:pt x="19" y="0"/>
                  </a:cubicBezTo>
                  <a:cubicBezTo>
                    <a:pt x="23" y="0"/>
                    <a:pt x="28" y="1"/>
                    <a:pt x="31" y="2"/>
                  </a:cubicBezTo>
                  <a:lnTo>
                    <a:pt x="3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Rectangle 120"/>
            <p:cNvSpPr>
              <a:spLocks noChangeArrowheads="1"/>
            </p:cNvSpPr>
            <p:nvPr/>
          </p:nvSpPr>
          <p:spPr bwMode="gray">
            <a:xfrm>
              <a:off x="3875088" y="3386138"/>
              <a:ext cx="30162" cy="146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21"/>
            <p:cNvSpPr>
              <a:spLocks/>
            </p:cNvSpPr>
            <p:nvPr/>
          </p:nvSpPr>
          <p:spPr bwMode="gray">
            <a:xfrm>
              <a:off x="3929063" y="3386138"/>
              <a:ext cx="111125" cy="146050"/>
            </a:xfrm>
            <a:custGeom>
              <a:avLst/>
              <a:gdLst>
                <a:gd name="T0" fmla="*/ 25 w 70"/>
                <a:gd name="T1" fmla="*/ 15 h 92"/>
                <a:gd name="T2" fmla="*/ 0 w 70"/>
                <a:gd name="T3" fmla="*/ 15 h 92"/>
                <a:gd name="T4" fmla="*/ 0 w 70"/>
                <a:gd name="T5" fmla="*/ 0 h 92"/>
                <a:gd name="T6" fmla="*/ 70 w 70"/>
                <a:gd name="T7" fmla="*/ 0 h 92"/>
                <a:gd name="T8" fmla="*/ 70 w 70"/>
                <a:gd name="T9" fmla="*/ 15 h 92"/>
                <a:gd name="T10" fmla="*/ 43 w 70"/>
                <a:gd name="T11" fmla="*/ 15 h 92"/>
                <a:gd name="T12" fmla="*/ 43 w 70"/>
                <a:gd name="T13" fmla="*/ 92 h 92"/>
                <a:gd name="T14" fmla="*/ 25 w 70"/>
                <a:gd name="T15" fmla="*/ 92 h 92"/>
                <a:gd name="T16" fmla="*/ 25 w 70"/>
                <a:gd name="T17" fmla="*/ 1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92">
                  <a:moveTo>
                    <a:pt x="25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15"/>
                  </a:lnTo>
                  <a:lnTo>
                    <a:pt x="43" y="15"/>
                  </a:lnTo>
                  <a:lnTo>
                    <a:pt x="43" y="92"/>
                  </a:lnTo>
                  <a:lnTo>
                    <a:pt x="25" y="92"/>
                  </a:lnTo>
                  <a:lnTo>
                    <a:pt x="25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122"/>
            <p:cNvSpPr>
              <a:spLocks/>
            </p:cNvSpPr>
            <p:nvPr/>
          </p:nvSpPr>
          <p:spPr bwMode="gray">
            <a:xfrm>
              <a:off x="4048125" y="3386138"/>
              <a:ext cx="131762" cy="146050"/>
            </a:xfrm>
            <a:custGeom>
              <a:avLst/>
              <a:gdLst>
                <a:gd name="T0" fmla="*/ 32 w 83"/>
                <a:gd name="T1" fmla="*/ 56 h 92"/>
                <a:gd name="T2" fmla="*/ 0 w 83"/>
                <a:gd name="T3" fmla="*/ 0 h 92"/>
                <a:gd name="T4" fmla="*/ 21 w 83"/>
                <a:gd name="T5" fmla="*/ 0 h 92"/>
                <a:gd name="T6" fmla="*/ 42 w 83"/>
                <a:gd name="T7" fmla="*/ 39 h 92"/>
                <a:gd name="T8" fmla="*/ 64 w 83"/>
                <a:gd name="T9" fmla="*/ 0 h 92"/>
                <a:gd name="T10" fmla="*/ 83 w 83"/>
                <a:gd name="T11" fmla="*/ 0 h 92"/>
                <a:gd name="T12" fmla="*/ 51 w 83"/>
                <a:gd name="T13" fmla="*/ 56 h 92"/>
                <a:gd name="T14" fmla="*/ 51 w 83"/>
                <a:gd name="T15" fmla="*/ 92 h 92"/>
                <a:gd name="T16" fmla="*/ 32 w 83"/>
                <a:gd name="T17" fmla="*/ 92 h 92"/>
                <a:gd name="T18" fmla="*/ 32 w 83"/>
                <a:gd name="T19" fmla="*/ 5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92">
                  <a:moveTo>
                    <a:pt x="32" y="56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42" y="39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51" y="56"/>
                  </a:lnTo>
                  <a:lnTo>
                    <a:pt x="51" y="92"/>
                  </a:lnTo>
                  <a:lnTo>
                    <a:pt x="32" y="92"/>
                  </a:lnTo>
                  <a:lnTo>
                    <a:pt x="32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123"/>
            <p:cNvSpPr>
              <a:spLocks noEditPoints="1"/>
            </p:cNvSpPr>
            <p:nvPr/>
          </p:nvSpPr>
          <p:spPr bwMode="gray">
            <a:xfrm>
              <a:off x="4249738" y="3384550"/>
              <a:ext cx="138112" cy="149225"/>
            </a:xfrm>
            <a:custGeom>
              <a:avLst/>
              <a:gdLst>
                <a:gd name="T0" fmla="*/ 26 w 52"/>
                <a:gd name="T1" fmla="*/ 0 h 56"/>
                <a:gd name="T2" fmla="*/ 52 w 52"/>
                <a:gd name="T3" fmla="*/ 28 h 56"/>
                <a:gd name="T4" fmla="*/ 26 w 52"/>
                <a:gd name="T5" fmla="*/ 56 h 56"/>
                <a:gd name="T6" fmla="*/ 0 w 52"/>
                <a:gd name="T7" fmla="*/ 28 h 56"/>
                <a:gd name="T8" fmla="*/ 26 w 52"/>
                <a:gd name="T9" fmla="*/ 0 h 56"/>
                <a:gd name="T10" fmla="*/ 26 w 52"/>
                <a:gd name="T11" fmla="*/ 47 h 56"/>
                <a:gd name="T12" fmla="*/ 41 w 52"/>
                <a:gd name="T13" fmla="*/ 28 h 56"/>
                <a:gd name="T14" fmla="*/ 26 w 52"/>
                <a:gd name="T15" fmla="*/ 9 h 56"/>
                <a:gd name="T16" fmla="*/ 11 w 52"/>
                <a:gd name="T17" fmla="*/ 28 h 56"/>
                <a:gd name="T18" fmla="*/ 26 w 52"/>
                <a:gd name="T19" fmla="*/ 4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6">
                  <a:moveTo>
                    <a:pt x="26" y="0"/>
                  </a:moveTo>
                  <a:cubicBezTo>
                    <a:pt x="43" y="0"/>
                    <a:pt x="52" y="12"/>
                    <a:pt x="52" y="28"/>
                  </a:cubicBezTo>
                  <a:cubicBezTo>
                    <a:pt x="52" y="44"/>
                    <a:pt x="43" y="56"/>
                    <a:pt x="26" y="56"/>
                  </a:cubicBezTo>
                  <a:cubicBezTo>
                    <a:pt x="9" y="56"/>
                    <a:pt x="0" y="44"/>
                    <a:pt x="0" y="28"/>
                  </a:cubicBezTo>
                  <a:cubicBezTo>
                    <a:pt x="0" y="11"/>
                    <a:pt x="9" y="0"/>
                    <a:pt x="26" y="0"/>
                  </a:cubicBezTo>
                  <a:close/>
                  <a:moveTo>
                    <a:pt x="26" y="47"/>
                  </a:moveTo>
                  <a:cubicBezTo>
                    <a:pt x="37" y="47"/>
                    <a:pt x="41" y="37"/>
                    <a:pt x="41" y="28"/>
                  </a:cubicBezTo>
                  <a:cubicBezTo>
                    <a:pt x="41" y="18"/>
                    <a:pt x="36" y="9"/>
                    <a:pt x="26" y="9"/>
                  </a:cubicBezTo>
                  <a:cubicBezTo>
                    <a:pt x="15" y="9"/>
                    <a:pt x="11" y="18"/>
                    <a:pt x="11" y="28"/>
                  </a:cubicBezTo>
                  <a:cubicBezTo>
                    <a:pt x="11" y="37"/>
                    <a:pt x="15" y="47"/>
                    <a:pt x="26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124"/>
            <p:cNvSpPr>
              <a:spLocks/>
            </p:cNvSpPr>
            <p:nvPr/>
          </p:nvSpPr>
          <p:spPr bwMode="gray">
            <a:xfrm>
              <a:off x="4422775" y="3386138"/>
              <a:ext cx="79375" cy="146050"/>
            </a:xfrm>
            <a:custGeom>
              <a:avLst/>
              <a:gdLst>
                <a:gd name="T0" fmla="*/ 0 w 50"/>
                <a:gd name="T1" fmla="*/ 0 h 92"/>
                <a:gd name="T2" fmla="*/ 50 w 50"/>
                <a:gd name="T3" fmla="*/ 0 h 92"/>
                <a:gd name="T4" fmla="*/ 50 w 50"/>
                <a:gd name="T5" fmla="*/ 15 h 92"/>
                <a:gd name="T6" fmla="*/ 18 w 50"/>
                <a:gd name="T7" fmla="*/ 15 h 92"/>
                <a:gd name="T8" fmla="*/ 18 w 50"/>
                <a:gd name="T9" fmla="*/ 37 h 92"/>
                <a:gd name="T10" fmla="*/ 49 w 50"/>
                <a:gd name="T11" fmla="*/ 37 h 92"/>
                <a:gd name="T12" fmla="*/ 49 w 50"/>
                <a:gd name="T13" fmla="*/ 51 h 92"/>
                <a:gd name="T14" fmla="*/ 18 w 50"/>
                <a:gd name="T15" fmla="*/ 51 h 92"/>
                <a:gd name="T16" fmla="*/ 18 w 50"/>
                <a:gd name="T17" fmla="*/ 92 h 92"/>
                <a:gd name="T18" fmla="*/ 0 w 50"/>
                <a:gd name="T19" fmla="*/ 92 h 92"/>
                <a:gd name="T20" fmla="*/ 0 w 50"/>
                <a:gd name="T2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2">
                  <a:moveTo>
                    <a:pt x="0" y="0"/>
                  </a:moveTo>
                  <a:lnTo>
                    <a:pt x="50" y="0"/>
                  </a:lnTo>
                  <a:lnTo>
                    <a:pt x="50" y="15"/>
                  </a:lnTo>
                  <a:lnTo>
                    <a:pt x="18" y="15"/>
                  </a:lnTo>
                  <a:lnTo>
                    <a:pt x="18" y="37"/>
                  </a:lnTo>
                  <a:lnTo>
                    <a:pt x="49" y="37"/>
                  </a:lnTo>
                  <a:lnTo>
                    <a:pt x="49" y="51"/>
                  </a:lnTo>
                  <a:lnTo>
                    <a:pt x="18" y="51"/>
                  </a:lnTo>
                  <a:lnTo>
                    <a:pt x="18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25"/>
            <p:cNvSpPr>
              <a:spLocks/>
            </p:cNvSpPr>
            <p:nvPr/>
          </p:nvSpPr>
          <p:spPr bwMode="gray">
            <a:xfrm>
              <a:off x="4592638" y="3384550"/>
              <a:ext cx="92075" cy="149225"/>
            </a:xfrm>
            <a:custGeom>
              <a:avLst/>
              <a:gdLst>
                <a:gd name="T0" fmla="*/ 30 w 34"/>
                <a:gd name="T1" fmla="*/ 11 h 56"/>
                <a:gd name="T2" fmla="*/ 19 w 34"/>
                <a:gd name="T3" fmla="*/ 9 h 56"/>
                <a:gd name="T4" fmla="*/ 11 w 34"/>
                <a:gd name="T5" fmla="*/ 16 h 56"/>
                <a:gd name="T6" fmla="*/ 34 w 34"/>
                <a:gd name="T7" fmla="*/ 39 h 56"/>
                <a:gd name="T8" fmla="*/ 14 w 34"/>
                <a:gd name="T9" fmla="*/ 56 h 56"/>
                <a:gd name="T10" fmla="*/ 1 w 34"/>
                <a:gd name="T11" fmla="*/ 54 h 56"/>
                <a:gd name="T12" fmla="*/ 2 w 34"/>
                <a:gd name="T13" fmla="*/ 44 h 56"/>
                <a:gd name="T14" fmla="*/ 14 w 34"/>
                <a:gd name="T15" fmla="*/ 47 h 56"/>
                <a:gd name="T16" fmla="*/ 23 w 34"/>
                <a:gd name="T17" fmla="*/ 40 h 56"/>
                <a:gd name="T18" fmla="*/ 0 w 34"/>
                <a:gd name="T19" fmla="*/ 17 h 56"/>
                <a:gd name="T20" fmla="*/ 18 w 34"/>
                <a:gd name="T21" fmla="*/ 0 h 56"/>
                <a:gd name="T22" fmla="*/ 31 w 34"/>
                <a:gd name="T23" fmla="*/ 2 h 56"/>
                <a:gd name="T24" fmla="*/ 30 w 34"/>
                <a:gd name="T25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6">
                  <a:moveTo>
                    <a:pt x="30" y="11"/>
                  </a:moveTo>
                  <a:cubicBezTo>
                    <a:pt x="27" y="10"/>
                    <a:pt x="23" y="9"/>
                    <a:pt x="19" y="9"/>
                  </a:cubicBezTo>
                  <a:cubicBezTo>
                    <a:pt x="16" y="9"/>
                    <a:pt x="11" y="10"/>
                    <a:pt x="11" y="16"/>
                  </a:cubicBezTo>
                  <a:cubicBezTo>
                    <a:pt x="11" y="25"/>
                    <a:pt x="34" y="22"/>
                    <a:pt x="34" y="39"/>
                  </a:cubicBezTo>
                  <a:cubicBezTo>
                    <a:pt x="34" y="51"/>
                    <a:pt x="25" y="56"/>
                    <a:pt x="14" y="56"/>
                  </a:cubicBezTo>
                  <a:cubicBezTo>
                    <a:pt x="9" y="56"/>
                    <a:pt x="6" y="55"/>
                    <a:pt x="1" y="5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6"/>
                    <a:pt x="9" y="47"/>
                    <a:pt x="14" y="47"/>
                  </a:cubicBezTo>
                  <a:cubicBezTo>
                    <a:pt x="18" y="47"/>
                    <a:pt x="23" y="45"/>
                    <a:pt x="23" y="40"/>
                  </a:cubicBezTo>
                  <a:cubicBezTo>
                    <a:pt x="23" y="30"/>
                    <a:pt x="0" y="34"/>
                    <a:pt x="0" y="17"/>
                  </a:cubicBezTo>
                  <a:cubicBezTo>
                    <a:pt x="0" y="5"/>
                    <a:pt x="9" y="0"/>
                    <a:pt x="18" y="0"/>
                  </a:cubicBezTo>
                  <a:cubicBezTo>
                    <a:pt x="23" y="0"/>
                    <a:pt x="27" y="1"/>
                    <a:pt x="31" y="2"/>
                  </a:cubicBezTo>
                  <a:lnTo>
                    <a:pt x="3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26"/>
            <p:cNvSpPr>
              <a:spLocks/>
            </p:cNvSpPr>
            <p:nvPr/>
          </p:nvSpPr>
          <p:spPr bwMode="gray">
            <a:xfrm>
              <a:off x="4705350" y="3384550"/>
              <a:ext cx="109537" cy="149225"/>
            </a:xfrm>
            <a:custGeom>
              <a:avLst/>
              <a:gdLst>
                <a:gd name="T0" fmla="*/ 41 w 41"/>
                <a:gd name="T1" fmla="*/ 54 h 56"/>
                <a:gd name="T2" fmla="*/ 29 w 41"/>
                <a:gd name="T3" fmla="*/ 56 h 56"/>
                <a:gd name="T4" fmla="*/ 0 w 41"/>
                <a:gd name="T5" fmla="*/ 29 h 56"/>
                <a:gd name="T6" fmla="*/ 29 w 41"/>
                <a:gd name="T7" fmla="*/ 0 h 56"/>
                <a:gd name="T8" fmla="*/ 41 w 41"/>
                <a:gd name="T9" fmla="*/ 3 h 56"/>
                <a:gd name="T10" fmla="*/ 40 w 41"/>
                <a:gd name="T11" fmla="*/ 12 h 56"/>
                <a:gd name="T12" fmla="*/ 29 w 41"/>
                <a:gd name="T13" fmla="*/ 9 h 56"/>
                <a:gd name="T14" fmla="*/ 11 w 41"/>
                <a:gd name="T15" fmla="*/ 28 h 56"/>
                <a:gd name="T16" fmla="*/ 29 w 41"/>
                <a:gd name="T17" fmla="*/ 47 h 56"/>
                <a:gd name="T18" fmla="*/ 41 w 41"/>
                <a:gd name="T19" fmla="*/ 45 h 56"/>
                <a:gd name="T20" fmla="*/ 41 w 41"/>
                <a:gd name="T21" fmla="*/ 5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56">
                  <a:moveTo>
                    <a:pt x="41" y="54"/>
                  </a:moveTo>
                  <a:cubicBezTo>
                    <a:pt x="37" y="55"/>
                    <a:pt x="33" y="56"/>
                    <a:pt x="29" y="56"/>
                  </a:cubicBezTo>
                  <a:cubicBezTo>
                    <a:pt x="12" y="56"/>
                    <a:pt x="0" y="47"/>
                    <a:pt x="0" y="29"/>
                  </a:cubicBezTo>
                  <a:cubicBezTo>
                    <a:pt x="0" y="11"/>
                    <a:pt x="11" y="0"/>
                    <a:pt x="29" y="0"/>
                  </a:cubicBezTo>
                  <a:cubicBezTo>
                    <a:pt x="32" y="0"/>
                    <a:pt x="37" y="1"/>
                    <a:pt x="41" y="3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6" y="9"/>
                    <a:pt x="32" y="9"/>
                    <a:pt x="29" y="9"/>
                  </a:cubicBezTo>
                  <a:cubicBezTo>
                    <a:pt x="18" y="9"/>
                    <a:pt x="11" y="17"/>
                    <a:pt x="11" y="28"/>
                  </a:cubicBezTo>
                  <a:cubicBezTo>
                    <a:pt x="11" y="39"/>
                    <a:pt x="17" y="47"/>
                    <a:pt x="29" y="47"/>
                  </a:cubicBezTo>
                  <a:cubicBezTo>
                    <a:pt x="33" y="47"/>
                    <a:pt x="38" y="46"/>
                    <a:pt x="41" y="45"/>
                  </a:cubicBezTo>
                  <a:lnTo>
                    <a:pt x="4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Rectangle 127"/>
            <p:cNvSpPr>
              <a:spLocks noChangeArrowheads="1"/>
            </p:cNvSpPr>
            <p:nvPr/>
          </p:nvSpPr>
          <p:spPr bwMode="gray">
            <a:xfrm>
              <a:off x="4849813" y="3386138"/>
              <a:ext cx="28575" cy="146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28"/>
            <p:cNvSpPr>
              <a:spLocks/>
            </p:cNvSpPr>
            <p:nvPr/>
          </p:nvSpPr>
          <p:spPr bwMode="gray">
            <a:xfrm>
              <a:off x="4916488" y="3386138"/>
              <a:ext cx="85725" cy="146050"/>
            </a:xfrm>
            <a:custGeom>
              <a:avLst/>
              <a:gdLst>
                <a:gd name="T0" fmla="*/ 0 w 54"/>
                <a:gd name="T1" fmla="*/ 0 h 92"/>
                <a:gd name="T2" fmla="*/ 54 w 54"/>
                <a:gd name="T3" fmla="*/ 0 h 92"/>
                <a:gd name="T4" fmla="*/ 54 w 54"/>
                <a:gd name="T5" fmla="*/ 15 h 92"/>
                <a:gd name="T6" fmla="*/ 18 w 54"/>
                <a:gd name="T7" fmla="*/ 15 h 92"/>
                <a:gd name="T8" fmla="*/ 18 w 54"/>
                <a:gd name="T9" fmla="*/ 37 h 92"/>
                <a:gd name="T10" fmla="*/ 50 w 54"/>
                <a:gd name="T11" fmla="*/ 37 h 92"/>
                <a:gd name="T12" fmla="*/ 50 w 54"/>
                <a:gd name="T13" fmla="*/ 51 h 92"/>
                <a:gd name="T14" fmla="*/ 18 w 54"/>
                <a:gd name="T15" fmla="*/ 51 h 92"/>
                <a:gd name="T16" fmla="*/ 18 w 54"/>
                <a:gd name="T17" fmla="*/ 76 h 92"/>
                <a:gd name="T18" fmla="*/ 54 w 54"/>
                <a:gd name="T19" fmla="*/ 76 h 92"/>
                <a:gd name="T20" fmla="*/ 54 w 54"/>
                <a:gd name="T21" fmla="*/ 92 h 92"/>
                <a:gd name="T22" fmla="*/ 0 w 54"/>
                <a:gd name="T23" fmla="*/ 92 h 92"/>
                <a:gd name="T24" fmla="*/ 0 w 54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2">
                  <a:moveTo>
                    <a:pt x="0" y="0"/>
                  </a:moveTo>
                  <a:lnTo>
                    <a:pt x="54" y="0"/>
                  </a:lnTo>
                  <a:lnTo>
                    <a:pt x="54" y="15"/>
                  </a:lnTo>
                  <a:lnTo>
                    <a:pt x="18" y="15"/>
                  </a:lnTo>
                  <a:lnTo>
                    <a:pt x="18" y="37"/>
                  </a:lnTo>
                  <a:lnTo>
                    <a:pt x="50" y="37"/>
                  </a:lnTo>
                  <a:lnTo>
                    <a:pt x="50" y="51"/>
                  </a:lnTo>
                  <a:lnTo>
                    <a:pt x="18" y="51"/>
                  </a:lnTo>
                  <a:lnTo>
                    <a:pt x="18" y="76"/>
                  </a:lnTo>
                  <a:lnTo>
                    <a:pt x="54" y="76"/>
                  </a:lnTo>
                  <a:lnTo>
                    <a:pt x="54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29"/>
            <p:cNvSpPr>
              <a:spLocks/>
            </p:cNvSpPr>
            <p:nvPr/>
          </p:nvSpPr>
          <p:spPr bwMode="gray">
            <a:xfrm>
              <a:off x="5037138" y="3386138"/>
              <a:ext cx="117475" cy="146050"/>
            </a:xfrm>
            <a:custGeom>
              <a:avLst/>
              <a:gdLst>
                <a:gd name="T0" fmla="*/ 0 w 74"/>
                <a:gd name="T1" fmla="*/ 0 h 92"/>
                <a:gd name="T2" fmla="*/ 23 w 74"/>
                <a:gd name="T3" fmla="*/ 0 h 92"/>
                <a:gd name="T4" fmla="*/ 57 w 74"/>
                <a:gd name="T5" fmla="*/ 68 h 92"/>
                <a:gd name="T6" fmla="*/ 57 w 74"/>
                <a:gd name="T7" fmla="*/ 68 h 92"/>
                <a:gd name="T8" fmla="*/ 57 w 74"/>
                <a:gd name="T9" fmla="*/ 0 h 92"/>
                <a:gd name="T10" fmla="*/ 74 w 74"/>
                <a:gd name="T11" fmla="*/ 0 h 92"/>
                <a:gd name="T12" fmla="*/ 74 w 74"/>
                <a:gd name="T13" fmla="*/ 92 h 92"/>
                <a:gd name="T14" fmla="*/ 52 w 74"/>
                <a:gd name="T15" fmla="*/ 92 h 92"/>
                <a:gd name="T16" fmla="*/ 18 w 74"/>
                <a:gd name="T17" fmla="*/ 24 h 92"/>
                <a:gd name="T18" fmla="*/ 18 w 74"/>
                <a:gd name="T19" fmla="*/ 24 h 92"/>
                <a:gd name="T20" fmla="*/ 18 w 74"/>
                <a:gd name="T21" fmla="*/ 92 h 92"/>
                <a:gd name="T22" fmla="*/ 0 w 74"/>
                <a:gd name="T23" fmla="*/ 92 h 92"/>
                <a:gd name="T24" fmla="*/ 0 w 74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92">
                  <a:moveTo>
                    <a:pt x="0" y="0"/>
                  </a:moveTo>
                  <a:lnTo>
                    <a:pt x="23" y="0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7" y="0"/>
                  </a:lnTo>
                  <a:lnTo>
                    <a:pt x="74" y="0"/>
                  </a:lnTo>
                  <a:lnTo>
                    <a:pt x="74" y="92"/>
                  </a:lnTo>
                  <a:lnTo>
                    <a:pt x="52" y="92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0"/>
            <p:cNvSpPr>
              <a:spLocks/>
            </p:cNvSpPr>
            <p:nvPr/>
          </p:nvSpPr>
          <p:spPr bwMode="gray">
            <a:xfrm>
              <a:off x="5183188" y="3384550"/>
              <a:ext cx="112712" cy="149225"/>
            </a:xfrm>
            <a:custGeom>
              <a:avLst/>
              <a:gdLst>
                <a:gd name="T0" fmla="*/ 42 w 42"/>
                <a:gd name="T1" fmla="*/ 54 h 56"/>
                <a:gd name="T2" fmla="*/ 30 w 42"/>
                <a:gd name="T3" fmla="*/ 56 h 56"/>
                <a:gd name="T4" fmla="*/ 0 w 42"/>
                <a:gd name="T5" fmla="*/ 29 h 56"/>
                <a:gd name="T6" fmla="*/ 30 w 42"/>
                <a:gd name="T7" fmla="*/ 0 h 56"/>
                <a:gd name="T8" fmla="*/ 42 w 42"/>
                <a:gd name="T9" fmla="*/ 3 h 56"/>
                <a:gd name="T10" fmla="*/ 41 w 42"/>
                <a:gd name="T11" fmla="*/ 12 h 56"/>
                <a:gd name="T12" fmla="*/ 29 w 42"/>
                <a:gd name="T13" fmla="*/ 9 h 56"/>
                <a:gd name="T14" fmla="*/ 11 w 42"/>
                <a:gd name="T15" fmla="*/ 28 h 56"/>
                <a:gd name="T16" fmla="*/ 30 w 42"/>
                <a:gd name="T17" fmla="*/ 47 h 56"/>
                <a:gd name="T18" fmla="*/ 41 w 42"/>
                <a:gd name="T19" fmla="*/ 45 h 56"/>
                <a:gd name="T20" fmla="*/ 42 w 42"/>
                <a:gd name="T21" fmla="*/ 5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56">
                  <a:moveTo>
                    <a:pt x="42" y="54"/>
                  </a:moveTo>
                  <a:cubicBezTo>
                    <a:pt x="38" y="55"/>
                    <a:pt x="34" y="56"/>
                    <a:pt x="30" y="56"/>
                  </a:cubicBezTo>
                  <a:cubicBezTo>
                    <a:pt x="12" y="56"/>
                    <a:pt x="0" y="47"/>
                    <a:pt x="0" y="29"/>
                  </a:cubicBezTo>
                  <a:cubicBezTo>
                    <a:pt x="0" y="11"/>
                    <a:pt x="11" y="0"/>
                    <a:pt x="30" y="0"/>
                  </a:cubicBezTo>
                  <a:cubicBezTo>
                    <a:pt x="33" y="0"/>
                    <a:pt x="38" y="1"/>
                    <a:pt x="42" y="3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37" y="9"/>
                    <a:pt x="33" y="9"/>
                    <a:pt x="29" y="9"/>
                  </a:cubicBezTo>
                  <a:cubicBezTo>
                    <a:pt x="18" y="9"/>
                    <a:pt x="11" y="17"/>
                    <a:pt x="11" y="28"/>
                  </a:cubicBezTo>
                  <a:cubicBezTo>
                    <a:pt x="11" y="39"/>
                    <a:pt x="18" y="47"/>
                    <a:pt x="30" y="47"/>
                  </a:cubicBezTo>
                  <a:cubicBezTo>
                    <a:pt x="34" y="47"/>
                    <a:pt x="39" y="46"/>
                    <a:pt x="41" y="45"/>
                  </a:cubicBezTo>
                  <a:lnTo>
                    <a:pt x="42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31"/>
            <p:cNvSpPr>
              <a:spLocks/>
            </p:cNvSpPr>
            <p:nvPr/>
          </p:nvSpPr>
          <p:spPr bwMode="gray">
            <a:xfrm>
              <a:off x="5327650" y="3386138"/>
              <a:ext cx="85725" cy="146050"/>
            </a:xfrm>
            <a:custGeom>
              <a:avLst/>
              <a:gdLst>
                <a:gd name="T0" fmla="*/ 0 w 54"/>
                <a:gd name="T1" fmla="*/ 0 h 92"/>
                <a:gd name="T2" fmla="*/ 54 w 54"/>
                <a:gd name="T3" fmla="*/ 0 h 92"/>
                <a:gd name="T4" fmla="*/ 54 w 54"/>
                <a:gd name="T5" fmla="*/ 15 h 92"/>
                <a:gd name="T6" fmla="*/ 18 w 54"/>
                <a:gd name="T7" fmla="*/ 15 h 92"/>
                <a:gd name="T8" fmla="*/ 18 w 54"/>
                <a:gd name="T9" fmla="*/ 37 h 92"/>
                <a:gd name="T10" fmla="*/ 50 w 54"/>
                <a:gd name="T11" fmla="*/ 37 h 92"/>
                <a:gd name="T12" fmla="*/ 50 w 54"/>
                <a:gd name="T13" fmla="*/ 51 h 92"/>
                <a:gd name="T14" fmla="*/ 18 w 54"/>
                <a:gd name="T15" fmla="*/ 51 h 92"/>
                <a:gd name="T16" fmla="*/ 18 w 54"/>
                <a:gd name="T17" fmla="*/ 76 h 92"/>
                <a:gd name="T18" fmla="*/ 54 w 54"/>
                <a:gd name="T19" fmla="*/ 76 h 92"/>
                <a:gd name="T20" fmla="*/ 54 w 54"/>
                <a:gd name="T21" fmla="*/ 92 h 92"/>
                <a:gd name="T22" fmla="*/ 0 w 54"/>
                <a:gd name="T23" fmla="*/ 92 h 92"/>
                <a:gd name="T24" fmla="*/ 0 w 54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2">
                  <a:moveTo>
                    <a:pt x="0" y="0"/>
                  </a:moveTo>
                  <a:lnTo>
                    <a:pt x="54" y="0"/>
                  </a:lnTo>
                  <a:lnTo>
                    <a:pt x="54" y="15"/>
                  </a:lnTo>
                  <a:lnTo>
                    <a:pt x="18" y="15"/>
                  </a:lnTo>
                  <a:lnTo>
                    <a:pt x="18" y="37"/>
                  </a:lnTo>
                  <a:lnTo>
                    <a:pt x="50" y="37"/>
                  </a:lnTo>
                  <a:lnTo>
                    <a:pt x="50" y="51"/>
                  </a:lnTo>
                  <a:lnTo>
                    <a:pt x="18" y="51"/>
                  </a:lnTo>
                  <a:lnTo>
                    <a:pt x="18" y="76"/>
                  </a:lnTo>
                  <a:lnTo>
                    <a:pt x="54" y="76"/>
                  </a:lnTo>
                  <a:lnTo>
                    <a:pt x="54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32"/>
            <p:cNvSpPr>
              <a:spLocks noEditPoints="1"/>
            </p:cNvSpPr>
            <p:nvPr/>
          </p:nvSpPr>
          <p:spPr bwMode="gray">
            <a:xfrm>
              <a:off x="5481638" y="3384550"/>
              <a:ext cx="134937" cy="149225"/>
            </a:xfrm>
            <a:custGeom>
              <a:avLst/>
              <a:gdLst>
                <a:gd name="T0" fmla="*/ 35 w 50"/>
                <a:gd name="T1" fmla="*/ 37 h 56"/>
                <a:gd name="T2" fmla="*/ 38 w 50"/>
                <a:gd name="T3" fmla="*/ 26 h 56"/>
                <a:gd name="T4" fmla="*/ 47 w 50"/>
                <a:gd name="T5" fmla="*/ 26 h 56"/>
                <a:gd name="T6" fmla="*/ 41 w 50"/>
                <a:gd name="T7" fmla="*/ 44 h 56"/>
                <a:gd name="T8" fmla="*/ 50 w 50"/>
                <a:gd name="T9" fmla="*/ 55 h 56"/>
                <a:gd name="T10" fmla="*/ 37 w 50"/>
                <a:gd name="T11" fmla="*/ 55 h 56"/>
                <a:gd name="T12" fmla="*/ 33 w 50"/>
                <a:gd name="T13" fmla="*/ 50 h 56"/>
                <a:gd name="T14" fmla="*/ 19 w 50"/>
                <a:gd name="T15" fmla="*/ 56 h 56"/>
                <a:gd name="T16" fmla="*/ 0 w 50"/>
                <a:gd name="T17" fmla="*/ 40 h 56"/>
                <a:gd name="T18" fmla="*/ 11 w 50"/>
                <a:gd name="T19" fmla="*/ 25 h 56"/>
                <a:gd name="T20" fmla="*/ 4 w 50"/>
                <a:gd name="T21" fmla="*/ 12 h 56"/>
                <a:gd name="T22" fmla="*/ 20 w 50"/>
                <a:gd name="T23" fmla="*/ 0 h 56"/>
                <a:gd name="T24" fmla="*/ 35 w 50"/>
                <a:gd name="T25" fmla="*/ 12 h 56"/>
                <a:gd name="T26" fmla="*/ 25 w 50"/>
                <a:gd name="T27" fmla="*/ 27 h 56"/>
                <a:gd name="T28" fmla="*/ 35 w 50"/>
                <a:gd name="T29" fmla="*/ 37 h 56"/>
                <a:gd name="T30" fmla="*/ 17 w 50"/>
                <a:gd name="T31" fmla="*/ 31 h 56"/>
                <a:gd name="T32" fmla="*/ 10 w 50"/>
                <a:gd name="T33" fmla="*/ 40 h 56"/>
                <a:gd name="T34" fmla="*/ 19 w 50"/>
                <a:gd name="T35" fmla="*/ 48 h 56"/>
                <a:gd name="T36" fmla="*/ 28 w 50"/>
                <a:gd name="T37" fmla="*/ 44 h 56"/>
                <a:gd name="T38" fmla="*/ 17 w 50"/>
                <a:gd name="T39" fmla="*/ 31 h 56"/>
                <a:gd name="T40" fmla="*/ 26 w 50"/>
                <a:gd name="T41" fmla="*/ 13 h 56"/>
                <a:gd name="T42" fmla="*/ 20 w 50"/>
                <a:gd name="T43" fmla="*/ 8 h 56"/>
                <a:gd name="T44" fmla="*/ 14 w 50"/>
                <a:gd name="T45" fmla="*/ 13 h 56"/>
                <a:gd name="T46" fmla="*/ 19 w 50"/>
                <a:gd name="T47" fmla="*/ 21 h 56"/>
                <a:gd name="T48" fmla="*/ 26 w 50"/>
                <a:gd name="T49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56">
                  <a:moveTo>
                    <a:pt x="35" y="37"/>
                  </a:moveTo>
                  <a:cubicBezTo>
                    <a:pt x="37" y="34"/>
                    <a:pt x="38" y="30"/>
                    <a:pt x="38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32"/>
                    <a:pt x="45" y="39"/>
                    <a:pt x="41" y="44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0" y="54"/>
                    <a:pt x="24" y="56"/>
                    <a:pt x="19" y="56"/>
                  </a:cubicBezTo>
                  <a:cubicBezTo>
                    <a:pt x="8" y="56"/>
                    <a:pt x="0" y="50"/>
                    <a:pt x="0" y="40"/>
                  </a:cubicBezTo>
                  <a:cubicBezTo>
                    <a:pt x="0" y="34"/>
                    <a:pt x="3" y="29"/>
                    <a:pt x="11" y="25"/>
                  </a:cubicBezTo>
                  <a:cubicBezTo>
                    <a:pt x="7" y="21"/>
                    <a:pt x="4" y="19"/>
                    <a:pt x="4" y="12"/>
                  </a:cubicBezTo>
                  <a:cubicBezTo>
                    <a:pt x="4" y="4"/>
                    <a:pt x="12" y="0"/>
                    <a:pt x="20" y="0"/>
                  </a:cubicBezTo>
                  <a:cubicBezTo>
                    <a:pt x="27" y="0"/>
                    <a:pt x="35" y="4"/>
                    <a:pt x="35" y="12"/>
                  </a:cubicBezTo>
                  <a:cubicBezTo>
                    <a:pt x="35" y="20"/>
                    <a:pt x="31" y="23"/>
                    <a:pt x="25" y="27"/>
                  </a:cubicBezTo>
                  <a:lnTo>
                    <a:pt x="35" y="37"/>
                  </a:lnTo>
                  <a:close/>
                  <a:moveTo>
                    <a:pt x="17" y="31"/>
                  </a:moveTo>
                  <a:cubicBezTo>
                    <a:pt x="13" y="33"/>
                    <a:pt x="10" y="35"/>
                    <a:pt x="10" y="40"/>
                  </a:cubicBezTo>
                  <a:cubicBezTo>
                    <a:pt x="10" y="44"/>
                    <a:pt x="14" y="48"/>
                    <a:pt x="19" y="48"/>
                  </a:cubicBezTo>
                  <a:cubicBezTo>
                    <a:pt x="23" y="48"/>
                    <a:pt x="26" y="47"/>
                    <a:pt x="28" y="44"/>
                  </a:cubicBezTo>
                  <a:lnTo>
                    <a:pt x="17" y="31"/>
                  </a:lnTo>
                  <a:close/>
                  <a:moveTo>
                    <a:pt x="26" y="13"/>
                  </a:moveTo>
                  <a:cubicBezTo>
                    <a:pt x="26" y="10"/>
                    <a:pt x="23" y="8"/>
                    <a:pt x="20" y="8"/>
                  </a:cubicBezTo>
                  <a:cubicBezTo>
                    <a:pt x="17" y="8"/>
                    <a:pt x="14" y="10"/>
                    <a:pt x="14" y="13"/>
                  </a:cubicBezTo>
                  <a:cubicBezTo>
                    <a:pt x="14" y="16"/>
                    <a:pt x="17" y="19"/>
                    <a:pt x="19" y="21"/>
                  </a:cubicBezTo>
                  <a:cubicBezTo>
                    <a:pt x="22" y="20"/>
                    <a:pt x="26" y="16"/>
                    <a:pt x="2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33"/>
            <p:cNvSpPr>
              <a:spLocks/>
            </p:cNvSpPr>
            <p:nvPr/>
          </p:nvSpPr>
          <p:spPr bwMode="gray">
            <a:xfrm>
              <a:off x="5667375" y="3386138"/>
              <a:ext cx="107950" cy="146050"/>
            </a:xfrm>
            <a:custGeom>
              <a:avLst/>
              <a:gdLst>
                <a:gd name="T0" fmla="*/ 25 w 68"/>
                <a:gd name="T1" fmla="*/ 15 h 92"/>
                <a:gd name="T2" fmla="*/ 0 w 68"/>
                <a:gd name="T3" fmla="*/ 15 h 92"/>
                <a:gd name="T4" fmla="*/ 0 w 68"/>
                <a:gd name="T5" fmla="*/ 0 h 92"/>
                <a:gd name="T6" fmla="*/ 68 w 68"/>
                <a:gd name="T7" fmla="*/ 0 h 92"/>
                <a:gd name="T8" fmla="*/ 68 w 68"/>
                <a:gd name="T9" fmla="*/ 15 h 92"/>
                <a:gd name="T10" fmla="*/ 43 w 68"/>
                <a:gd name="T11" fmla="*/ 15 h 92"/>
                <a:gd name="T12" fmla="*/ 43 w 68"/>
                <a:gd name="T13" fmla="*/ 92 h 92"/>
                <a:gd name="T14" fmla="*/ 25 w 68"/>
                <a:gd name="T15" fmla="*/ 92 h 92"/>
                <a:gd name="T16" fmla="*/ 25 w 68"/>
                <a:gd name="T17" fmla="*/ 1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92">
                  <a:moveTo>
                    <a:pt x="25" y="15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68" y="0"/>
                  </a:lnTo>
                  <a:lnTo>
                    <a:pt x="68" y="15"/>
                  </a:lnTo>
                  <a:lnTo>
                    <a:pt x="43" y="15"/>
                  </a:lnTo>
                  <a:lnTo>
                    <a:pt x="43" y="92"/>
                  </a:lnTo>
                  <a:lnTo>
                    <a:pt x="25" y="92"/>
                  </a:lnTo>
                  <a:lnTo>
                    <a:pt x="25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34"/>
            <p:cNvSpPr>
              <a:spLocks/>
            </p:cNvSpPr>
            <p:nvPr/>
          </p:nvSpPr>
          <p:spPr bwMode="gray">
            <a:xfrm>
              <a:off x="5802313" y="3386138"/>
              <a:ext cx="85725" cy="146050"/>
            </a:xfrm>
            <a:custGeom>
              <a:avLst/>
              <a:gdLst>
                <a:gd name="T0" fmla="*/ 0 w 54"/>
                <a:gd name="T1" fmla="*/ 0 h 92"/>
                <a:gd name="T2" fmla="*/ 54 w 54"/>
                <a:gd name="T3" fmla="*/ 0 h 92"/>
                <a:gd name="T4" fmla="*/ 54 w 54"/>
                <a:gd name="T5" fmla="*/ 15 h 92"/>
                <a:gd name="T6" fmla="*/ 19 w 54"/>
                <a:gd name="T7" fmla="*/ 15 h 92"/>
                <a:gd name="T8" fmla="*/ 19 w 54"/>
                <a:gd name="T9" fmla="*/ 37 h 92"/>
                <a:gd name="T10" fmla="*/ 51 w 54"/>
                <a:gd name="T11" fmla="*/ 37 h 92"/>
                <a:gd name="T12" fmla="*/ 51 w 54"/>
                <a:gd name="T13" fmla="*/ 51 h 92"/>
                <a:gd name="T14" fmla="*/ 19 w 54"/>
                <a:gd name="T15" fmla="*/ 51 h 92"/>
                <a:gd name="T16" fmla="*/ 19 w 54"/>
                <a:gd name="T17" fmla="*/ 76 h 92"/>
                <a:gd name="T18" fmla="*/ 54 w 54"/>
                <a:gd name="T19" fmla="*/ 76 h 92"/>
                <a:gd name="T20" fmla="*/ 54 w 54"/>
                <a:gd name="T21" fmla="*/ 92 h 92"/>
                <a:gd name="T22" fmla="*/ 0 w 54"/>
                <a:gd name="T23" fmla="*/ 92 h 92"/>
                <a:gd name="T24" fmla="*/ 0 w 54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92">
                  <a:moveTo>
                    <a:pt x="0" y="0"/>
                  </a:moveTo>
                  <a:lnTo>
                    <a:pt x="54" y="0"/>
                  </a:lnTo>
                  <a:lnTo>
                    <a:pt x="54" y="15"/>
                  </a:lnTo>
                  <a:lnTo>
                    <a:pt x="19" y="15"/>
                  </a:lnTo>
                  <a:lnTo>
                    <a:pt x="19" y="37"/>
                  </a:lnTo>
                  <a:lnTo>
                    <a:pt x="51" y="37"/>
                  </a:lnTo>
                  <a:lnTo>
                    <a:pt x="51" y="51"/>
                  </a:lnTo>
                  <a:lnTo>
                    <a:pt x="19" y="51"/>
                  </a:lnTo>
                  <a:lnTo>
                    <a:pt x="19" y="76"/>
                  </a:lnTo>
                  <a:lnTo>
                    <a:pt x="54" y="76"/>
                  </a:lnTo>
                  <a:lnTo>
                    <a:pt x="54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35"/>
            <p:cNvSpPr>
              <a:spLocks/>
            </p:cNvSpPr>
            <p:nvPr/>
          </p:nvSpPr>
          <p:spPr bwMode="gray">
            <a:xfrm>
              <a:off x="5918200" y="3384550"/>
              <a:ext cx="109537" cy="149225"/>
            </a:xfrm>
            <a:custGeom>
              <a:avLst/>
              <a:gdLst>
                <a:gd name="T0" fmla="*/ 41 w 41"/>
                <a:gd name="T1" fmla="*/ 54 h 56"/>
                <a:gd name="T2" fmla="*/ 29 w 41"/>
                <a:gd name="T3" fmla="*/ 56 h 56"/>
                <a:gd name="T4" fmla="*/ 0 w 41"/>
                <a:gd name="T5" fmla="*/ 29 h 56"/>
                <a:gd name="T6" fmla="*/ 29 w 41"/>
                <a:gd name="T7" fmla="*/ 0 h 56"/>
                <a:gd name="T8" fmla="*/ 41 w 41"/>
                <a:gd name="T9" fmla="*/ 3 h 56"/>
                <a:gd name="T10" fmla="*/ 41 w 41"/>
                <a:gd name="T11" fmla="*/ 12 h 56"/>
                <a:gd name="T12" fmla="*/ 29 w 41"/>
                <a:gd name="T13" fmla="*/ 9 h 56"/>
                <a:gd name="T14" fmla="*/ 11 w 41"/>
                <a:gd name="T15" fmla="*/ 28 h 56"/>
                <a:gd name="T16" fmla="*/ 29 w 41"/>
                <a:gd name="T17" fmla="*/ 47 h 56"/>
                <a:gd name="T18" fmla="*/ 41 w 41"/>
                <a:gd name="T19" fmla="*/ 45 h 56"/>
                <a:gd name="T20" fmla="*/ 41 w 41"/>
                <a:gd name="T21" fmla="*/ 5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56">
                  <a:moveTo>
                    <a:pt x="41" y="54"/>
                  </a:moveTo>
                  <a:cubicBezTo>
                    <a:pt x="38" y="55"/>
                    <a:pt x="33" y="56"/>
                    <a:pt x="29" y="56"/>
                  </a:cubicBezTo>
                  <a:cubicBezTo>
                    <a:pt x="12" y="56"/>
                    <a:pt x="0" y="47"/>
                    <a:pt x="0" y="29"/>
                  </a:cubicBezTo>
                  <a:cubicBezTo>
                    <a:pt x="0" y="11"/>
                    <a:pt x="11" y="0"/>
                    <a:pt x="29" y="0"/>
                  </a:cubicBezTo>
                  <a:cubicBezTo>
                    <a:pt x="33" y="0"/>
                    <a:pt x="37" y="1"/>
                    <a:pt x="41" y="3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37" y="9"/>
                    <a:pt x="33" y="9"/>
                    <a:pt x="29" y="9"/>
                  </a:cubicBezTo>
                  <a:cubicBezTo>
                    <a:pt x="18" y="9"/>
                    <a:pt x="11" y="17"/>
                    <a:pt x="11" y="28"/>
                  </a:cubicBezTo>
                  <a:cubicBezTo>
                    <a:pt x="11" y="39"/>
                    <a:pt x="18" y="47"/>
                    <a:pt x="29" y="47"/>
                  </a:cubicBezTo>
                  <a:cubicBezTo>
                    <a:pt x="34" y="47"/>
                    <a:pt x="38" y="46"/>
                    <a:pt x="41" y="45"/>
                  </a:cubicBezTo>
                  <a:lnTo>
                    <a:pt x="41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36"/>
            <p:cNvSpPr>
              <a:spLocks/>
            </p:cNvSpPr>
            <p:nvPr/>
          </p:nvSpPr>
          <p:spPr bwMode="gray">
            <a:xfrm>
              <a:off x="6056313" y="3386138"/>
              <a:ext cx="114300" cy="146050"/>
            </a:xfrm>
            <a:custGeom>
              <a:avLst/>
              <a:gdLst>
                <a:gd name="T0" fmla="*/ 0 w 72"/>
                <a:gd name="T1" fmla="*/ 0 h 92"/>
                <a:gd name="T2" fmla="*/ 19 w 72"/>
                <a:gd name="T3" fmla="*/ 0 h 92"/>
                <a:gd name="T4" fmla="*/ 19 w 72"/>
                <a:gd name="T5" fmla="*/ 37 h 92"/>
                <a:gd name="T6" fmla="*/ 56 w 72"/>
                <a:gd name="T7" fmla="*/ 37 h 92"/>
                <a:gd name="T8" fmla="*/ 56 w 72"/>
                <a:gd name="T9" fmla="*/ 0 h 92"/>
                <a:gd name="T10" fmla="*/ 72 w 72"/>
                <a:gd name="T11" fmla="*/ 0 h 92"/>
                <a:gd name="T12" fmla="*/ 72 w 72"/>
                <a:gd name="T13" fmla="*/ 92 h 92"/>
                <a:gd name="T14" fmla="*/ 56 w 72"/>
                <a:gd name="T15" fmla="*/ 92 h 92"/>
                <a:gd name="T16" fmla="*/ 56 w 72"/>
                <a:gd name="T17" fmla="*/ 51 h 92"/>
                <a:gd name="T18" fmla="*/ 19 w 72"/>
                <a:gd name="T19" fmla="*/ 51 h 92"/>
                <a:gd name="T20" fmla="*/ 19 w 72"/>
                <a:gd name="T21" fmla="*/ 92 h 92"/>
                <a:gd name="T22" fmla="*/ 0 w 72"/>
                <a:gd name="T23" fmla="*/ 92 h 92"/>
                <a:gd name="T24" fmla="*/ 0 w 72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92">
                  <a:moveTo>
                    <a:pt x="0" y="0"/>
                  </a:moveTo>
                  <a:lnTo>
                    <a:pt x="19" y="0"/>
                  </a:lnTo>
                  <a:lnTo>
                    <a:pt x="19" y="37"/>
                  </a:lnTo>
                  <a:lnTo>
                    <a:pt x="56" y="37"/>
                  </a:lnTo>
                  <a:lnTo>
                    <a:pt x="56" y="0"/>
                  </a:lnTo>
                  <a:lnTo>
                    <a:pt x="72" y="0"/>
                  </a:lnTo>
                  <a:lnTo>
                    <a:pt x="72" y="92"/>
                  </a:lnTo>
                  <a:lnTo>
                    <a:pt x="56" y="92"/>
                  </a:lnTo>
                  <a:lnTo>
                    <a:pt x="56" y="51"/>
                  </a:lnTo>
                  <a:lnTo>
                    <a:pt x="19" y="51"/>
                  </a:lnTo>
                  <a:lnTo>
                    <a:pt x="19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37"/>
            <p:cNvSpPr>
              <a:spLocks/>
            </p:cNvSpPr>
            <p:nvPr/>
          </p:nvSpPr>
          <p:spPr bwMode="gray">
            <a:xfrm>
              <a:off x="6211888" y="3386138"/>
              <a:ext cx="117475" cy="146050"/>
            </a:xfrm>
            <a:custGeom>
              <a:avLst/>
              <a:gdLst>
                <a:gd name="T0" fmla="*/ 0 w 74"/>
                <a:gd name="T1" fmla="*/ 0 h 92"/>
                <a:gd name="T2" fmla="*/ 21 w 74"/>
                <a:gd name="T3" fmla="*/ 0 h 92"/>
                <a:gd name="T4" fmla="*/ 57 w 74"/>
                <a:gd name="T5" fmla="*/ 68 h 92"/>
                <a:gd name="T6" fmla="*/ 57 w 74"/>
                <a:gd name="T7" fmla="*/ 68 h 92"/>
                <a:gd name="T8" fmla="*/ 57 w 74"/>
                <a:gd name="T9" fmla="*/ 0 h 92"/>
                <a:gd name="T10" fmla="*/ 74 w 74"/>
                <a:gd name="T11" fmla="*/ 0 h 92"/>
                <a:gd name="T12" fmla="*/ 74 w 74"/>
                <a:gd name="T13" fmla="*/ 92 h 92"/>
                <a:gd name="T14" fmla="*/ 52 w 74"/>
                <a:gd name="T15" fmla="*/ 92 h 92"/>
                <a:gd name="T16" fmla="*/ 18 w 74"/>
                <a:gd name="T17" fmla="*/ 24 h 92"/>
                <a:gd name="T18" fmla="*/ 16 w 74"/>
                <a:gd name="T19" fmla="*/ 24 h 92"/>
                <a:gd name="T20" fmla="*/ 16 w 74"/>
                <a:gd name="T21" fmla="*/ 92 h 92"/>
                <a:gd name="T22" fmla="*/ 0 w 74"/>
                <a:gd name="T23" fmla="*/ 92 h 92"/>
                <a:gd name="T24" fmla="*/ 0 w 74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" h="92">
                  <a:moveTo>
                    <a:pt x="0" y="0"/>
                  </a:moveTo>
                  <a:lnTo>
                    <a:pt x="21" y="0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7" y="0"/>
                  </a:lnTo>
                  <a:lnTo>
                    <a:pt x="74" y="0"/>
                  </a:lnTo>
                  <a:lnTo>
                    <a:pt x="74" y="92"/>
                  </a:lnTo>
                  <a:lnTo>
                    <a:pt x="52" y="92"/>
                  </a:lnTo>
                  <a:lnTo>
                    <a:pt x="18" y="24"/>
                  </a:lnTo>
                  <a:lnTo>
                    <a:pt x="16" y="24"/>
                  </a:lnTo>
                  <a:lnTo>
                    <a:pt x="16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38"/>
            <p:cNvSpPr>
              <a:spLocks noEditPoints="1"/>
            </p:cNvSpPr>
            <p:nvPr/>
          </p:nvSpPr>
          <p:spPr bwMode="gray">
            <a:xfrm>
              <a:off x="6357938" y="3384550"/>
              <a:ext cx="139700" cy="149225"/>
            </a:xfrm>
            <a:custGeom>
              <a:avLst/>
              <a:gdLst>
                <a:gd name="T0" fmla="*/ 26 w 52"/>
                <a:gd name="T1" fmla="*/ 0 h 56"/>
                <a:gd name="T2" fmla="*/ 52 w 52"/>
                <a:gd name="T3" fmla="*/ 28 h 56"/>
                <a:gd name="T4" fmla="*/ 26 w 52"/>
                <a:gd name="T5" fmla="*/ 56 h 56"/>
                <a:gd name="T6" fmla="*/ 0 w 52"/>
                <a:gd name="T7" fmla="*/ 28 h 56"/>
                <a:gd name="T8" fmla="*/ 26 w 52"/>
                <a:gd name="T9" fmla="*/ 0 h 56"/>
                <a:gd name="T10" fmla="*/ 26 w 52"/>
                <a:gd name="T11" fmla="*/ 47 h 56"/>
                <a:gd name="T12" fmla="*/ 41 w 52"/>
                <a:gd name="T13" fmla="*/ 28 h 56"/>
                <a:gd name="T14" fmla="*/ 26 w 52"/>
                <a:gd name="T15" fmla="*/ 9 h 56"/>
                <a:gd name="T16" fmla="*/ 11 w 52"/>
                <a:gd name="T17" fmla="*/ 28 h 56"/>
                <a:gd name="T18" fmla="*/ 26 w 52"/>
                <a:gd name="T19" fmla="*/ 4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6">
                  <a:moveTo>
                    <a:pt x="26" y="0"/>
                  </a:moveTo>
                  <a:cubicBezTo>
                    <a:pt x="43" y="0"/>
                    <a:pt x="52" y="12"/>
                    <a:pt x="52" y="28"/>
                  </a:cubicBezTo>
                  <a:cubicBezTo>
                    <a:pt x="52" y="44"/>
                    <a:pt x="43" y="56"/>
                    <a:pt x="26" y="56"/>
                  </a:cubicBezTo>
                  <a:cubicBezTo>
                    <a:pt x="9" y="56"/>
                    <a:pt x="0" y="44"/>
                    <a:pt x="0" y="28"/>
                  </a:cubicBezTo>
                  <a:cubicBezTo>
                    <a:pt x="0" y="11"/>
                    <a:pt x="9" y="0"/>
                    <a:pt x="26" y="0"/>
                  </a:cubicBezTo>
                  <a:close/>
                  <a:moveTo>
                    <a:pt x="26" y="47"/>
                  </a:moveTo>
                  <a:cubicBezTo>
                    <a:pt x="37" y="47"/>
                    <a:pt x="41" y="37"/>
                    <a:pt x="41" y="28"/>
                  </a:cubicBezTo>
                  <a:cubicBezTo>
                    <a:pt x="41" y="18"/>
                    <a:pt x="37" y="9"/>
                    <a:pt x="26" y="9"/>
                  </a:cubicBezTo>
                  <a:cubicBezTo>
                    <a:pt x="15" y="9"/>
                    <a:pt x="11" y="18"/>
                    <a:pt x="11" y="28"/>
                  </a:cubicBezTo>
                  <a:cubicBezTo>
                    <a:pt x="11" y="37"/>
                    <a:pt x="15" y="47"/>
                    <a:pt x="26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39"/>
            <p:cNvSpPr>
              <a:spLocks/>
            </p:cNvSpPr>
            <p:nvPr/>
          </p:nvSpPr>
          <p:spPr bwMode="gray">
            <a:xfrm>
              <a:off x="6523038" y="3386138"/>
              <a:ext cx="85725" cy="146050"/>
            </a:xfrm>
            <a:custGeom>
              <a:avLst/>
              <a:gdLst>
                <a:gd name="T0" fmla="*/ 0 w 54"/>
                <a:gd name="T1" fmla="*/ 0 h 92"/>
                <a:gd name="T2" fmla="*/ 19 w 54"/>
                <a:gd name="T3" fmla="*/ 0 h 92"/>
                <a:gd name="T4" fmla="*/ 19 w 54"/>
                <a:gd name="T5" fmla="*/ 76 h 92"/>
                <a:gd name="T6" fmla="*/ 54 w 54"/>
                <a:gd name="T7" fmla="*/ 76 h 92"/>
                <a:gd name="T8" fmla="*/ 54 w 54"/>
                <a:gd name="T9" fmla="*/ 92 h 92"/>
                <a:gd name="T10" fmla="*/ 0 w 54"/>
                <a:gd name="T11" fmla="*/ 92 h 92"/>
                <a:gd name="T12" fmla="*/ 0 w 54"/>
                <a:gd name="T1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92">
                  <a:moveTo>
                    <a:pt x="0" y="0"/>
                  </a:moveTo>
                  <a:lnTo>
                    <a:pt x="19" y="0"/>
                  </a:lnTo>
                  <a:lnTo>
                    <a:pt x="19" y="76"/>
                  </a:lnTo>
                  <a:lnTo>
                    <a:pt x="54" y="76"/>
                  </a:lnTo>
                  <a:lnTo>
                    <a:pt x="54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40"/>
            <p:cNvSpPr>
              <a:spLocks noEditPoints="1"/>
            </p:cNvSpPr>
            <p:nvPr/>
          </p:nvSpPr>
          <p:spPr bwMode="gray">
            <a:xfrm>
              <a:off x="6623050" y="3384550"/>
              <a:ext cx="141287" cy="149225"/>
            </a:xfrm>
            <a:custGeom>
              <a:avLst/>
              <a:gdLst>
                <a:gd name="T0" fmla="*/ 27 w 53"/>
                <a:gd name="T1" fmla="*/ 0 h 56"/>
                <a:gd name="T2" fmla="*/ 53 w 53"/>
                <a:gd name="T3" fmla="*/ 28 h 56"/>
                <a:gd name="T4" fmla="*/ 27 w 53"/>
                <a:gd name="T5" fmla="*/ 56 h 56"/>
                <a:gd name="T6" fmla="*/ 0 w 53"/>
                <a:gd name="T7" fmla="*/ 28 h 56"/>
                <a:gd name="T8" fmla="*/ 27 w 53"/>
                <a:gd name="T9" fmla="*/ 0 h 56"/>
                <a:gd name="T10" fmla="*/ 27 w 53"/>
                <a:gd name="T11" fmla="*/ 47 h 56"/>
                <a:gd name="T12" fmla="*/ 42 w 53"/>
                <a:gd name="T13" fmla="*/ 28 h 56"/>
                <a:gd name="T14" fmla="*/ 27 w 53"/>
                <a:gd name="T15" fmla="*/ 9 h 56"/>
                <a:gd name="T16" fmla="*/ 12 w 53"/>
                <a:gd name="T17" fmla="*/ 28 h 56"/>
                <a:gd name="T18" fmla="*/ 27 w 53"/>
                <a:gd name="T19" fmla="*/ 4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6">
                  <a:moveTo>
                    <a:pt x="27" y="0"/>
                  </a:moveTo>
                  <a:cubicBezTo>
                    <a:pt x="43" y="0"/>
                    <a:pt x="53" y="12"/>
                    <a:pt x="53" y="28"/>
                  </a:cubicBezTo>
                  <a:cubicBezTo>
                    <a:pt x="53" y="44"/>
                    <a:pt x="43" y="56"/>
                    <a:pt x="27" y="56"/>
                  </a:cubicBezTo>
                  <a:cubicBezTo>
                    <a:pt x="9" y="56"/>
                    <a:pt x="0" y="44"/>
                    <a:pt x="0" y="28"/>
                  </a:cubicBezTo>
                  <a:cubicBezTo>
                    <a:pt x="0" y="11"/>
                    <a:pt x="10" y="0"/>
                    <a:pt x="27" y="0"/>
                  </a:cubicBezTo>
                  <a:close/>
                  <a:moveTo>
                    <a:pt x="27" y="47"/>
                  </a:moveTo>
                  <a:cubicBezTo>
                    <a:pt x="37" y="47"/>
                    <a:pt x="42" y="37"/>
                    <a:pt x="42" y="28"/>
                  </a:cubicBezTo>
                  <a:cubicBezTo>
                    <a:pt x="42" y="18"/>
                    <a:pt x="37" y="9"/>
                    <a:pt x="27" y="9"/>
                  </a:cubicBezTo>
                  <a:cubicBezTo>
                    <a:pt x="16" y="9"/>
                    <a:pt x="12" y="18"/>
                    <a:pt x="12" y="28"/>
                  </a:cubicBezTo>
                  <a:cubicBezTo>
                    <a:pt x="12" y="37"/>
                    <a:pt x="16" y="47"/>
                    <a:pt x="2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141"/>
            <p:cNvSpPr>
              <a:spLocks/>
            </p:cNvSpPr>
            <p:nvPr/>
          </p:nvSpPr>
          <p:spPr bwMode="gray">
            <a:xfrm>
              <a:off x="6784975" y="3384550"/>
              <a:ext cx="125412" cy="149225"/>
            </a:xfrm>
            <a:custGeom>
              <a:avLst/>
              <a:gdLst>
                <a:gd name="T0" fmla="*/ 45 w 47"/>
                <a:gd name="T1" fmla="*/ 12 h 56"/>
                <a:gd name="T2" fmla="*/ 31 w 47"/>
                <a:gd name="T3" fmla="*/ 9 h 56"/>
                <a:gd name="T4" fmla="*/ 12 w 47"/>
                <a:gd name="T5" fmla="*/ 28 h 56"/>
                <a:gd name="T6" fmla="*/ 30 w 47"/>
                <a:gd name="T7" fmla="*/ 47 h 56"/>
                <a:gd name="T8" fmla="*/ 37 w 47"/>
                <a:gd name="T9" fmla="*/ 46 h 56"/>
                <a:gd name="T10" fmla="*/ 37 w 47"/>
                <a:gd name="T11" fmla="*/ 32 h 56"/>
                <a:gd name="T12" fmla="*/ 25 w 47"/>
                <a:gd name="T13" fmla="*/ 32 h 56"/>
                <a:gd name="T14" fmla="*/ 25 w 47"/>
                <a:gd name="T15" fmla="*/ 24 h 56"/>
                <a:gd name="T16" fmla="*/ 47 w 47"/>
                <a:gd name="T17" fmla="*/ 24 h 56"/>
                <a:gd name="T18" fmla="*/ 47 w 47"/>
                <a:gd name="T19" fmla="*/ 53 h 56"/>
                <a:gd name="T20" fmla="*/ 30 w 47"/>
                <a:gd name="T21" fmla="*/ 56 h 56"/>
                <a:gd name="T22" fmla="*/ 0 w 47"/>
                <a:gd name="T23" fmla="*/ 29 h 56"/>
                <a:gd name="T24" fmla="*/ 30 w 47"/>
                <a:gd name="T25" fmla="*/ 0 h 56"/>
                <a:gd name="T26" fmla="*/ 45 w 47"/>
                <a:gd name="T27" fmla="*/ 3 h 56"/>
                <a:gd name="T28" fmla="*/ 45 w 47"/>
                <a:gd name="T29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56">
                  <a:moveTo>
                    <a:pt x="45" y="12"/>
                  </a:moveTo>
                  <a:cubicBezTo>
                    <a:pt x="41" y="10"/>
                    <a:pt x="35" y="9"/>
                    <a:pt x="31" y="9"/>
                  </a:cubicBezTo>
                  <a:cubicBezTo>
                    <a:pt x="19" y="9"/>
                    <a:pt x="12" y="17"/>
                    <a:pt x="12" y="28"/>
                  </a:cubicBezTo>
                  <a:cubicBezTo>
                    <a:pt x="12" y="39"/>
                    <a:pt x="18" y="47"/>
                    <a:pt x="30" y="47"/>
                  </a:cubicBezTo>
                  <a:cubicBezTo>
                    <a:pt x="33" y="47"/>
                    <a:pt x="35" y="47"/>
                    <a:pt x="37" y="46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1" y="54"/>
                    <a:pt x="36" y="56"/>
                    <a:pt x="30" y="56"/>
                  </a:cubicBezTo>
                  <a:cubicBezTo>
                    <a:pt x="12" y="56"/>
                    <a:pt x="0" y="47"/>
                    <a:pt x="0" y="29"/>
                  </a:cubicBezTo>
                  <a:cubicBezTo>
                    <a:pt x="0" y="11"/>
                    <a:pt x="12" y="0"/>
                    <a:pt x="30" y="0"/>
                  </a:cubicBezTo>
                  <a:cubicBezTo>
                    <a:pt x="36" y="0"/>
                    <a:pt x="41" y="1"/>
                    <a:pt x="45" y="3"/>
                  </a:cubicBezTo>
                  <a:lnTo>
                    <a:pt x="45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142"/>
            <p:cNvSpPr>
              <a:spLocks/>
            </p:cNvSpPr>
            <p:nvPr/>
          </p:nvSpPr>
          <p:spPr bwMode="gray">
            <a:xfrm>
              <a:off x="6918325" y="3386138"/>
              <a:ext cx="131762" cy="146050"/>
            </a:xfrm>
            <a:custGeom>
              <a:avLst/>
              <a:gdLst>
                <a:gd name="T0" fmla="*/ 32 w 83"/>
                <a:gd name="T1" fmla="*/ 56 h 92"/>
                <a:gd name="T2" fmla="*/ 0 w 83"/>
                <a:gd name="T3" fmla="*/ 0 h 92"/>
                <a:gd name="T4" fmla="*/ 20 w 83"/>
                <a:gd name="T5" fmla="*/ 0 h 92"/>
                <a:gd name="T6" fmla="*/ 42 w 83"/>
                <a:gd name="T7" fmla="*/ 39 h 92"/>
                <a:gd name="T8" fmla="*/ 64 w 83"/>
                <a:gd name="T9" fmla="*/ 0 h 92"/>
                <a:gd name="T10" fmla="*/ 83 w 83"/>
                <a:gd name="T11" fmla="*/ 0 h 92"/>
                <a:gd name="T12" fmla="*/ 51 w 83"/>
                <a:gd name="T13" fmla="*/ 56 h 92"/>
                <a:gd name="T14" fmla="*/ 51 w 83"/>
                <a:gd name="T15" fmla="*/ 92 h 92"/>
                <a:gd name="T16" fmla="*/ 32 w 83"/>
                <a:gd name="T17" fmla="*/ 92 h 92"/>
                <a:gd name="T18" fmla="*/ 32 w 83"/>
                <a:gd name="T19" fmla="*/ 5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92">
                  <a:moveTo>
                    <a:pt x="32" y="56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42" y="39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51" y="56"/>
                  </a:lnTo>
                  <a:lnTo>
                    <a:pt x="51" y="92"/>
                  </a:lnTo>
                  <a:lnTo>
                    <a:pt x="32" y="92"/>
                  </a:lnTo>
                  <a:lnTo>
                    <a:pt x="32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143"/>
            <p:cNvSpPr>
              <a:spLocks/>
            </p:cNvSpPr>
            <p:nvPr/>
          </p:nvSpPr>
          <p:spPr bwMode="gray">
            <a:xfrm>
              <a:off x="2974975" y="2970213"/>
              <a:ext cx="331787" cy="303213"/>
            </a:xfrm>
            <a:custGeom>
              <a:avLst/>
              <a:gdLst>
                <a:gd name="T0" fmla="*/ 157 w 209"/>
                <a:gd name="T1" fmla="*/ 139 h 191"/>
                <a:gd name="T2" fmla="*/ 157 w 209"/>
                <a:gd name="T3" fmla="*/ 0 h 191"/>
                <a:gd name="T4" fmla="*/ 184 w 209"/>
                <a:gd name="T5" fmla="*/ 0 h 191"/>
                <a:gd name="T6" fmla="*/ 184 w 209"/>
                <a:gd name="T7" fmla="*/ 59 h 191"/>
                <a:gd name="T8" fmla="*/ 209 w 209"/>
                <a:gd name="T9" fmla="*/ 59 h 191"/>
                <a:gd name="T10" fmla="*/ 209 w 209"/>
                <a:gd name="T11" fmla="*/ 81 h 191"/>
                <a:gd name="T12" fmla="*/ 184 w 209"/>
                <a:gd name="T13" fmla="*/ 81 h 191"/>
                <a:gd name="T14" fmla="*/ 184 w 209"/>
                <a:gd name="T15" fmla="*/ 191 h 191"/>
                <a:gd name="T16" fmla="*/ 157 w 209"/>
                <a:gd name="T17" fmla="*/ 191 h 191"/>
                <a:gd name="T18" fmla="*/ 157 w 209"/>
                <a:gd name="T19" fmla="*/ 162 h 191"/>
                <a:gd name="T20" fmla="*/ 0 w 209"/>
                <a:gd name="T21" fmla="*/ 162 h 191"/>
                <a:gd name="T22" fmla="*/ 0 w 209"/>
                <a:gd name="T23" fmla="*/ 139 h 191"/>
                <a:gd name="T24" fmla="*/ 32 w 209"/>
                <a:gd name="T25" fmla="*/ 139 h 191"/>
                <a:gd name="T26" fmla="*/ 32 w 209"/>
                <a:gd name="T27" fmla="*/ 73 h 191"/>
                <a:gd name="T28" fmla="*/ 59 w 209"/>
                <a:gd name="T29" fmla="*/ 73 h 191"/>
                <a:gd name="T30" fmla="*/ 59 w 209"/>
                <a:gd name="T31" fmla="*/ 139 h 191"/>
                <a:gd name="T32" fmla="*/ 93 w 209"/>
                <a:gd name="T33" fmla="*/ 139 h 191"/>
                <a:gd name="T34" fmla="*/ 93 w 209"/>
                <a:gd name="T35" fmla="*/ 24 h 191"/>
                <a:gd name="T36" fmla="*/ 9 w 209"/>
                <a:gd name="T37" fmla="*/ 24 h 191"/>
                <a:gd name="T38" fmla="*/ 9 w 209"/>
                <a:gd name="T39" fmla="*/ 0 h 191"/>
                <a:gd name="T40" fmla="*/ 118 w 209"/>
                <a:gd name="T41" fmla="*/ 0 h 191"/>
                <a:gd name="T42" fmla="*/ 118 w 209"/>
                <a:gd name="T43" fmla="*/ 139 h 191"/>
                <a:gd name="T44" fmla="*/ 157 w 209"/>
                <a:gd name="T45" fmla="*/ 13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9" h="191">
                  <a:moveTo>
                    <a:pt x="157" y="139"/>
                  </a:moveTo>
                  <a:lnTo>
                    <a:pt x="157" y="0"/>
                  </a:lnTo>
                  <a:lnTo>
                    <a:pt x="184" y="0"/>
                  </a:lnTo>
                  <a:lnTo>
                    <a:pt x="184" y="59"/>
                  </a:lnTo>
                  <a:lnTo>
                    <a:pt x="209" y="59"/>
                  </a:lnTo>
                  <a:lnTo>
                    <a:pt x="209" y="81"/>
                  </a:lnTo>
                  <a:lnTo>
                    <a:pt x="184" y="81"/>
                  </a:lnTo>
                  <a:lnTo>
                    <a:pt x="184" y="191"/>
                  </a:lnTo>
                  <a:lnTo>
                    <a:pt x="157" y="191"/>
                  </a:lnTo>
                  <a:lnTo>
                    <a:pt x="157" y="162"/>
                  </a:lnTo>
                  <a:lnTo>
                    <a:pt x="0" y="162"/>
                  </a:lnTo>
                  <a:lnTo>
                    <a:pt x="0" y="139"/>
                  </a:lnTo>
                  <a:lnTo>
                    <a:pt x="32" y="139"/>
                  </a:lnTo>
                  <a:lnTo>
                    <a:pt x="32" y="73"/>
                  </a:lnTo>
                  <a:lnTo>
                    <a:pt x="59" y="73"/>
                  </a:lnTo>
                  <a:lnTo>
                    <a:pt x="59" y="139"/>
                  </a:lnTo>
                  <a:lnTo>
                    <a:pt x="93" y="139"/>
                  </a:lnTo>
                  <a:lnTo>
                    <a:pt x="93" y="24"/>
                  </a:lnTo>
                  <a:lnTo>
                    <a:pt x="9" y="24"/>
                  </a:lnTo>
                  <a:lnTo>
                    <a:pt x="9" y="0"/>
                  </a:lnTo>
                  <a:lnTo>
                    <a:pt x="118" y="0"/>
                  </a:lnTo>
                  <a:lnTo>
                    <a:pt x="118" y="139"/>
                  </a:lnTo>
                  <a:lnTo>
                    <a:pt x="157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144"/>
            <p:cNvSpPr>
              <a:spLocks noEditPoints="1"/>
            </p:cNvSpPr>
            <p:nvPr/>
          </p:nvSpPr>
          <p:spPr bwMode="gray">
            <a:xfrm>
              <a:off x="3330575" y="2954338"/>
              <a:ext cx="325437" cy="319088"/>
            </a:xfrm>
            <a:custGeom>
              <a:avLst/>
              <a:gdLst>
                <a:gd name="T0" fmla="*/ 60 w 122"/>
                <a:gd name="T1" fmla="*/ 24 h 119"/>
                <a:gd name="T2" fmla="*/ 63 w 122"/>
                <a:gd name="T3" fmla="*/ 30 h 119"/>
                <a:gd name="T4" fmla="*/ 65 w 122"/>
                <a:gd name="T5" fmla="*/ 37 h 119"/>
                <a:gd name="T6" fmla="*/ 56 w 122"/>
                <a:gd name="T7" fmla="*/ 58 h 119"/>
                <a:gd name="T8" fmla="*/ 35 w 122"/>
                <a:gd name="T9" fmla="*/ 65 h 119"/>
                <a:gd name="T10" fmla="*/ 13 w 122"/>
                <a:gd name="T11" fmla="*/ 58 h 119"/>
                <a:gd name="T12" fmla="*/ 4 w 122"/>
                <a:gd name="T13" fmla="*/ 37 h 119"/>
                <a:gd name="T14" fmla="*/ 5 w 122"/>
                <a:gd name="T15" fmla="*/ 30 h 119"/>
                <a:gd name="T16" fmla="*/ 9 w 122"/>
                <a:gd name="T17" fmla="*/ 24 h 119"/>
                <a:gd name="T18" fmla="*/ 0 w 122"/>
                <a:gd name="T19" fmla="*/ 24 h 119"/>
                <a:gd name="T20" fmla="*/ 0 w 122"/>
                <a:gd name="T21" fmla="*/ 11 h 119"/>
                <a:gd name="T22" fmla="*/ 27 w 122"/>
                <a:gd name="T23" fmla="*/ 11 h 119"/>
                <a:gd name="T24" fmla="*/ 27 w 122"/>
                <a:gd name="T25" fmla="*/ 0 h 119"/>
                <a:gd name="T26" fmla="*/ 43 w 122"/>
                <a:gd name="T27" fmla="*/ 0 h 119"/>
                <a:gd name="T28" fmla="*/ 43 w 122"/>
                <a:gd name="T29" fmla="*/ 11 h 119"/>
                <a:gd name="T30" fmla="*/ 69 w 122"/>
                <a:gd name="T31" fmla="*/ 11 h 119"/>
                <a:gd name="T32" fmla="*/ 69 w 122"/>
                <a:gd name="T33" fmla="*/ 24 h 119"/>
                <a:gd name="T34" fmla="*/ 60 w 122"/>
                <a:gd name="T35" fmla="*/ 24 h 119"/>
                <a:gd name="T36" fmla="*/ 106 w 122"/>
                <a:gd name="T37" fmla="*/ 119 h 119"/>
                <a:gd name="T38" fmla="*/ 90 w 122"/>
                <a:gd name="T39" fmla="*/ 119 h 119"/>
                <a:gd name="T40" fmla="*/ 90 w 122"/>
                <a:gd name="T41" fmla="*/ 87 h 119"/>
                <a:gd name="T42" fmla="*/ 6 w 122"/>
                <a:gd name="T43" fmla="*/ 87 h 119"/>
                <a:gd name="T44" fmla="*/ 6 w 122"/>
                <a:gd name="T45" fmla="*/ 73 h 119"/>
                <a:gd name="T46" fmla="*/ 106 w 122"/>
                <a:gd name="T47" fmla="*/ 73 h 119"/>
                <a:gd name="T48" fmla="*/ 106 w 122"/>
                <a:gd name="T49" fmla="*/ 119 h 119"/>
                <a:gd name="T50" fmla="*/ 24 w 122"/>
                <a:gd name="T51" fmla="*/ 28 h 119"/>
                <a:gd name="T52" fmla="*/ 19 w 122"/>
                <a:gd name="T53" fmla="*/ 38 h 119"/>
                <a:gd name="T54" fmla="*/ 24 w 122"/>
                <a:gd name="T55" fmla="*/ 48 h 119"/>
                <a:gd name="T56" fmla="*/ 34 w 122"/>
                <a:gd name="T57" fmla="*/ 52 h 119"/>
                <a:gd name="T58" fmla="*/ 45 w 122"/>
                <a:gd name="T59" fmla="*/ 48 h 119"/>
                <a:gd name="T60" fmla="*/ 49 w 122"/>
                <a:gd name="T61" fmla="*/ 38 h 119"/>
                <a:gd name="T62" fmla="*/ 45 w 122"/>
                <a:gd name="T63" fmla="*/ 28 h 119"/>
                <a:gd name="T64" fmla="*/ 34 w 122"/>
                <a:gd name="T65" fmla="*/ 24 h 119"/>
                <a:gd name="T66" fmla="*/ 24 w 122"/>
                <a:gd name="T67" fmla="*/ 28 h 119"/>
                <a:gd name="T68" fmla="*/ 106 w 122"/>
                <a:gd name="T69" fmla="*/ 38 h 119"/>
                <a:gd name="T70" fmla="*/ 106 w 122"/>
                <a:gd name="T71" fmla="*/ 61 h 119"/>
                <a:gd name="T72" fmla="*/ 90 w 122"/>
                <a:gd name="T73" fmla="*/ 61 h 119"/>
                <a:gd name="T74" fmla="*/ 90 w 122"/>
                <a:gd name="T75" fmla="*/ 6 h 119"/>
                <a:gd name="T76" fmla="*/ 106 w 122"/>
                <a:gd name="T77" fmla="*/ 6 h 119"/>
                <a:gd name="T78" fmla="*/ 106 w 122"/>
                <a:gd name="T79" fmla="*/ 25 h 119"/>
                <a:gd name="T80" fmla="*/ 122 w 122"/>
                <a:gd name="T81" fmla="*/ 25 h 119"/>
                <a:gd name="T82" fmla="*/ 122 w 122"/>
                <a:gd name="T83" fmla="*/ 38 h 119"/>
                <a:gd name="T84" fmla="*/ 106 w 122"/>
                <a:gd name="T85" fmla="*/ 3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2" h="119">
                  <a:moveTo>
                    <a:pt x="60" y="24"/>
                  </a:moveTo>
                  <a:cubicBezTo>
                    <a:pt x="61" y="26"/>
                    <a:pt x="62" y="28"/>
                    <a:pt x="63" y="30"/>
                  </a:cubicBezTo>
                  <a:cubicBezTo>
                    <a:pt x="64" y="33"/>
                    <a:pt x="65" y="35"/>
                    <a:pt x="65" y="37"/>
                  </a:cubicBezTo>
                  <a:cubicBezTo>
                    <a:pt x="65" y="46"/>
                    <a:pt x="62" y="52"/>
                    <a:pt x="56" y="58"/>
                  </a:cubicBezTo>
                  <a:cubicBezTo>
                    <a:pt x="50" y="63"/>
                    <a:pt x="43" y="65"/>
                    <a:pt x="35" y="65"/>
                  </a:cubicBezTo>
                  <a:cubicBezTo>
                    <a:pt x="26" y="65"/>
                    <a:pt x="19" y="63"/>
                    <a:pt x="13" y="58"/>
                  </a:cubicBezTo>
                  <a:cubicBezTo>
                    <a:pt x="7" y="52"/>
                    <a:pt x="4" y="46"/>
                    <a:pt x="4" y="37"/>
                  </a:cubicBezTo>
                  <a:cubicBezTo>
                    <a:pt x="4" y="35"/>
                    <a:pt x="4" y="33"/>
                    <a:pt x="5" y="30"/>
                  </a:cubicBezTo>
                  <a:cubicBezTo>
                    <a:pt x="6" y="28"/>
                    <a:pt x="7" y="26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24"/>
                    <a:pt x="69" y="24"/>
                    <a:pt x="69" y="24"/>
                  </a:cubicBezTo>
                  <a:lnTo>
                    <a:pt x="60" y="24"/>
                  </a:lnTo>
                  <a:close/>
                  <a:moveTo>
                    <a:pt x="106" y="119"/>
                  </a:moveTo>
                  <a:cubicBezTo>
                    <a:pt x="90" y="119"/>
                    <a:pt x="90" y="119"/>
                    <a:pt x="90" y="119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6" y="73"/>
                    <a:pt x="106" y="73"/>
                    <a:pt x="106" y="73"/>
                  </a:cubicBezTo>
                  <a:lnTo>
                    <a:pt x="106" y="119"/>
                  </a:lnTo>
                  <a:close/>
                  <a:moveTo>
                    <a:pt x="24" y="28"/>
                  </a:moveTo>
                  <a:cubicBezTo>
                    <a:pt x="21" y="31"/>
                    <a:pt x="19" y="34"/>
                    <a:pt x="19" y="38"/>
                  </a:cubicBezTo>
                  <a:cubicBezTo>
                    <a:pt x="19" y="42"/>
                    <a:pt x="21" y="45"/>
                    <a:pt x="24" y="48"/>
                  </a:cubicBezTo>
                  <a:cubicBezTo>
                    <a:pt x="27" y="50"/>
                    <a:pt x="30" y="52"/>
                    <a:pt x="34" y="52"/>
                  </a:cubicBezTo>
                  <a:cubicBezTo>
                    <a:pt x="38" y="52"/>
                    <a:pt x="42" y="50"/>
                    <a:pt x="45" y="48"/>
                  </a:cubicBezTo>
                  <a:cubicBezTo>
                    <a:pt x="48" y="45"/>
                    <a:pt x="49" y="42"/>
                    <a:pt x="49" y="38"/>
                  </a:cubicBezTo>
                  <a:cubicBezTo>
                    <a:pt x="49" y="34"/>
                    <a:pt x="48" y="31"/>
                    <a:pt x="45" y="28"/>
                  </a:cubicBezTo>
                  <a:cubicBezTo>
                    <a:pt x="42" y="25"/>
                    <a:pt x="38" y="24"/>
                    <a:pt x="34" y="24"/>
                  </a:cubicBezTo>
                  <a:cubicBezTo>
                    <a:pt x="30" y="24"/>
                    <a:pt x="27" y="25"/>
                    <a:pt x="24" y="28"/>
                  </a:cubicBezTo>
                  <a:close/>
                  <a:moveTo>
                    <a:pt x="106" y="38"/>
                  </a:moveTo>
                  <a:cubicBezTo>
                    <a:pt x="106" y="61"/>
                    <a:pt x="106" y="61"/>
                    <a:pt x="106" y="61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2" y="38"/>
                    <a:pt x="122" y="38"/>
                    <a:pt x="122" y="38"/>
                  </a:cubicBezTo>
                  <a:lnTo>
                    <a:pt x="10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145"/>
            <p:cNvSpPr>
              <a:spLocks noEditPoints="1"/>
            </p:cNvSpPr>
            <p:nvPr/>
          </p:nvSpPr>
          <p:spPr bwMode="gray">
            <a:xfrm>
              <a:off x="3670300" y="2970213"/>
              <a:ext cx="279400" cy="306388"/>
            </a:xfrm>
            <a:custGeom>
              <a:avLst/>
              <a:gdLst>
                <a:gd name="T0" fmla="*/ 64 w 105"/>
                <a:gd name="T1" fmla="*/ 0 h 114"/>
                <a:gd name="T2" fmla="*/ 64 w 105"/>
                <a:gd name="T3" fmla="*/ 12 h 114"/>
                <a:gd name="T4" fmla="*/ 41 w 105"/>
                <a:gd name="T5" fmla="*/ 74 h 114"/>
                <a:gd name="T6" fmla="*/ 0 w 105"/>
                <a:gd name="T7" fmla="*/ 90 h 114"/>
                <a:gd name="T8" fmla="*/ 0 w 105"/>
                <a:gd name="T9" fmla="*/ 74 h 114"/>
                <a:gd name="T10" fmla="*/ 36 w 105"/>
                <a:gd name="T11" fmla="*/ 57 h 114"/>
                <a:gd name="T12" fmla="*/ 48 w 105"/>
                <a:gd name="T13" fmla="*/ 14 h 114"/>
                <a:gd name="T14" fmla="*/ 2 w 105"/>
                <a:gd name="T15" fmla="*/ 14 h 114"/>
                <a:gd name="T16" fmla="*/ 2 w 105"/>
                <a:gd name="T17" fmla="*/ 0 h 114"/>
                <a:gd name="T18" fmla="*/ 64 w 105"/>
                <a:gd name="T19" fmla="*/ 0 h 114"/>
                <a:gd name="T20" fmla="*/ 89 w 105"/>
                <a:gd name="T21" fmla="*/ 0 h 114"/>
                <a:gd name="T22" fmla="*/ 105 w 105"/>
                <a:gd name="T23" fmla="*/ 0 h 114"/>
                <a:gd name="T24" fmla="*/ 105 w 105"/>
                <a:gd name="T25" fmla="*/ 114 h 114"/>
                <a:gd name="T26" fmla="*/ 89 w 105"/>
                <a:gd name="T27" fmla="*/ 114 h 114"/>
                <a:gd name="T28" fmla="*/ 89 w 105"/>
                <a:gd name="T2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" h="114">
                  <a:moveTo>
                    <a:pt x="64" y="0"/>
                  </a:moveTo>
                  <a:cubicBezTo>
                    <a:pt x="64" y="12"/>
                    <a:pt x="64" y="12"/>
                    <a:pt x="64" y="12"/>
                  </a:cubicBezTo>
                  <a:cubicBezTo>
                    <a:pt x="64" y="40"/>
                    <a:pt x="56" y="61"/>
                    <a:pt x="41" y="74"/>
                  </a:cubicBezTo>
                  <a:cubicBezTo>
                    <a:pt x="30" y="84"/>
                    <a:pt x="17" y="89"/>
                    <a:pt x="0" y="9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6" y="74"/>
                    <a:pt x="28" y="68"/>
                    <a:pt x="36" y="57"/>
                  </a:cubicBezTo>
                  <a:cubicBezTo>
                    <a:pt x="44" y="47"/>
                    <a:pt x="48" y="32"/>
                    <a:pt x="48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64" y="0"/>
                  </a:lnTo>
                  <a:close/>
                  <a:moveTo>
                    <a:pt x="89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89" y="114"/>
                    <a:pt x="89" y="114"/>
                    <a:pt x="89" y="114"/>
                  </a:cubicBezTo>
                  <a:lnTo>
                    <a:pt x="8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146"/>
            <p:cNvSpPr>
              <a:spLocks noEditPoints="1"/>
            </p:cNvSpPr>
            <p:nvPr/>
          </p:nvSpPr>
          <p:spPr bwMode="gray">
            <a:xfrm>
              <a:off x="4006850" y="2965450"/>
              <a:ext cx="301625" cy="307975"/>
            </a:xfrm>
            <a:custGeom>
              <a:avLst/>
              <a:gdLst>
                <a:gd name="T0" fmla="*/ 109 w 113"/>
                <a:gd name="T1" fmla="*/ 62 h 115"/>
                <a:gd name="T2" fmla="*/ 109 w 113"/>
                <a:gd name="T3" fmla="*/ 95 h 115"/>
                <a:gd name="T4" fmla="*/ 20 w 113"/>
                <a:gd name="T5" fmla="*/ 95 h 115"/>
                <a:gd name="T6" fmla="*/ 20 w 113"/>
                <a:gd name="T7" fmla="*/ 101 h 115"/>
                <a:gd name="T8" fmla="*/ 109 w 113"/>
                <a:gd name="T9" fmla="*/ 101 h 115"/>
                <a:gd name="T10" fmla="*/ 109 w 113"/>
                <a:gd name="T11" fmla="*/ 115 h 115"/>
                <a:gd name="T12" fmla="*/ 14 w 113"/>
                <a:gd name="T13" fmla="*/ 115 h 115"/>
                <a:gd name="T14" fmla="*/ 7 w 113"/>
                <a:gd name="T15" fmla="*/ 113 h 115"/>
                <a:gd name="T16" fmla="*/ 4 w 113"/>
                <a:gd name="T17" fmla="*/ 105 h 115"/>
                <a:gd name="T18" fmla="*/ 4 w 113"/>
                <a:gd name="T19" fmla="*/ 82 h 115"/>
                <a:gd name="T20" fmla="*/ 94 w 113"/>
                <a:gd name="T21" fmla="*/ 82 h 115"/>
                <a:gd name="T22" fmla="*/ 94 w 113"/>
                <a:gd name="T23" fmla="*/ 75 h 115"/>
                <a:gd name="T24" fmla="*/ 4 w 113"/>
                <a:gd name="T25" fmla="*/ 75 h 115"/>
                <a:gd name="T26" fmla="*/ 4 w 113"/>
                <a:gd name="T27" fmla="*/ 62 h 115"/>
                <a:gd name="T28" fmla="*/ 49 w 113"/>
                <a:gd name="T29" fmla="*/ 62 h 115"/>
                <a:gd name="T30" fmla="*/ 49 w 113"/>
                <a:gd name="T31" fmla="*/ 56 h 115"/>
                <a:gd name="T32" fmla="*/ 0 w 113"/>
                <a:gd name="T33" fmla="*/ 56 h 115"/>
                <a:gd name="T34" fmla="*/ 0 w 113"/>
                <a:gd name="T35" fmla="*/ 43 h 115"/>
                <a:gd name="T36" fmla="*/ 113 w 113"/>
                <a:gd name="T37" fmla="*/ 43 h 115"/>
                <a:gd name="T38" fmla="*/ 113 w 113"/>
                <a:gd name="T39" fmla="*/ 56 h 115"/>
                <a:gd name="T40" fmla="*/ 64 w 113"/>
                <a:gd name="T41" fmla="*/ 56 h 115"/>
                <a:gd name="T42" fmla="*/ 64 w 113"/>
                <a:gd name="T43" fmla="*/ 62 h 115"/>
                <a:gd name="T44" fmla="*/ 109 w 113"/>
                <a:gd name="T45" fmla="*/ 62 h 115"/>
                <a:gd name="T46" fmla="*/ 65 w 113"/>
                <a:gd name="T47" fmla="*/ 0 h 115"/>
                <a:gd name="T48" fmla="*/ 79 w 113"/>
                <a:gd name="T49" fmla="*/ 17 h 115"/>
                <a:gd name="T50" fmla="*/ 109 w 113"/>
                <a:gd name="T51" fmla="*/ 22 h 115"/>
                <a:gd name="T52" fmla="*/ 109 w 113"/>
                <a:gd name="T53" fmla="*/ 35 h 115"/>
                <a:gd name="T54" fmla="*/ 80 w 113"/>
                <a:gd name="T55" fmla="*/ 31 h 115"/>
                <a:gd name="T56" fmla="*/ 57 w 113"/>
                <a:gd name="T57" fmla="*/ 19 h 115"/>
                <a:gd name="T58" fmla="*/ 33 w 113"/>
                <a:gd name="T59" fmla="*/ 31 h 115"/>
                <a:gd name="T60" fmla="*/ 4 w 113"/>
                <a:gd name="T61" fmla="*/ 35 h 115"/>
                <a:gd name="T62" fmla="*/ 4 w 113"/>
                <a:gd name="T63" fmla="*/ 22 h 115"/>
                <a:gd name="T64" fmla="*/ 35 w 113"/>
                <a:gd name="T65" fmla="*/ 17 h 115"/>
                <a:gd name="T66" fmla="*/ 48 w 113"/>
                <a:gd name="T67" fmla="*/ 0 h 115"/>
                <a:gd name="T68" fmla="*/ 65 w 113"/>
                <a:gd name="T6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3" h="115">
                  <a:moveTo>
                    <a:pt x="109" y="62"/>
                  </a:moveTo>
                  <a:cubicBezTo>
                    <a:pt x="109" y="95"/>
                    <a:pt x="109" y="95"/>
                    <a:pt x="109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0" y="115"/>
                    <a:pt x="8" y="114"/>
                    <a:pt x="7" y="113"/>
                  </a:cubicBezTo>
                  <a:cubicBezTo>
                    <a:pt x="5" y="111"/>
                    <a:pt x="4" y="108"/>
                    <a:pt x="4" y="105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94" y="82"/>
                    <a:pt x="94" y="82"/>
                    <a:pt x="94" y="82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56"/>
                    <a:pt x="113" y="56"/>
                    <a:pt x="113" y="56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62"/>
                    <a:pt x="64" y="62"/>
                    <a:pt x="64" y="62"/>
                  </a:cubicBezTo>
                  <a:lnTo>
                    <a:pt x="109" y="62"/>
                  </a:lnTo>
                  <a:close/>
                  <a:moveTo>
                    <a:pt x="65" y="0"/>
                  </a:moveTo>
                  <a:cubicBezTo>
                    <a:pt x="65" y="7"/>
                    <a:pt x="70" y="13"/>
                    <a:pt x="79" y="17"/>
                  </a:cubicBezTo>
                  <a:cubicBezTo>
                    <a:pt x="86" y="20"/>
                    <a:pt x="96" y="22"/>
                    <a:pt x="109" y="22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98" y="35"/>
                    <a:pt x="89" y="34"/>
                    <a:pt x="80" y="31"/>
                  </a:cubicBezTo>
                  <a:cubicBezTo>
                    <a:pt x="69" y="28"/>
                    <a:pt x="61" y="24"/>
                    <a:pt x="57" y="19"/>
                  </a:cubicBezTo>
                  <a:cubicBezTo>
                    <a:pt x="52" y="24"/>
                    <a:pt x="44" y="28"/>
                    <a:pt x="33" y="31"/>
                  </a:cubicBezTo>
                  <a:cubicBezTo>
                    <a:pt x="24" y="34"/>
                    <a:pt x="15" y="35"/>
                    <a:pt x="4" y="35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17" y="22"/>
                    <a:pt x="27" y="20"/>
                    <a:pt x="35" y="17"/>
                  </a:cubicBezTo>
                  <a:cubicBezTo>
                    <a:pt x="43" y="13"/>
                    <a:pt x="48" y="7"/>
                    <a:pt x="48" y="0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47"/>
            <p:cNvSpPr>
              <a:spLocks noEditPoints="1"/>
            </p:cNvSpPr>
            <p:nvPr/>
          </p:nvSpPr>
          <p:spPr bwMode="gray">
            <a:xfrm>
              <a:off x="4349750" y="2957513"/>
              <a:ext cx="300037" cy="315913"/>
            </a:xfrm>
            <a:custGeom>
              <a:avLst/>
              <a:gdLst>
                <a:gd name="T0" fmla="*/ 59 w 112"/>
                <a:gd name="T1" fmla="*/ 9 h 118"/>
                <a:gd name="T2" fmla="*/ 70 w 112"/>
                <a:gd name="T3" fmla="*/ 33 h 118"/>
                <a:gd name="T4" fmla="*/ 59 w 112"/>
                <a:gd name="T5" fmla="*/ 56 h 118"/>
                <a:gd name="T6" fmla="*/ 35 w 112"/>
                <a:gd name="T7" fmla="*/ 65 h 118"/>
                <a:gd name="T8" fmla="*/ 11 w 112"/>
                <a:gd name="T9" fmla="*/ 56 h 118"/>
                <a:gd name="T10" fmla="*/ 0 w 112"/>
                <a:gd name="T11" fmla="*/ 33 h 118"/>
                <a:gd name="T12" fmla="*/ 11 w 112"/>
                <a:gd name="T13" fmla="*/ 9 h 118"/>
                <a:gd name="T14" fmla="*/ 35 w 112"/>
                <a:gd name="T15" fmla="*/ 0 h 118"/>
                <a:gd name="T16" fmla="*/ 59 w 112"/>
                <a:gd name="T17" fmla="*/ 9 h 118"/>
                <a:gd name="T18" fmla="*/ 11 w 112"/>
                <a:gd name="T19" fmla="*/ 78 h 118"/>
                <a:gd name="T20" fmla="*/ 26 w 112"/>
                <a:gd name="T21" fmla="*/ 78 h 118"/>
                <a:gd name="T22" fmla="*/ 26 w 112"/>
                <a:gd name="T23" fmla="*/ 104 h 118"/>
                <a:gd name="T24" fmla="*/ 112 w 112"/>
                <a:gd name="T25" fmla="*/ 104 h 118"/>
                <a:gd name="T26" fmla="*/ 112 w 112"/>
                <a:gd name="T27" fmla="*/ 118 h 118"/>
                <a:gd name="T28" fmla="*/ 20 w 112"/>
                <a:gd name="T29" fmla="*/ 118 h 118"/>
                <a:gd name="T30" fmla="*/ 13 w 112"/>
                <a:gd name="T31" fmla="*/ 116 h 118"/>
                <a:gd name="T32" fmla="*/ 11 w 112"/>
                <a:gd name="T33" fmla="*/ 108 h 118"/>
                <a:gd name="T34" fmla="*/ 11 w 112"/>
                <a:gd name="T35" fmla="*/ 78 h 118"/>
                <a:gd name="T36" fmla="*/ 22 w 112"/>
                <a:gd name="T37" fmla="*/ 20 h 118"/>
                <a:gd name="T38" fmla="*/ 16 w 112"/>
                <a:gd name="T39" fmla="*/ 33 h 118"/>
                <a:gd name="T40" fmla="*/ 22 w 112"/>
                <a:gd name="T41" fmla="*/ 45 h 118"/>
                <a:gd name="T42" fmla="*/ 35 w 112"/>
                <a:gd name="T43" fmla="*/ 50 h 118"/>
                <a:gd name="T44" fmla="*/ 48 w 112"/>
                <a:gd name="T45" fmla="*/ 45 h 118"/>
                <a:gd name="T46" fmla="*/ 54 w 112"/>
                <a:gd name="T47" fmla="*/ 33 h 118"/>
                <a:gd name="T48" fmla="*/ 48 w 112"/>
                <a:gd name="T49" fmla="*/ 20 h 118"/>
                <a:gd name="T50" fmla="*/ 35 w 112"/>
                <a:gd name="T51" fmla="*/ 15 h 118"/>
                <a:gd name="T52" fmla="*/ 22 w 112"/>
                <a:gd name="T53" fmla="*/ 20 h 118"/>
                <a:gd name="T54" fmla="*/ 95 w 112"/>
                <a:gd name="T55" fmla="*/ 18 h 118"/>
                <a:gd name="T56" fmla="*/ 95 w 112"/>
                <a:gd name="T57" fmla="*/ 5 h 118"/>
                <a:gd name="T58" fmla="*/ 111 w 112"/>
                <a:gd name="T59" fmla="*/ 5 h 118"/>
                <a:gd name="T60" fmla="*/ 111 w 112"/>
                <a:gd name="T61" fmla="*/ 82 h 118"/>
                <a:gd name="T62" fmla="*/ 95 w 112"/>
                <a:gd name="T63" fmla="*/ 82 h 118"/>
                <a:gd name="T64" fmla="*/ 95 w 112"/>
                <a:gd name="T65" fmla="*/ 55 h 118"/>
                <a:gd name="T66" fmla="*/ 75 w 112"/>
                <a:gd name="T67" fmla="*/ 55 h 118"/>
                <a:gd name="T68" fmla="*/ 75 w 112"/>
                <a:gd name="T69" fmla="*/ 42 h 118"/>
                <a:gd name="T70" fmla="*/ 95 w 112"/>
                <a:gd name="T71" fmla="*/ 42 h 118"/>
                <a:gd name="T72" fmla="*/ 95 w 112"/>
                <a:gd name="T73" fmla="*/ 31 h 118"/>
                <a:gd name="T74" fmla="*/ 75 w 112"/>
                <a:gd name="T75" fmla="*/ 31 h 118"/>
                <a:gd name="T76" fmla="*/ 75 w 112"/>
                <a:gd name="T77" fmla="*/ 18 h 118"/>
                <a:gd name="T78" fmla="*/ 95 w 112"/>
                <a:gd name="T79" fmla="*/ 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" h="118">
                  <a:moveTo>
                    <a:pt x="59" y="9"/>
                  </a:moveTo>
                  <a:cubicBezTo>
                    <a:pt x="66" y="15"/>
                    <a:pt x="70" y="23"/>
                    <a:pt x="70" y="33"/>
                  </a:cubicBezTo>
                  <a:cubicBezTo>
                    <a:pt x="70" y="42"/>
                    <a:pt x="66" y="50"/>
                    <a:pt x="59" y="56"/>
                  </a:cubicBezTo>
                  <a:cubicBezTo>
                    <a:pt x="52" y="62"/>
                    <a:pt x="44" y="65"/>
                    <a:pt x="35" y="65"/>
                  </a:cubicBezTo>
                  <a:cubicBezTo>
                    <a:pt x="26" y="65"/>
                    <a:pt x="17" y="62"/>
                    <a:pt x="11" y="56"/>
                  </a:cubicBezTo>
                  <a:cubicBezTo>
                    <a:pt x="3" y="50"/>
                    <a:pt x="0" y="42"/>
                    <a:pt x="0" y="33"/>
                  </a:cubicBezTo>
                  <a:cubicBezTo>
                    <a:pt x="0" y="23"/>
                    <a:pt x="3" y="15"/>
                    <a:pt x="11" y="9"/>
                  </a:cubicBezTo>
                  <a:cubicBezTo>
                    <a:pt x="17" y="3"/>
                    <a:pt x="26" y="0"/>
                    <a:pt x="35" y="0"/>
                  </a:cubicBezTo>
                  <a:cubicBezTo>
                    <a:pt x="44" y="0"/>
                    <a:pt x="52" y="3"/>
                    <a:pt x="59" y="9"/>
                  </a:cubicBezTo>
                  <a:close/>
                  <a:moveTo>
                    <a:pt x="11" y="78"/>
                  </a:moveTo>
                  <a:cubicBezTo>
                    <a:pt x="26" y="78"/>
                    <a:pt x="26" y="78"/>
                    <a:pt x="26" y="78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112" y="104"/>
                    <a:pt x="112" y="104"/>
                    <a:pt x="112" y="104"/>
                  </a:cubicBezTo>
                  <a:cubicBezTo>
                    <a:pt x="112" y="118"/>
                    <a:pt x="112" y="118"/>
                    <a:pt x="112" y="118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17" y="118"/>
                    <a:pt x="14" y="117"/>
                    <a:pt x="13" y="116"/>
                  </a:cubicBezTo>
                  <a:cubicBezTo>
                    <a:pt x="11" y="114"/>
                    <a:pt x="11" y="111"/>
                    <a:pt x="11" y="108"/>
                  </a:cubicBezTo>
                  <a:lnTo>
                    <a:pt x="11" y="78"/>
                  </a:lnTo>
                  <a:close/>
                  <a:moveTo>
                    <a:pt x="22" y="20"/>
                  </a:moveTo>
                  <a:cubicBezTo>
                    <a:pt x="18" y="23"/>
                    <a:pt x="16" y="28"/>
                    <a:pt x="16" y="33"/>
                  </a:cubicBezTo>
                  <a:cubicBezTo>
                    <a:pt x="16" y="38"/>
                    <a:pt x="18" y="42"/>
                    <a:pt x="22" y="45"/>
                  </a:cubicBezTo>
                  <a:cubicBezTo>
                    <a:pt x="26" y="49"/>
                    <a:pt x="30" y="50"/>
                    <a:pt x="35" y="50"/>
                  </a:cubicBezTo>
                  <a:cubicBezTo>
                    <a:pt x="40" y="50"/>
                    <a:pt x="44" y="49"/>
                    <a:pt x="48" y="45"/>
                  </a:cubicBezTo>
                  <a:cubicBezTo>
                    <a:pt x="52" y="42"/>
                    <a:pt x="54" y="38"/>
                    <a:pt x="54" y="33"/>
                  </a:cubicBezTo>
                  <a:cubicBezTo>
                    <a:pt x="54" y="28"/>
                    <a:pt x="52" y="23"/>
                    <a:pt x="48" y="20"/>
                  </a:cubicBezTo>
                  <a:cubicBezTo>
                    <a:pt x="44" y="16"/>
                    <a:pt x="40" y="15"/>
                    <a:pt x="35" y="15"/>
                  </a:cubicBezTo>
                  <a:cubicBezTo>
                    <a:pt x="30" y="15"/>
                    <a:pt x="26" y="16"/>
                    <a:pt x="22" y="20"/>
                  </a:cubicBezTo>
                  <a:close/>
                  <a:moveTo>
                    <a:pt x="95" y="18"/>
                  </a:moveTo>
                  <a:cubicBezTo>
                    <a:pt x="95" y="5"/>
                    <a:pt x="95" y="5"/>
                    <a:pt x="95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18"/>
                    <a:pt x="75" y="18"/>
                    <a:pt x="75" y="18"/>
                  </a:cubicBezTo>
                  <a:lnTo>
                    <a:pt x="95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48"/>
            <p:cNvSpPr>
              <a:spLocks noEditPoints="1"/>
            </p:cNvSpPr>
            <p:nvPr/>
          </p:nvSpPr>
          <p:spPr bwMode="gray">
            <a:xfrm>
              <a:off x="4700588" y="2954338"/>
              <a:ext cx="322262" cy="319088"/>
            </a:xfrm>
            <a:custGeom>
              <a:avLst/>
              <a:gdLst>
                <a:gd name="T0" fmla="*/ 59 w 121"/>
                <a:gd name="T1" fmla="*/ 24 h 119"/>
                <a:gd name="T2" fmla="*/ 62 w 121"/>
                <a:gd name="T3" fmla="*/ 29 h 119"/>
                <a:gd name="T4" fmla="*/ 64 w 121"/>
                <a:gd name="T5" fmla="*/ 36 h 119"/>
                <a:gd name="T6" fmla="*/ 55 w 121"/>
                <a:gd name="T7" fmla="*/ 56 h 119"/>
                <a:gd name="T8" fmla="*/ 34 w 121"/>
                <a:gd name="T9" fmla="*/ 63 h 119"/>
                <a:gd name="T10" fmla="*/ 13 w 121"/>
                <a:gd name="T11" fmla="*/ 56 h 119"/>
                <a:gd name="T12" fmla="*/ 4 w 121"/>
                <a:gd name="T13" fmla="*/ 36 h 119"/>
                <a:gd name="T14" fmla="*/ 6 w 121"/>
                <a:gd name="T15" fmla="*/ 29 h 119"/>
                <a:gd name="T16" fmla="*/ 9 w 121"/>
                <a:gd name="T17" fmla="*/ 24 h 119"/>
                <a:gd name="T18" fmla="*/ 0 w 121"/>
                <a:gd name="T19" fmla="*/ 24 h 119"/>
                <a:gd name="T20" fmla="*/ 0 w 121"/>
                <a:gd name="T21" fmla="*/ 11 h 119"/>
                <a:gd name="T22" fmla="*/ 26 w 121"/>
                <a:gd name="T23" fmla="*/ 11 h 119"/>
                <a:gd name="T24" fmla="*/ 26 w 121"/>
                <a:gd name="T25" fmla="*/ 0 h 119"/>
                <a:gd name="T26" fmla="*/ 43 w 121"/>
                <a:gd name="T27" fmla="*/ 0 h 119"/>
                <a:gd name="T28" fmla="*/ 43 w 121"/>
                <a:gd name="T29" fmla="*/ 11 h 119"/>
                <a:gd name="T30" fmla="*/ 68 w 121"/>
                <a:gd name="T31" fmla="*/ 11 h 119"/>
                <a:gd name="T32" fmla="*/ 68 w 121"/>
                <a:gd name="T33" fmla="*/ 24 h 119"/>
                <a:gd name="T34" fmla="*/ 59 w 121"/>
                <a:gd name="T35" fmla="*/ 24 h 119"/>
                <a:gd name="T36" fmla="*/ 6 w 121"/>
                <a:gd name="T37" fmla="*/ 70 h 119"/>
                <a:gd name="T38" fmla="*/ 21 w 121"/>
                <a:gd name="T39" fmla="*/ 70 h 119"/>
                <a:gd name="T40" fmla="*/ 21 w 121"/>
                <a:gd name="T41" fmla="*/ 81 h 119"/>
                <a:gd name="T42" fmla="*/ 90 w 121"/>
                <a:gd name="T43" fmla="*/ 81 h 119"/>
                <a:gd name="T44" fmla="*/ 90 w 121"/>
                <a:gd name="T45" fmla="*/ 70 h 119"/>
                <a:gd name="T46" fmla="*/ 106 w 121"/>
                <a:gd name="T47" fmla="*/ 70 h 119"/>
                <a:gd name="T48" fmla="*/ 106 w 121"/>
                <a:gd name="T49" fmla="*/ 109 h 119"/>
                <a:gd name="T50" fmla="*/ 103 w 121"/>
                <a:gd name="T51" fmla="*/ 116 h 119"/>
                <a:gd name="T52" fmla="*/ 96 w 121"/>
                <a:gd name="T53" fmla="*/ 119 h 119"/>
                <a:gd name="T54" fmla="*/ 15 w 121"/>
                <a:gd name="T55" fmla="*/ 119 h 119"/>
                <a:gd name="T56" fmla="*/ 8 w 121"/>
                <a:gd name="T57" fmla="*/ 116 h 119"/>
                <a:gd name="T58" fmla="*/ 6 w 121"/>
                <a:gd name="T59" fmla="*/ 109 h 119"/>
                <a:gd name="T60" fmla="*/ 6 w 121"/>
                <a:gd name="T61" fmla="*/ 70 h 119"/>
                <a:gd name="T62" fmla="*/ 24 w 121"/>
                <a:gd name="T63" fmla="*/ 28 h 119"/>
                <a:gd name="T64" fmla="*/ 20 w 121"/>
                <a:gd name="T65" fmla="*/ 37 h 119"/>
                <a:gd name="T66" fmla="*/ 24 w 121"/>
                <a:gd name="T67" fmla="*/ 46 h 119"/>
                <a:gd name="T68" fmla="*/ 34 w 121"/>
                <a:gd name="T69" fmla="*/ 50 h 119"/>
                <a:gd name="T70" fmla="*/ 44 w 121"/>
                <a:gd name="T71" fmla="*/ 46 h 119"/>
                <a:gd name="T72" fmla="*/ 49 w 121"/>
                <a:gd name="T73" fmla="*/ 37 h 119"/>
                <a:gd name="T74" fmla="*/ 44 w 121"/>
                <a:gd name="T75" fmla="*/ 28 h 119"/>
                <a:gd name="T76" fmla="*/ 34 w 121"/>
                <a:gd name="T77" fmla="*/ 24 h 119"/>
                <a:gd name="T78" fmla="*/ 24 w 121"/>
                <a:gd name="T79" fmla="*/ 28 h 119"/>
                <a:gd name="T80" fmla="*/ 90 w 121"/>
                <a:gd name="T81" fmla="*/ 93 h 119"/>
                <a:gd name="T82" fmla="*/ 21 w 121"/>
                <a:gd name="T83" fmla="*/ 93 h 119"/>
                <a:gd name="T84" fmla="*/ 21 w 121"/>
                <a:gd name="T85" fmla="*/ 105 h 119"/>
                <a:gd name="T86" fmla="*/ 90 w 121"/>
                <a:gd name="T87" fmla="*/ 105 h 119"/>
                <a:gd name="T88" fmla="*/ 90 w 121"/>
                <a:gd name="T89" fmla="*/ 93 h 119"/>
                <a:gd name="T90" fmla="*/ 106 w 121"/>
                <a:gd name="T91" fmla="*/ 39 h 119"/>
                <a:gd name="T92" fmla="*/ 106 w 121"/>
                <a:gd name="T93" fmla="*/ 60 h 119"/>
                <a:gd name="T94" fmla="*/ 90 w 121"/>
                <a:gd name="T95" fmla="*/ 60 h 119"/>
                <a:gd name="T96" fmla="*/ 90 w 121"/>
                <a:gd name="T97" fmla="*/ 6 h 119"/>
                <a:gd name="T98" fmla="*/ 106 w 121"/>
                <a:gd name="T99" fmla="*/ 6 h 119"/>
                <a:gd name="T100" fmla="*/ 106 w 121"/>
                <a:gd name="T101" fmla="*/ 26 h 119"/>
                <a:gd name="T102" fmla="*/ 121 w 121"/>
                <a:gd name="T103" fmla="*/ 26 h 119"/>
                <a:gd name="T104" fmla="*/ 121 w 121"/>
                <a:gd name="T105" fmla="*/ 39 h 119"/>
                <a:gd name="T106" fmla="*/ 106 w 121"/>
                <a:gd name="T107" fmla="*/ 3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1" h="119">
                  <a:moveTo>
                    <a:pt x="59" y="24"/>
                  </a:moveTo>
                  <a:cubicBezTo>
                    <a:pt x="60" y="26"/>
                    <a:pt x="61" y="27"/>
                    <a:pt x="62" y="29"/>
                  </a:cubicBezTo>
                  <a:cubicBezTo>
                    <a:pt x="63" y="32"/>
                    <a:pt x="64" y="34"/>
                    <a:pt x="64" y="36"/>
                  </a:cubicBezTo>
                  <a:cubicBezTo>
                    <a:pt x="64" y="44"/>
                    <a:pt x="61" y="51"/>
                    <a:pt x="55" y="56"/>
                  </a:cubicBezTo>
                  <a:cubicBezTo>
                    <a:pt x="49" y="61"/>
                    <a:pt x="42" y="63"/>
                    <a:pt x="34" y="63"/>
                  </a:cubicBezTo>
                  <a:cubicBezTo>
                    <a:pt x="26" y="63"/>
                    <a:pt x="19" y="61"/>
                    <a:pt x="13" y="56"/>
                  </a:cubicBezTo>
                  <a:cubicBezTo>
                    <a:pt x="7" y="51"/>
                    <a:pt x="4" y="44"/>
                    <a:pt x="4" y="36"/>
                  </a:cubicBezTo>
                  <a:cubicBezTo>
                    <a:pt x="4" y="34"/>
                    <a:pt x="5" y="32"/>
                    <a:pt x="6" y="29"/>
                  </a:cubicBezTo>
                  <a:cubicBezTo>
                    <a:pt x="6" y="27"/>
                    <a:pt x="8" y="26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24"/>
                    <a:pt x="68" y="24"/>
                    <a:pt x="68" y="24"/>
                  </a:cubicBezTo>
                  <a:lnTo>
                    <a:pt x="59" y="24"/>
                  </a:lnTo>
                  <a:close/>
                  <a:moveTo>
                    <a:pt x="6" y="70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109"/>
                    <a:pt x="106" y="109"/>
                    <a:pt x="106" y="109"/>
                  </a:cubicBezTo>
                  <a:cubicBezTo>
                    <a:pt x="106" y="112"/>
                    <a:pt x="105" y="115"/>
                    <a:pt x="103" y="116"/>
                  </a:cubicBezTo>
                  <a:cubicBezTo>
                    <a:pt x="102" y="118"/>
                    <a:pt x="99" y="119"/>
                    <a:pt x="96" y="119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2" y="119"/>
                    <a:pt x="10" y="118"/>
                    <a:pt x="8" y="116"/>
                  </a:cubicBezTo>
                  <a:cubicBezTo>
                    <a:pt x="6" y="115"/>
                    <a:pt x="6" y="112"/>
                    <a:pt x="6" y="109"/>
                  </a:cubicBezTo>
                  <a:lnTo>
                    <a:pt x="6" y="70"/>
                  </a:lnTo>
                  <a:close/>
                  <a:moveTo>
                    <a:pt x="24" y="28"/>
                  </a:moveTo>
                  <a:cubicBezTo>
                    <a:pt x="21" y="30"/>
                    <a:pt x="20" y="33"/>
                    <a:pt x="20" y="37"/>
                  </a:cubicBezTo>
                  <a:cubicBezTo>
                    <a:pt x="20" y="40"/>
                    <a:pt x="21" y="44"/>
                    <a:pt x="24" y="46"/>
                  </a:cubicBezTo>
                  <a:cubicBezTo>
                    <a:pt x="27" y="49"/>
                    <a:pt x="30" y="50"/>
                    <a:pt x="34" y="50"/>
                  </a:cubicBezTo>
                  <a:cubicBezTo>
                    <a:pt x="38" y="50"/>
                    <a:pt x="41" y="49"/>
                    <a:pt x="44" y="46"/>
                  </a:cubicBezTo>
                  <a:cubicBezTo>
                    <a:pt x="47" y="43"/>
                    <a:pt x="49" y="40"/>
                    <a:pt x="49" y="37"/>
                  </a:cubicBezTo>
                  <a:cubicBezTo>
                    <a:pt x="49" y="33"/>
                    <a:pt x="47" y="30"/>
                    <a:pt x="44" y="28"/>
                  </a:cubicBezTo>
                  <a:cubicBezTo>
                    <a:pt x="41" y="25"/>
                    <a:pt x="38" y="24"/>
                    <a:pt x="34" y="24"/>
                  </a:cubicBezTo>
                  <a:cubicBezTo>
                    <a:pt x="30" y="24"/>
                    <a:pt x="27" y="25"/>
                    <a:pt x="24" y="28"/>
                  </a:cubicBezTo>
                  <a:close/>
                  <a:moveTo>
                    <a:pt x="90" y="93"/>
                  </a:moveTo>
                  <a:cubicBezTo>
                    <a:pt x="21" y="93"/>
                    <a:pt x="21" y="93"/>
                    <a:pt x="21" y="93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90" y="105"/>
                    <a:pt x="90" y="105"/>
                    <a:pt x="90" y="105"/>
                  </a:cubicBezTo>
                  <a:lnTo>
                    <a:pt x="90" y="93"/>
                  </a:lnTo>
                  <a:close/>
                  <a:moveTo>
                    <a:pt x="106" y="39"/>
                  </a:moveTo>
                  <a:cubicBezTo>
                    <a:pt x="106" y="60"/>
                    <a:pt x="106" y="60"/>
                    <a:pt x="106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1" y="39"/>
                    <a:pt x="121" y="39"/>
                    <a:pt x="121" y="39"/>
                  </a:cubicBezTo>
                  <a:lnTo>
                    <a:pt x="10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149"/>
            <p:cNvSpPr>
              <a:spLocks/>
            </p:cNvSpPr>
            <p:nvPr/>
          </p:nvSpPr>
          <p:spPr bwMode="gray">
            <a:xfrm>
              <a:off x="5049838" y="2970213"/>
              <a:ext cx="280987" cy="303213"/>
            </a:xfrm>
            <a:custGeom>
              <a:avLst/>
              <a:gdLst>
                <a:gd name="T0" fmla="*/ 16 w 105"/>
                <a:gd name="T1" fmla="*/ 74 h 113"/>
                <a:gd name="T2" fmla="*/ 63 w 105"/>
                <a:gd name="T3" fmla="*/ 74 h 113"/>
                <a:gd name="T4" fmla="*/ 63 w 105"/>
                <a:gd name="T5" fmla="*/ 0 h 113"/>
                <a:gd name="T6" fmla="*/ 78 w 105"/>
                <a:gd name="T7" fmla="*/ 0 h 113"/>
                <a:gd name="T8" fmla="*/ 78 w 105"/>
                <a:gd name="T9" fmla="*/ 36 h 113"/>
                <a:gd name="T10" fmla="*/ 90 w 105"/>
                <a:gd name="T11" fmla="*/ 36 h 113"/>
                <a:gd name="T12" fmla="*/ 90 w 105"/>
                <a:gd name="T13" fmla="*/ 0 h 113"/>
                <a:gd name="T14" fmla="*/ 105 w 105"/>
                <a:gd name="T15" fmla="*/ 0 h 113"/>
                <a:gd name="T16" fmla="*/ 105 w 105"/>
                <a:gd name="T17" fmla="*/ 113 h 113"/>
                <a:gd name="T18" fmla="*/ 90 w 105"/>
                <a:gd name="T19" fmla="*/ 113 h 113"/>
                <a:gd name="T20" fmla="*/ 90 w 105"/>
                <a:gd name="T21" fmla="*/ 50 h 113"/>
                <a:gd name="T22" fmla="*/ 78 w 105"/>
                <a:gd name="T23" fmla="*/ 50 h 113"/>
                <a:gd name="T24" fmla="*/ 78 w 105"/>
                <a:gd name="T25" fmla="*/ 113 h 113"/>
                <a:gd name="T26" fmla="*/ 63 w 105"/>
                <a:gd name="T27" fmla="*/ 113 h 113"/>
                <a:gd name="T28" fmla="*/ 63 w 105"/>
                <a:gd name="T29" fmla="*/ 88 h 113"/>
                <a:gd name="T30" fmla="*/ 10 w 105"/>
                <a:gd name="T31" fmla="*/ 88 h 113"/>
                <a:gd name="T32" fmla="*/ 3 w 105"/>
                <a:gd name="T33" fmla="*/ 86 h 113"/>
                <a:gd name="T34" fmla="*/ 0 w 105"/>
                <a:gd name="T35" fmla="*/ 79 h 113"/>
                <a:gd name="T36" fmla="*/ 0 w 105"/>
                <a:gd name="T37" fmla="*/ 0 h 113"/>
                <a:gd name="T38" fmla="*/ 51 w 105"/>
                <a:gd name="T39" fmla="*/ 0 h 113"/>
                <a:gd name="T40" fmla="*/ 51 w 105"/>
                <a:gd name="T41" fmla="*/ 14 h 113"/>
                <a:gd name="T42" fmla="*/ 16 w 105"/>
                <a:gd name="T43" fmla="*/ 14 h 113"/>
                <a:gd name="T44" fmla="*/ 16 w 105"/>
                <a:gd name="T45" fmla="*/ 7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113">
                  <a:moveTo>
                    <a:pt x="16" y="74"/>
                  </a:move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113"/>
                    <a:pt x="105" y="113"/>
                    <a:pt x="105" y="113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63" y="113"/>
                    <a:pt x="63" y="113"/>
                    <a:pt x="63" y="113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7" y="88"/>
                    <a:pt x="4" y="87"/>
                    <a:pt x="3" y="86"/>
                  </a:cubicBezTo>
                  <a:cubicBezTo>
                    <a:pt x="1" y="85"/>
                    <a:pt x="0" y="83"/>
                    <a:pt x="0" y="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16" y="14"/>
                    <a:pt x="16" y="14"/>
                    <a:pt x="16" y="14"/>
                  </a:cubicBezTo>
                  <a:lnTo>
                    <a:pt x="16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50"/>
            <p:cNvSpPr>
              <a:spLocks noEditPoints="1"/>
            </p:cNvSpPr>
            <p:nvPr/>
          </p:nvSpPr>
          <p:spPr bwMode="gray">
            <a:xfrm>
              <a:off x="5383213" y="2954338"/>
              <a:ext cx="325437" cy="319088"/>
            </a:xfrm>
            <a:custGeom>
              <a:avLst/>
              <a:gdLst>
                <a:gd name="T0" fmla="*/ 59 w 122"/>
                <a:gd name="T1" fmla="*/ 24 h 119"/>
                <a:gd name="T2" fmla="*/ 63 w 122"/>
                <a:gd name="T3" fmla="*/ 30 h 119"/>
                <a:gd name="T4" fmla="*/ 65 w 122"/>
                <a:gd name="T5" fmla="*/ 37 h 119"/>
                <a:gd name="T6" fmla="*/ 55 w 122"/>
                <a:gd name="T7" fmla="*/ 58 h 119"/>
                <a:gd name="T8" fmla="*/ 34 w 122"/>
                <a:gd name="T9" fmla="*/ 65 h 119"/>
                <a:gd name="T10" fmla="*/ 13 w 122"/>
                <a:gd name="T11" fmla="*/ 58 h 119"/>
                <a:gd name="T12" fmla="*/ 4 w 122"/>
                <a:gd name="T13" fmla="*/ 37 h 119"/>
                <a:gd name="T14" fmla="*/ 5 w 122"/>
                <a:gd name="T15" fmla="*/ 30 h 119"/>
                <a:gd name="T16" fmla="*/ 9 w 122"/>
                <a:gd name="T17" fmla="*/ 24 h 119"/>
                <a:gd name="T18" fmla="*/ 0 w 122"/>
                <a:gd name="T19" fmla="*/ 24 h 119"/>
                <a:gd name="T20" fmla="*/ 0 w 122"/>
                <a:gd name="T21" fmla="*/ 11 h 119"/>
                <a:gd name="T22" fmla="*/ 26 w 122"/>
                <a:gd name="T23" fmla="*/ 11 h 119"/>
                <a:gd name="T24" fmla="*/ 26 w 122"/>
                <a:gd name="T25" fmla="*/ 0 h 119"/>
                <a:gd name="T26" fmla="*/ 43 w 122"/>
                <a:gd name="T27" fmla="*/ 0 h 119"/>
                <a:gd name="T28" fmla="*/ 43 w 122"/>
                <a:gd name="T29" fmla="*/ 11 h 119"/>
                <a:gd name="T30" fmla="*/ 68 w 122"/>
                <a:gd name="T31" fmla="*/ 11 h 119"/>
                <a:gd name="T32" fmla="*/ 68 w 122"/>
                <a:gd name="T33" fmla="*/ 24 h 119"/>
                <a:gd name="T34" fmla="*/ 59 w 122"/>
                <a:gd name="T35" fmla="*/ 24 h 119"/>
                <a:gd name="T36" fmla="*/ 106 w 122"/>
                <a:gd name="T37" fmla="*/ 119 h 119"/>
                <a:gd name="T38" fmla="*/ 90 w 122"/>
                <a:gd name="T39" fmla="*/ 119 h 119"/>
                <a:gd name="T40" fmla="*/ 90 w 122"/>
                <a:gd name="T41" fmla="*/ 87 h 119"/>
                <a:gd name="T42" fmla="*/ 6 w 122"/>
                <a:gd name="T43" fmla="*/ 87 h 119"/>
                <a:gd name="T44" fmla="*/ 6 w 122"/>
                <a:gd name="T45" fmla="*/ 73 h 119"/>
                <a:gd name="T46" fmla="*/ 106 w 122"/>
                <a:gd name="T47" fmla="*/ 73 h 119"/>
                <a:gd name="T48" fmla="*/ 106 w 122"/>
                <a:gd name="T49" fmla="*/ 119 h 119"/>
                <a:gd name="T50" fmla="*/ 24 w 122"/>
                <a:gd name="T51" fmla="*/ 28 h 119"/>
                <a:gd name="T52" fmla="*/ 19 w 122"/>
                <a:gd name="T53" fmla="*/ 38 h 119"/>
                <a:gd name="T54" fmla="*/ 24 w 122"/>
                <a:gd name="T55" fmla="*/ 48 h 119"/>
                <a:gd name="T56" fmla="*/ 34 w 122"/>
                <a:gd name="T57" fmla="*/ 52 h 119"/>
                <a:gd name="T58" fmla="*/ 45 w 122"/>
                <a:gd name="T59" fmla="*/ 48 h 119"/>
                <a:gd name="T60" fmla="*/ 49 w 122"/>
                <a:gd name="T61" fmla="*/ 38 h 119"/>
                <a:gd name="T62" fmla="*/ 45 w 122"/>
                <a:gd name="T63" fmla="*/ 28 h 119"/>
                <a:gd name="T64" fmla="*/ 34 w 122"/>
                <a:gd name="T65" fmla="*/ 24 h 119"/>
                <a:gd name="T66" fmla="*/ 24 w 122"/>
                <a:gd name="T67" fmla="*/ 28 h 119"/>
                <a:gd name="T68" fmla="*/ 106 w 122"/>
                <a:gd name="T69" fmla="*/ 38 h 119"/>
                <a:gd name="T70" fmla="*/ 106 w 122"/>
                <a:gd name="T71" fmla="*/ 61 h 119"/>
                <a:gd name="T72" fmla="*/ 90 w 122"/>
                <a:gd name="T73" fmla="*/ 61 h 119"/>
                <a:gd name="T74" fmla="*/ 90 w 122"/>
                <a:gd name="T75" fmla="*/ 6 h 119"/>
                <a:gd name="T76" fmla="*/ 106 w 122"/>
                <a:gd name="T77" fmla="*/ 6 h 119"/>
                <a:gd name="T78" fmla="*/ 106 w 122"/>
                <a:gd name="T79" fmla="*/ 25 h 119"/>
                <a:gd name="T80" fmla="*/ 122 w 122"/>
                <a:gd name="T81" fmla="*/ 25 h 119"/>
                <a:gd name="T82" fmla="*/ 122 w 122"/>
                <a:gd name="T83" fmla="*/ 38 h 119"/>
                <a:gd name="T84" fmla="*/ 106 w 122"/>
                <a:gd name="T85" fmla="*/ 3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2" h="119">
                  <a:moveTo>
                    <a:pt x="59" y="24"/>
                  </a:moveTo>
                  <a:cubicBezTo>
                    <a:pt x="61" y="26"/>
                    <a:pt x="62" y="28"/>
                    <a:pt x="63" y="30"/>
                  </a:cubicBezTo>
                  <a:cubicBezTo>
                    <a:pt x="64" y="33"/>
                    <a:pt x="65" y="35"/>
                    <a:pt x="65" y="37"/>
                  </a:cubicBezTo>
                  <a:cubicBezTo>
                    <a:pt x="65" y="46"/>
                    <a:pt x="62" y="52"/>
                    <a:pt x="55" y="58"/>
                  </a:cubicBezTo>
                  <a:cubicBezTo>
                    <a:pt x="50" y="63"/>
                    <a:pt x="43" y="65"/>
                    <a:pt x="34" y="65"/>
                  </a:cubicBezTo>
                  <a:cubicBezTo>
                    <a:pt x="26" y="65"/>
                    <a:pt x="19" y="63"/>
                    <a:pt x="13" y="58"/>
                  </a:cubicBezTo>
                  <a:cubicBezTo>
                    <a:pt x="7" y="52"/>
                    <a:pt x="4" y="46"/>
                    <a:pt x="4" y="37"/>
                  </a:cubicBezTo>
                  <a:cubicBezTo>
                    <a:pt x="4" y="35"/>
                    <a:pt x="4" y="33"/>
                    <a:pt x="5" y="30"/>
                  </a:cubicBezTo>
                  <a:cubicBezTo>
                    <a:pt x="6" y="28"/>
                    <a:pt x="7" y="26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24"/>
                    <a:pt x="68" y="24"/>
                    <a:pt x="68" y="24"/>
                  </a:cubicBezTo>
                  <a:lnTo>
                    <a:pt x="59" y="24"/>
                  </a:lnTo>
                  <a:close/>
                  <a:moveTo>
                    <a:pt x="106" y="119"/>
                  </a:moveTo>
                  <a:cubicBezTo>
                    <a:pt x="90" y="119"/>
                    <a:pt x="90" y="119"/>
                    <a:pt x="90" y="119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6" y="73"/>
                    <a:pt x="106" y="73"/>
                    <a:pt x="106" y="73"/>
                  </a:cubicBezTo>
                  <a:lnTo>
                    <a:pt x="106" y="119"/>
                  </a:lnTo>
                  <a:close/>
                  <a:moveTo>
                    <a:pt x="24" y="28"/>
                  </a:moveTo>
                  <a:cubicBezTo>
                    <a:pt x="21" y="31"/>
                    <a:pt x="19" y="34"/>
                    <a:pt x="19" y="38"/>
                  </a:cubicBezTo>
                  <a:cubicBezTo>
                    <a:pt x="19" y="42"/>
                    <a:pt x="21" y="45"/>
                    <a:pt x="24" y="48"/>
                  </a:cubicBezTo>
                  <a:cubicBezTo>
                    <a:pt x="27" y="50"/>
                    <a:pt x="30" y="52"/>
                    <a:pt x="34" y="52"/>
                  </a:cubicBezTo>
                  <a:cubicBezTo>
                    <a:pt x="38" y="52"/>
                    <a:pt x="42" y="50"/>
                    <a:pt x="45" y="48"/>
                  </a:cubicBezTo>
                  <a:cubicBezTo>
                    <a:pt x="48" y="45"/>
                    <a:pt x="49" y="42"/>
                    <a:pt x="49" y="38"/>
                  </a:cubicBezTo>
                  <a:cubicBezTo>
                    <a:pt x="49" y="34"/>
                    <a:pt x="48" y="31"/>
                    <a:pt x="45" y="28"/>
                  </a:cubicBezTo>
                  <a:cubicBezTo>
                    <a:pt x="42" y="25"/>
                    <a:pt x="38" y="24"/>
                    <a:pt x="34" y="24"/>
                  </a:cubicBezTo>
                  <a:cubicBezTo>
                    <a:pt x="30" y="24"/>
                    <a:pt x="27" y="25"/>
                    <a:pt x="24" y="28"/>
                  </a:cubicBezTo>
                  <a:close/>
                  <a:moveTo>
                    <a:pt x="106" y="38"/>
                  </a:moveTo>
                  <a:cubicBezTo>
                    <a:pt x="106" y="61"/>
                    <a:pt x="106" y="61"/>
                    <a:pt x="106" y="61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2" y="38"/>
                    <a:pt x="122" y="38"/>
                    <a:pt x="122" y="38"/>
                  </a:cubicBezTo>
                  <a:lnTo>
                    <a:pt x="10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151"/>
            <p:cNvSpPr>
              <a:spLocks noEditPoints="1"/>
            </p:cNvSpPr>
            <p:nvPr/>
          </p:nvSpPr>
          <p:spPr bwMode="gray">
            <a:xfrm>
              <a:off x="5727700" y="2957513"/>
              <a:ext cx="293687" cy="315913"/>
            </a:xfrm>
            <a:custGeom>
              <a:avLst/>
              <a:gdLst>
                <a:gd name="T0" fmla="*/ 37 w 110"/>
                <a:gd name="T1" fmla="*/ 61 h 118"/>
                <a:gd name="T2" fmla="*/ 0 w 110"/>
                <a:gd name="T3" fmla="*/ 61 h 118"/>
                <a:gd name="T4" fmla="*/ 0 w 110"/>
                <a:gd name="T5" fmla="*/ 48 h 118"/>
                <a:gd name="T6" fmla="*/ 16 w 110"/>
                <a:gd name="T7" fmla="*/ 48 h 118"/>
                <a:gd name="T8" fmla="*/ 9 w 110"/>
                <a:gd name="T9" fmla="*/ 39 h 118"/>
                <a:gd name="T10" fmla="*/ 6 w 110"/>
                <a:gd name="T11" fmla="*/ 28 h 118"/>
                <a:gd name="T12" fmla="*/ 16 w 110"/>
                <a:gd name="T13" fmla="*/ 8 h 118"/>
                <a:gd name="T14" fmla="*/ 39 w 110"/>
                <a:gd name="T15" fmla="*/ 0 h 118"/>
                <a:gd name="T16" fmla="*/ 61 w 110"/>
                <a:gd name="T17" fmla="*/ 8 h 118"/>
                <a:gd name="T18" fmla="*/ 71 w 110"/>
                <a:gd name="T19" fmla="*/ 28 h 118"/>
                <a:gd name="T20" fmla="*/ 68 w 110"/>
                <a:gd name="T21" fmla="*/ 39 h 118"/>
                <a:gd name="T22" fmla="*/ 61 w 110"/>
                <a:gd name="T23" fmla="*/ 48 h 118"/>
                <a:gd name="T24" fmla="*/ 80 w 110"/>
                <a:gd name="T25" fmla="*/ 48 h 118"/>
                <a:gd name="T26" fmla="*/ 80 w 110"/>
                <a:gd name="T27" fmla="*/ 61 h 118"/>
                <a:gd name="T28" fmla="*/ 53 w 110"/>
                <a:gd name="T29" fmla="*/ 61 h 118"/>
                <a:gd name="T30" fmla="*/ 53 w 110"/>
                <a:gd name="T31" fmla="*/ 88 h 118"/>
                <a:gd name="T32" fmla="*/ 37 w 110"/>
                <a:gd name="T33" fmla="*/ 88 h 118"/>
                <a:gd name="T34" fmla="*/ 37 w 110"/>
                <a:gd name="T35" fmla="*/ 61 h 118"/>
                <a:gd name="T36" fmla="*/ 9 w 110"/>
                <a:gd name="T37" fmla="*/ 75 h 118"/>
                <a:gd name="T38" fmla="*/ 25 w 110"/>
                <a:gd name="T39" fmla="*/ 75 h 118"/>
                <a:gd name="T40" fmla="*/ 25 w 110"/>
                <a:gd name="T41" fmla="*/ 104 h 118"/>
                <a:gd name="T42" fmla="*/ 110 w 110"/>
                <a:gd name="T43" fmla="*/ 104 h 118"/>
                <a:gd name="T44" fmla="*/ 110 w 110"/>
                <a:gd name="T45" fmla="*/ 118 h 118"/>
                <a:gd name="T46" fmla="*/ 19 w 110"/>
                <a:gd name="T47" fmla="*/ 118 h 118"/>
                <a:gd name="T48" fmla="*/ 12 w 110"/>
                <a:gd name="T49" fmla="*/ 116 h 118"/>
                <a:gd name="T50" fmla="*/ 9 w 110"/>
                <a:gd name="T51" fmla="*/ 108 h 118"/>
                <a:gd name="T52" fmla="*/ 9 w 110"/>
                <a:gd name="T53" fmla="*/ 75 h 118"/>
                <a:gd name="T54" fmla="*/ 26 w 110"/>
                <a:gd name="T55" fmla="*/ 17 h 118"/>
                <a:gd name="T56" fmla="*/ 21 w 110"/>
                <a:gd name="T57" fmla="*/ 29 h 118"/>
                <a:gd name="T58" fmla="*/ 26 w 110"/>
                <a:gd name="T59" fmla="*/ 40 h 118"/>
                <a:gd name="T60" fmla="*/ 38 w 110"/>
                <a:gd name="T61" fmla="*/ 45 h 118"/>
                <a:gd name="T62" fmla="*/ 50 w 110"/>
                <a:gd name="T63" fmla="*/ 40 h 118"/>
                <a:gd name="T64" fmla="*/ 55 w 110"/>
                <a:gd name="T65" fmla="*/ 29 h 118"/>
                <a:gd name="T66" fmla="*/ 50 w 110"/>
                <a:gd name="T67" fmla="*/ 17 h 118"/>
                <a:gd name="T68" fmla="*/ 38 w 110"/>
                <a:gd name="T69" fmla="*/ 12 h 118"/>
                <a:gd name="T70" fmla="*/ 26 w 110"/>
                <a:gd name="T71" fmla="*/ 17 h 118"/>
                <a:gd name="T72" fmla="*/ 94 w 110"/>
                <a:gd name="T73" fmla="*/ 71 h 118"/>
                <a:gd name="T74" fmla="*/ 94 w 110"/>
                <a:gd name="T75" fmla="*/ 5 h 118"/>
                <a:gd name="T76" fmla="*/ 109 w 110"/>
                <a:gd name="T77" fmla="*/ 5 h 118"/>
                <a:gd name="T78" fmla="*/ 109 w 110"/>
                <a:gd name="T79" fmla="*/ 94 h 118"/>
                <a:gd name="T80" fmla="*/ 94 w 110"/>
                <a:gd name="T81" fmla="*/ 94 h 118"/>
                <a:gd name="T82" fmla="*/ 94 w 110"/>
                <a:gd name="T83" fmla="*/ 84 h 118"/>
                <a:gd name="T84" fmla="*/ 67 w 110"/>
                <a:gd name="T85" fmla="*/ 84 h 118"/>
                <a:gd name="T86" fmla="*/ 67 w 110"/>
                <a:gd name="T87" fmla="*/ 71 h 118"/>
                <a:gd name="T88" fmla="*/ 94 w 110"/>
                <a:gd name="T89" fmla="*/ 7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118">
                  <a:moveTo>
                    <a:pt x="37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3" y="45"/>
                    <a:pt x="11" y="43"/>
                    <a:pt x="9" y="39"/>
                  </a:cubicBezTo>
                  <a:cubicBezTo>
                    <a:pt x="7" y="36"/>
                    <a:pt x="6" y="32"/>
                    <a:pt x="6" y="28"/>
                  </a:cubicBezTo>
                  <a:cubicBezTo>
                    <a:pt x="6" y="20"/>
                    <a:pt x="10" y="13"/>
                    <a:pt x="16" y="8"/>
                  </a:cubicBezTo>
                  <a:cubicBezTo>
                    <a:pt x="23" y="2"/>
                    <a:pt x="30" y="0"/>
                    <a:pt x="39" y="0"/>
                  </a:cubicBezTo>
                  <a:cubicBezTo>
                    <a:pt x="48" y="0"/>
                    <a:pt x="55" y="2"/>
                    <a:pt x="61" y="8"/>
                  </a:cubicBezTo>
                  <a:cubicBezTo>
                    <a:pt x="68" y="13"/>
                    <a:pt x="71" y="20"/>
                    <a:pt x="71" y="28"/>
                  </a:cubicBezTo>
                  <a:cubicBezTo>
                    <a:pt x="71" y="32"/>
                    <a:pt x="70" y="36"/>
                    <a:pt x="68" y="39"/>
                  </a:cubicBezTo>
                  <a:cubicBezTo>
                    <a:pt x="67" y="43"/>
                    <a:pt x="64" y="45"/>
                    <a:pt x="61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53" y="61"/>
                    <a:pt x="53" y="61"/>
                    <a:pt x="53" y="61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37" y="88"/>
                    <a:pt x="37" y="88"/>
                    <a:pt x="37" y="88"/>
                  </a:cubicBezTo>
                  <a:lnTo>
                    <a:pt x="37" y="61"/>
                  </a:lnTo>
                  <a:close/>
                  <a:moveTo>
                    <a:pt x="9" y="75"/>
                  </a:moveTo>
                  <a:cubicBezTo>
                    <a:pt x="25" y="75"/>
                    <a:pt x="25" y="75"/>
                    <a:pt x="25" y="75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110" y="104"/>
                    <a:pt x="110" y="104"/>
                    <a:pt x="110" y="104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6" y="118"/>
                    <a:pt x="13" y="117"/>
                    <a:pt x="12" y="116"/>
                  </a:cubicBezTo>
                  <a:cubicBezTo>
                    <a:pt x="10" y="114"/>
                    <a:pt x="9" y="111"/>
                    <a:pt x="9" y="108"/>
                  </a:cubicBezTo>
                  <a:lnTo>
                    <a:pt x="9" y="75"/>
                  </a:lnTo>
                  <a:close/>
                  <a:moveTo>
                    <a:pt x="26" y="17"/>
                  </a:moveTo>
                  <a:cubicBezTo>
                    <a:pt x="23" y="20"/>
                    <a:pt x="21" y="24"/>
                    <a:pt x="21" y="29"/>
                  </a:cubicBezTo>
                  <a:cubicBezTo>
                    <a:pt x="21" y="33"/>
                    <a:pt x="23" y="36"/>
                    <a:pt x="26" y="40"/>
                  </a:cubicBezTo>
                  <a:cubicBezTo>
                    <a:pt x="30" y="43"/>
                    <a:pt x="34" y="45"/>
                    <a:pt x="38" y="45"/>
                  </a:cubicBezTo>
                  <a:cubicBezTo>
                    <a:pt x="43" y="45"/>
                    <a:pt x="47" y="43"/>
                    <a:pt x="50" y="40"/>
                  </a:cubicBezTo>
                  <a:cubicBezTo>
                    <a:pt x="54" y="36"/>
                    <a:pt x="55" y="33"/>
                    <a:pt x="55" y="29"/>
                  </a:cubicBezTo>
                  <a:cubicBezTo>
                    <a:pt x="55" y="24"/>
                    <a:pt x="54" y="20"/>
                    <a:pt x="50" y="17"/>
                  </a:cubicBezTo>
                  <a:cubicBezTo>
                    <a:pt x="47" y="14"/>
                    <a:pt x="43" y="12"/>
                    <a:pt x="38" y="12"/>
                  </a:cubicBezTo>
                  <a:cubicBezTo>
                    <a:pt x="34" y="12"/>
                    <a:pt x="30" y="14"/>
                    <a:pt x="26" y="17"/>
                  </a:cubicBezTo>
                  <a:close/>
                  <a:moveTo>
                    <a:pt x="94" y="71"/>
                  </a:moveTo>
                  <a:cubicBezTo>
                    <a:pt x="94" y="5"/>
                    <a:pt x="94" y="5"/>
                    <a:pt x="94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4" y="84"/>
                    <a:pt x="94" y="84"/>
                    <a:pt x="94" y="84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7" y="71"/>
                    <a:pt x="67" y="71"/>
                    <a:pt x="67" y="71"/>
                  </a:cubicBezTo>
                  <a:lnTo>
                    <a:pt x="94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152"/>
            <p:cNvSpPr>
              <a:spLocks/>
            </p:cNvSpPr>
            <p:nvPr/>
          </p:nvSpPr>
          <p:spPr bwMode="gray">
            <a:xfrm>
              <a:off x="6075363" y="2970213"/>
              <a:ext cx="279400" cy="303213"/>
            </a:xfrm>
            <a:custGeom>
              <a:avLst/>
              <a:gdLst>
                <a:gd name="T0" fmla="*/ 16 w 105"/>
                <a:gd name="T1" fmla="*/ 74 h 113"/>
                <a:gd name="T2" fmla="*/ 64 w 105"/>
                <a:gd name="T3" fmla="*/ 74 h 113"/>
                <a:gd name="T4" fmla="*/ 64 w 105"/>
                <a:gd name="T5" fmla="*/ 0 h 113"/>
                <a:gd name="T6" fmla="*/ 78 w 105"/>
                <a:gd name="T7" fmla="*/ 0 h 113"/>
                <a:gd name="T8" fmla="*/ 78 w 105"/>
                <a:gd name="T9" fmla="*/ 36 h 113"/>
                <a:gd name="T10" fmla="*/ 90 w 105"/>
                <a:gd name="T11" fmla="*/ 36 h 113"/>
                <a:gd name="T12" fmla="*/ 90 w 105"/>
                <a:gd name="T13" fmla="*/ 0 h 113"/>
                <a:gd name="T14" fmla="*/ 105 w 105"/>
                <a:gd name="T15" fmla="*/ 0 h 113"/>
                <a:gd name="T16" fmla="*/ 105 w 105"/>
                <a:gd name="T17" fmla="*/ 113 h 113"/>
                <a:gd name="T18" fmla="*/ 90 w 105"/>
                <a:gd name="T19" fmla="*/ 113 h 113"/>
                <a:gd name="T20" fmla="*/ 90 w 105"/>
                <a:gd name="T21" fmla="*/ 50 h 113"/>
                <a:gd name="T22" fmla="*/ 78 w 105"/>
                <a:gd name="T23" fmla="*/ 50 h 113"/>
                <a:gd name="T24" fmla="*/ 78 w 105"/>
                <a:gd name="T25" fmla="*/ 113 h 113"/>
                <a:gd name="T26" fmla="*/ 64 w 105"/>
                <a:gd name="T27" fmla="*/ 113 h 113"/>
                <a:gd name="T28" fmla="*/ 64 w 105"/>
                <a:gd name="T29" fmla="*/ 88 h 113"/>
                <a:gd name="T30" fmla="*/ 10 w 105"/>
                <a:gd name="T31" fmla="*/ 88 h 113"/>
                <a:gd name="T32" fmla="*/ 3 w 105"/>
                <a:gd name="T33" fmla="*/ 86 h 113"/>
                <a:gd name="T34" fmla="*/ 0 w 105"/>
                <a:gd name="T35" fmla="*/ 79 h 113"/>
                <a:gd name="T36" fmla="*/ 0 w 105"/>
                <a:gd name="T37" fmla="*/ 0 h 113"/>
                <a:gd name="T38" fmla="*/ 51 w 105"/>
                <a:gd name="T39" fmla="*/ 0 h 113"/>
                <a:gd name="T40" fmla="*/ 51 w 105"/>
                <a:gd name="T41" fmla="*/ 14 h 113"/>
                <a:gd name="T42" fmla="*/ 16 w 105"/>
                <a:gd name="T43" fmla="*/ 14 h 113"/>
                <a:gd name="T44" fmla="*/ 16 w 105"/>
                <a:gd name="T45" fmla="*/ 7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113">
                  <a:moveTo>
                    <a:pt x="16" y="74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113"/>
                    <a:pt x="105" y="113"/>
                    <a:pt x="105" y="113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7" y="88"/>
                    <a:pt x="5" y="87"/>
                    <a:pt x="3" y="86"/>
                  </a:cubicBezTo>
                  <a:cubicBezTo>
                    <a:pt x="1" y="85"/>
                    <a:pt x="0" y="83"/>
                    <a:pt x="0" y="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16" y="14"/>
                    <a:pt x="16" y="14"/>
                    <a:pt x="16" y="14"/>
                  </a:cubicBezTo>
                  <a:lnTo>
                    <a:pt x="16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53"/>
            <p:cNvSpPr>
              <a:spLocks noEditPoints="1"/>
            </p:cNvSpPr>
            <p:nvPr/>
          </p:nvSpPr>
          <p:spPr bwMode="gray">
            <a:xfrm>
              <a:off x="6408738" y="2954338"/>
              <a:ext cx="325437" cy="319088"/>
            </a:xfrm>
            <a:custGeom>
              <a:avLst/>
              <a:gdLst>
                <a:gd name="T0" fmla="*/ 60 w 122"/>
                <a:gd name="T1" fmla="*/ 24 h 119"/>
                <a:gd name="T2" fmla="*/ 64 w 122"/>
                <a:gd name="T3" fmla="*/ 30 h 119"/>
                <a:gd name="T4" fmla="*/ 65 w 122"/>
                <a:gd name="T5" fmla="*/ 37 h 119"/>
                <a:gd name="T6" fmla="*/ 56 w 122"/>
                <a:gd name="T7" fmla="*/ 58 h 119"/>
                <a:gd name="T8" fmla="*/ 35 w 122"/>
                <a:gd name="T9" fmla="*/ 65 h 119"/>
                <a:gd name="T10" fmla="*/ 14 w 122"/>
                <a:gd name="T11" fmla="*/ 58 h 119"/>
                <a:gd name="T12" fmla="*/ 4 w 122"/>
                <a:gd name="T13" fmla="*/ 37 h 119"/>
                <a:gd name="T14" fmla="*/ 5 w 122"/>
                <a:gd name="T15" fmla="*/ 30 h 119"/>
                <a:gd name="T16" fmla="*/ 9 w 122"/>
                <a:gd name="T17" fmla="*/ 24 h 119"/>
                <a:gd name="T18" fmla="*/ 0 w 122"/>
                <a:gd name="T19" fmla="*/ 24 h 119"/>
                <a:gd name="T20" fmla="*/ 0 w 122"/>
                <a:gd name="T21" fmla="*/ 11 h 119"/>
                <a:gd name="T22" fmla="*/ 27 w 122"/>
                <a:gd name="T23" fmla="*/ 11 h 119"/>
                <a:gd name="T24" fmla="*/ 27 w 122"/>
                <a:gd name="T25" fmla="*/ 0 h 119"/>
                <a:gd name="T26" fmla="*/ 44 w 122"/>
                <a:gd name="T27" fmla="*/ 0 h 119"/>
                <a:gd name="T28" fmla="*/ 44 w 122"/>
                <a:gd name="T29" fmla="*/ 11 h 119"/>
                <a:gd name="T30" fmla="*/ 69 w 122"/>
                <a:gd name="T31" fmla="*/ 11 h 119"/>
                <a:gd name="T32" fmla="*/ 69 w 122"/>
                <a:gd name="T33" fmla="*/ 24 h 119"/>
                <a:gd name="T34" fmla="*/ 60 w 122"/>
                <a:gd name="T35" fmla="*/ 24 h 119"/>
                <a:gd name="T36" fmla="*/ 106 w 122"/>
                <a:gd name="T37" fmla="*/ 119 h 119"/>
                <a:gd name="T38" fmla="*/ 91 w 122"/>
                <a:gd name="T39" fmla="*/ 119 h 119"/>
                <a:gd name="T40" fmla="*/ 91 w 122"/>
                <a:gd name="T41" fmla="*/ 87 h 119"/>
                <a:gd name="T42" fmla="*/ 6 w 122"/>
                <a:gd name="T43" fmla="*/ 87 h 119"/>
                <a:gd name="T44" fmla="*/ 6 w 122"/>
                <a:gd name="T45" fmla="*/ 73 h 119"/>
                <a:gd name="T46" fmla="*/ 106 w 122"/>
                <a:gd name="T47" fmla="*/ 73 h 119"/>
                <a:gd name="T48" fmla="*/ 106 w 122"/>
                <a:gd name="T49" fmla="*/ 119 h 119"/>
                <a:gd name="T50" fmla="*/ 24 w 122"/>
                <a:gd name="T51" fmla="*/ 28 h 119"/>
                <a:gd name="T52" fmla="*/ 20 w 122"/>
                <a:gd name="T53" fmla="*/ 38 h 119"/>
                <a:gd name="T54" fmla="*/ 24 w 122"/>
                <a:gd name="T55" fmla="*/ 48 h 119"/>
                <a:gd name="T56" fmla="*/ 35 w 122"/>
                <a:gd name="T57" fmla="*/ 52 h 119"/>
                <a:gd name="T58" fmla="*/ 45 w 122"/>
                <a:gd name="T59" fmla="*/ 48 h 119"/>
                <a:gd name="T60" fmla="*/ 50 w 122"/>
                <a:gd name="T61" fmla="*/ 38 h 119"/>
                <a:gd name="T62" fmla="*/ 45 w 122"/>
                <a:gd name="T63" fmla="*/ 28 h 119"/>
                <a:gd name="T64" fmla="*/ 35 w 122"/>
                <a:gd name="T65" fmla="*/ 24 h 119"/>
                <a:gd name="T66" fmla="*/ 24 w 122"/>
                <a:gd name="T67" fmla="*/ 28 h 119"/>
                <a:gd name="T68" fmla="*/ 106 w 122"/>
                <a:gd name="T69" fmla="*/ 38 h 119"/>
                <a:gd name="T70" fmla="*/ 106 w 122"/>
                <a:gd name="T71" fmla="*/ 61 h 119"/>
                <a:gd name="T72" fmla="*/ 91 w 122"/>
                <a:gd name="T73" fmla="*/ 61 h 119"/>
                <a:gd name="T74" fmla="*/ 91 w 122"/>
                <a:gd name="T75" fmla="*/ 6 h 119"/>
                <a:gd name="T76" fmla="*/ 106 w 122"/>
                <a:gd name="T77" fmla="*/ 6 h 119"/>
                <a:gd name="T78" fmla="*/ 106 w 122"/>
                <a:gd name="T79" fmla="*/ 25 h 119"/>
                <a:gd name="T80" fmla="*/ 122 w 122"/>
                <a:gd name="T81" fmla="*/ 25 h 119"/>
                <a:gd name="T82" fmla="*/ 122 w 122"/>
                <a:gd name="T83" fmla="*/ 38 h 119"/>
                <a:gd name="T84" fmla="*/ 106 w 122"/>
                <a:gd name="T85" fmla="*/ 3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2" h="119">
                  <a:moveTo>
                    <a:pt x="60" y="24"/>
                  </a:moveTo>
                  <a:cubicBezTo>
                    <a:pt x="62" y="26"/>
                    <a:pt x="63" y="28"/>
                    <a:pt x="64" y="30"/>
                  </a:cubicBezTo>
                  <a:cubicBezTo>
                    <a:pt x="65" y="33"/>
                    <a:pt x="65" y="35"/>
                    <a:pt x="65" y="37"/>
                  </a:cubicBezTo>
                  <a:cubicBezTo>
                    <a:pt x="65" y="46"/>
                    <a:pt x="62" y="52"/>
                    <a:pt x="56" y="58"/>
                  </a:cubicBezTo>
                  <a:cubicBezTo>
                    <a:pt x="50" y="63"/>
                    <a:pt x="43" y="65"/>
                    <a:pt x="35" y="65"/>
                  </a:cubicBezTo>
                  <a:cubicBezTo>
                    <a:pt x="27" y="65"/>
                    <a:pt x="20" y="63"/>
                    <a:pt x="14" y="58"/>
                  </a:cubicBezTo>
                  <a:cubicBezTo>
                    <a:pt x="7" y="52"/>
                    <a:pt x="4" y="46"/>
                    <a:pt x="4" y="37"/>
                  </a:cubicBezTo>
                  <a:cubicBezTo>
                    <a:pt x="4" y="35"/>
                    <a:pt x="4" y="33"/>
                    <a:pt x="5" y="30"/>
                  </a:cubicBezTo>
                  <a:cubicBezTo>
                    <a:pt x="6" y="28"/>
                    <a:pt x="8" y="26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24"/>
                    <a:pt x="69" y="24"/>
                    <a:pt x="69" y="24"/>
                  </a:cubicBezTo>
                  <a:lnTo>
                    <a:pt x="60" y="24"/>
                  </a:lnTo>
                  <a:close/>
                  <a:moveTo>
                    <a:pt x="106" y="119"/>
                  </a:moveTo>
                  <a:cubicBezTo>
                    <a:pt x="91" y="119"/>
                    <a:pt x="91" y="119"/>
                    <a:pt x="91" y="119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6" y="73"/>
                    <a:pt x="106" y="73"/>
                    <a:pt x="106" y="73"/>
                  </a:cubicBezTo>
                  <a:lnTo>
                    <a:pt x="106" y="119"/>
                  </a:lnTo>
                  <a:close/>
                  <a:moveTo>
                    <a:pt x="24" y="28"/>
                  </a:moveTo>
                  <a:cubicBezTo>
                    <a:pt x="21" y="31"/>
                    <a:pt x="20" y="34"/>
                    <a:pt x="20" y="38"/>
                  </a:cubicBezTo>
                  <a:cubicBezTo>
                    <a:pt x="20" y="42"/>
                    <a:pt x="21" y="45"/>
                    <a:pt x="24" y="48"/>
                  </a:cubicBezTo>
                  <a:cubicBezTo>
                    <a:pt x="27" y="50"/>
                    <a:pt x="31" y="52"/>
                    <a:pt x="35" y="52"/>
                  </a:cubicBezTo>
                  <a:cubicBezTo>
                    <a:pt x="39" y="52"/>
                    <a:pt x="42" y="50"/>
                    <a:pt x="45" y="48"/>
                  </a:cubicBezTo>
                  <a:cubicBezTo>
                    <a:pt x="48" y="45"/>
                    <a:pt x="50" y="42"/>
                    <a:pt x="50" y="38"/>
                  </a:cubicBezTo>
                  <a:cubicBezTo>
                    <a:pt x="50" y="34"/>
                    <a:pt x="48" y="31"/>
                    <a:pt x="45" y="28"/>
                  </a:cubicBezTo>
                  <a:cubicBezTo>
                    <a:pt x="42" y="25"/>
                    <a:pt x="39" y="24"/>
                    <a:pt x="35" y="24"/>
                  </a:cubicBezTo>
                  <a:cubicBezTo>
                    <a:pt x="31" y="24"/>
                    <a:pt x="27" y="25"/>
                    <a:pt x="24" y="28"/>
                  </a:cubicBezTo>
                  <a:close/>
                  <a:moveTo>
                    <a:pt x="106" y="38"/>
                  </a:moveTo>
                  <a:cubicBezTo>
                    <a:pt x="106" y="61"/>
                    <a:pt x="106" y="61"/>
                    <a:pt x="106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122" y="38"/>
                    <a:pt x="122" y="38"/>
                    <a:pt x="122" y="38"/>
                  </a:cubicBezTo>
                  <a:lnTo>
                    <a:pt x="10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54"/>
            <p:cNvSpPr>
              <a:spLocks/>
            </p:cNvSpPr>
            <p:nvPr/>
          </p:nvSpPr>
          <p:spPr bwMode="gray">
            <a:xfrm>
              <a:off x="6750050" y="2970213"/>
              <a:ext cx="301625" cy="287338"/>
            </a:xfrm>
            <a:custGeom>
              <a:avLst/>
              <a:gdLst>
                <a:gd name="T0" fmla="*/ 190 w 190"/>
                <a:gd name="T1" fmla="*/ 157 h 181"/>
                <a:gd name="T2" fmla="*/ 190 w 190"/>
                <a:gd name="T3" fmla="*/ 181 h 181"/>
                <a:gd name="T4" fmla="*/ 0 w 190"/>
                <a:gd name="T5" fmla="*/ 181 h 181"/>
                <a:gd name="T6" fmla="*/ 0 w 190"/>
                <a:gd name="T7" fmla="*/ 157 h 181"/>
                <a:gd name="T8" fmla="*/ 31 w 190"/>
                <a:gd name="T9" fmla="*/ 157 h 181"/>
                <a:gd name="T10" fmla="*/ 31 w 190"/>
                <a:gd name="T11" fmla="*/ 78 h 181"/>
                <a:gd name="T12" fmla="*/ 57 w 190"/>
                <a:gd name="T13" fmla="*/ 78 h 181"/>
                <a:gd name="T14" fmla="*/ 57 w 190"/>
                <a:gd name="T15" fmla="*/ 157 h 181"/>
                <a:gd name="T16" fmla="*/ 86 w 190"/>
                <a:gd name="T17" fmla="*/ 157 h 181"/>
                <a:gd name="T18" fmla="*/ 86 w 190"/>
                <a:gd name="T19" fmla="*/ 78 h 181"/>
                <a:gd name="T20" fmla="*/ 111 w 190"/>
                <a:gd name="T21" fmla="*/ 78 h 181"/>
                <a:gd name="T22" fmla="*/ 111 w 190"/>
                <a:gd name="T23" fmla="*/ 157 h 181"/>
                <a:gd name="T24" fmla="*/ 148 w 190"/>
                <a:gd name="T25" fmla="*/ 157 h 181"/>
                <a:gd name="T26" fmla="*/ 148 w 190"/>
                <a:gd name="T27" fmla="*/ 24 h 181"/>
                <a:gd name="T28" fmla="*/ 10 w 190"/>
                <a:gd name="T29" fmla="*/ 24 h 181"/>
                <a:gd name="T30" fmla="*/ 10 w 190"/>
                <a:gd name="T31" fmla="*/ 0 h 181"/>
                <a:gd name="T32" fmla="*/ 174 w 190"/>
                <a:gd name="T33" fmla="*/ 0 h 181"/>
                <a:gd name="T34" fmla="*/ 174 w 190"/>
                <a:gd name="T35" fmla="*/ 157 h 181"/>
                <a:gd name="T36" fmla="*/ 190 w 190"/>
                <a:gd name="T37" fmla="*/ 15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" h="181">
                  <a:moveTo>
                    <a:pt x="190" y="157"/>
                  </a:moveTo>
                  <a:lnTo>
                    <a:pt x="190" y="181"/>
                  </a:lnTo>
                  <a:lnTo>
                    <a:pt x="0" y="181"/>
                  </a:lnTo>
                  <a:lnTo>
                    <a:pt x="0" y="157"/>
                  </a:lnTo>
                  <a:lnTo>
                    <a:pt x="31" y="157"/>
                  </a:lnTo>
                  <a:lnTo>
                    <a:pt x="31" y="78"/>
                  </a:lnTo>
                  <a:lnTo>
                    <a:pt x="57" y="78"/>
                  </a:lnTo>
                  <a:lnTo>
                    <a:pt x="57" y="157"/>
                  </a:lnTo>
                  <a:lnTo>
                    <a:pt x="86" y="157"/>
                  </a:lnTo>
                  <a:lnTo>
                    <a:pt x="86" y="78"/>
                  </a:lnTo>
                  <a:lnTo>
                    <a:pt x="111" y="78"/>
                  </a:lnTo>
                  <a:lnTo>
                    <a:pt x="111" y="157"/>
                  </a:lnTo>
                  <a:lnTo>
                    <a:pt x="148" y="157"/>
                  </a:lnTo>
                  <a:lnTo>
                    <a:pt x="148" y="24"/>
                  </a:lnTo>
                  <a:lnTo>
                    <a:pt x="10" y="24"/>
                  </a:lnTo>
                  <a:lnTo>
                    <a:pt x="10" y="0"/>
                  </a:lnTo>
                  <a:lnTo>
                    <a:pt x="174" y="0"/>
                  </a:lnTo>
                  <a:lnTo>
                    <a:pt x="174" y="157"/>
                  </a:lnTo>
                  <a:lnTo>
                    <a:pt x="190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155"/>
            <p:cNvSpPr>
              <a:spLocks/>
            </p:cNvSpPr>
            <p:nvPr/>
          </p:nvSpPr>
          <p:spPr bwMode="gray">
            <a:xfrm>
              <a:off x="995363" y="2959100"/>
              <a:ext cx="576262" cy="569913"/>
            </a:xfrm>
            <a:custGeom>
              <a:avLst/>
              <a:gdLst>
                <a:gd name="T0" fmla="*/ 164 w 216"/>
                <a:gd name="T1" fmla="*/ 0 h 212"/>
                <a:gd name="T2" fmla="*/ 164 w 216"/>
                <a:gd name="T3" fmla="*/ 145 h 212"/>
                <a:gd name="T4" fmla="*/ 139 w 216"/>
                <a:gd name="T5" fmla="*/ 168 h 212"/>
                <a:gd name="T6" fmla="*/ 77 w 216"/>
                <a:gd name="T7" fmla="*/ 168 h 212"/>
                <a:gd name="T8" fmla="*/ 52 w 216"/>
                <a:gd name="T9" fmla="*/ 145 h 212"/>
                <a:gd name="T10" fmla="*/ 52 w 216"/>
                <a:gd name="T11" fmla="*/ 0 h 212"/>
                <a:gd name="T12" fmla="*/ 0 w 216"/>
                <a:gd name="T13" fmla="*/ 0 h 212"/>
                <a:gd name="T14" fmla="*/ 0 w 216"/>
                <a:gd name="T15" fmla="*/ 142 h 212"/>
                <a:gd name="T16" fmla="*/ 66 w 216"/>
                <a:gd name="T17" fmla="*/ 212 h 212"/>
                <a:gd name="T18" fmla="*/ 150 w 216"/>
                <a:gd name="T19" fmla="*/ 212 h 212"/>
                <a:gd name="T20" fmla="*/ 216 w 216"/>
                <a:gd name="T21" fmla="*/ 142 h 212"/>
                <a:gd name="T22" fmla="*/ 216 w 216"/>
                <a:gd name="T23" fmla="*/ 0 h 212"/>
                <a:gd name="T24" fmla="*/ 164 w 216"/>
                <a:gd name="T2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212">
                  <a:moveTo>
                    <a:pt x="164" y="0"/>
                  </a:moveTo>
                  <a:cubicBezTo>
                    <a:pt x="164" y="145"/>
                    <a:pt x="164" y="145"/>
                    <a:pt x="164" y="145"/>
                  </a:cubicBezTo>
                  <a:cubicBezTo>
                    <a:pt x="164" y="165"/>
                    <a:pt x="150" y="168"/>
                    <a:pt x="139" y="168"/>
                  </a:cubicBezTo>
                  <a:cubicBezTo>
                    <a:pt x="77" y="168"/>
                    <a:pt x="77" y="168"/>
                    <a:pt x="77" y="168"/>
                  </a:cubicBezTo>
                  <a:cubicBezTo>
                    <a:pt x="66" y="168"/>
                    <a:pt x="52" y="165"/>
                    <a:pt x="52" y="145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89"/>
                    <a:pt x="26" y="212"/>
                    <a:pt x="66" y="212"/>
                  </a:cubicBezTo>
                  <a:cubicBezTo>
                    <a:pt x="150" y="212"/>
                    <a:pt x="150" y="212"/>
                    <a:pt x="150" y="212"/>
                  </a:cubicBezTo>
                  <a:cubicBezTo>
                    <a:pt x="190" y="212"/>
                    <a:pt x="216" y="189"/>
                    <a:pt x="216" y="142"/>
                  </a:cubicBezTo>
                  <a:cubicBezTo>
                    <a:pt x="216" y="0"/>
                    <a:pt x="216" y="0"/>
                    <a:pt x="216" y="0"/>
                  </a:cubicBez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156"/>
            <p:cNvSpPr>
              <a:spLocks/>
            </p:cNvSpPr>
            <p:nvPr/>
          </p:nvSpPr>
          <p:spPr bwMode="gray">
            <a:xfrm>
              <a:off x="1658938" y="2959100"/>
              <a:ext cx="552450" cy="569913"/>
            </a:xfrm>
            <a:custGeom>
              <a:avLst/>
              <a:gdLst>
                <a:gd name="T0" fmla="*/ 155 w 207"/>
                <a:gd name="T1" fmla="*/ 85 h 212"/>
                <a:gd name="T2" fmla="*/ 108 w 207"/>
                <a:gd name="T3" fmla="*/ 85 h 212"/>
                <a:gd name="T4" fmla="*/ 108 w 207"/>
                <a:gd name="T5" fmla="*/ 85 h 212"/>
                <a:gd name="T6" fmla="*/ 72 w 207"/>
                <a:gd name="T7" fmla="*/ 85 h 212"/>
                <a:gd name="T8" fmla="*/ 49 w 207"/>
                <a:gd name="T9" fmla="*/ 64 h 212"/>
                <a:gd name="T10" fmla="*/ 72 w 207"/>
                <a:gd name="T11" fmla="*/ 44 h 212"/>
                <a:gd name="T12" fmla="*/ 203 w 207"/>
                <a:gd name="T13" fmla="*/ 44 h 212"/>
                <a:gd name="T14" fmla="*/ 154 w 207"/>
                <a:gd name="T15" fmla="*/ 0 h 212"/>
                <a:gd name="T16" fmla="*/ 53 w 207"/>
                <a:gd name="T17" fmla="*/ 0 h 212"/>
                <a:gd name="T18" fmla="*/ 0 w 207"/>
                <a:gd name="T19" fmla="*/ 48 h 212"/>
                <a:gd name="T20" fmla="*/ 0 w 207"/>
                <a:gd name="T21" fmla="*/ 78 h 212"/>
                <a:gd name="T22" fmla="*/ 58 w 207"/>
                <a:gd name="T23" fmla="*/ 128 h 212"/>
                <a:gd name="T24" fmla="*/ 96 w 207"/>
                <a:gd name="T25" fmla="*/ 128 h 212"/>
                <a:gd name="T26" fmla="*/ 96 w 207"/>
                <a:gd name="T27" fmla="*/ 128 h 212"/>
                <a:gd name="T28" fmla="*/ 135 w 207"/>
                <a:gd name="T29" fmla="*/ 128 h 212"/>
                <a:gd name="T30" fmla="*/ 158 w 207"/>
                <a:gd name="T31" fmla="*/ 148 h 212"/>
                <a:gd name="T32" fmla="*/ 135 w 207"/>
                <a:gd name="T33" fmla="*/ 169 h 212"/>
                <a:gd name="T34" fmla="*/ 0 w 207"/>
                <a:gd name="T35" fmla="*/ 169 h 212"/>
                <a:gd name="T36" fmla="*/ 41 w 207"/>
                <a:gd name="T37" fmla="*/ 212 h 212"/>
                <a:gd name="T38" fmla="*/ 151 w 207"/>
                <a:gd name="T39" fmla="*/ 212 h 212"/>
                <a:gd name="T40" fmla="*/ 207 w 207"/>
                <a:gd name="T41" fmla="*/ 163 h 212"/>
                <a:gd name="T42" fmla="*/ 207 w 207"/>
                <a:gd name="T43" fmla="*/ 130 h 212"/>
                <a:gd name="T44" fmla="*/ 155 w 207"/>
                <a:gd name="T45" fmla="*/ 8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7" h="212">
                  <a:moveTo>
                    <a:pt x="155" y="85"/>
                  </a:moveTo>
                  <a:cubicBezTo>
                    <a:pt x="108" y="85"/>
                    <a:pt x="108" y="85"/>
                    <a:pt x="108" y="85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63" y="85"/>
                    <a:pt x="49" y="84"/>
                    <a:pt x="49" y="64"/>
                  </a:cubicBezTo>
                  <a:cubicBezTo>
                    <a:pt x="49" y="45"/>
                    <a:pt x="63" y="44"/>
                    <a:pt x="72" y="44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3" y="17"/>
                    <a:pt x="183" y="0"/>
                    <a:pt x="154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15"/>
                    <a:pt x="0" y="4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111"/>
                    <a:pt x="23" y="128"/>
                    <a:pt x="58" y="128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44" y="128"/>
                    <a:pt x="158" y="129"/>
                    <a:pt x="158" y="148"/>
                  </a:cubicBezTo>
                  <a:cubicBezTo>
                    <a:pt x="158" y="168"/>
                    <a:pt x="144" y="169"/>
                    <a:pt x="135" y="169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93"/>
                    <a:pt x="20" y="212"/>
                    <a:pt x="41" y="212"/>
                  </a:cubicBezTo>
                  <a:cubicBezTo>
                    <a:pt x="151" y="212"/>
                    <a:pt x="151" y="212"/>
                    <a:pt x="151" y="212"/>
                  </a:cubicBezTo>
                  <a:cubicBezTo>
                    <a:pt x="174" y="212"/>
                    <a:pt x="207" y="207"/>
                    <a:pt x="207" y="163"/>
                  </a:cubicBezTo>
                  <a:cubicBezTo>
                    <a:pt x="207" y="130"/>
                    <a:pt x="207" y="130"/>
                    <a:pt x="207" y="130"/>
                  </a:cubicBezTo>
                  <a:cubicBezTo>
                    <a:pt x="207" y="97"/>
                    <a:pt x="184" y="85"/>
                    <a:pt x="155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157"/>
            <p:cNvSpPr>
              <a:spLocks/>
            </p:cNvSpPr>
            <p:nvPr/>
          </p:nvSpPr>
          <p:spPr bwMode="gray">
            <a:xfrm>
              <a:off x="2257425" y="2959100"/>
              <a:ext cx="549275" cy="569913"/>
            </a:xfrm>
            <a:custGeom>
              <a:avLst/>
              <a:gdLst>
                <a:gd name="T0" fmla="*/ 346 w 346"/>
                <a:gd name="T1" fmla="*/ 0 h 359"/>
                <a:gd name="T2" fmla="*/ 0 w 346"/>
                <a:gd name="T3" fmla="*/ 0 h 359"/>
                <a:gd name="T4" fmla="*/ 0 w 346"/>
                <a:gd name="T5" fmla="*/ 75 h 359"/>
                <a:gd name="T6" fmla="*/ 133 w 346"/>
                <a:gd name="T7" fmla="*/ 75 h 359"/>
                <a:gd name="T8" fmla="*/ 133 w 346"/>
                <a:gd name="T9" fmla="*/ 359 h 359"/>
                <a:gd name="T10" fmla="*/ 224 w 346"/>
                <a:gd name="T11" fmla="*/ 359 h 359"/>
                <a:gd name="T12" fmla="*/ 224 w 346"/>
                <a:gd name="T13" fmla="*/ 75 h 359"/>
                <a:gd name="T14" fmla="*/ 346 w 346"/>
                <a:gd name="T15" fmla="*/ 75 h 359"/>
                <a:gd name="T16" fmla="*/ 346 w 346"/>
                <a:gd name="T1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359">
                  <a:moveTo>
                    <a:pt x="346" y="0"/>
                  </a:moveTo>
                  <a:lnTo>
                    <a:pt x="0" y="0"/>
                  </a:lnTo>
                  <a:lnTo>
                    <a:pt x="0" y="75"/>
                  </a:lnTo>
                  <a:lnTo>
                    <a:pt x="133" y="75"/>
                  </a:lnTo>
                  <a:lnTo>
                    <a:pt x="133" y="359"/>
                  </a:lnTo>
                  <a:lnTo>
                    <a:pt x="224" y="359"/>
                  </a:lnTo>
                  <a:lnTo>
                    <a:pt x="224" y="75"/>
                  </a:lnTo>
                  <a:lnTo>
                    <a:pt x="346" y="75"/>
                  </a:lnTo>
                  <a:lnTo>
                    <a:pt x="3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Oval 158"/>
            <p:cNvSpPr>
              <a:spLocks noChangeArrowheads="1"/>
            </p:cNvSpPr>
            <p:nvPr/>
          </p:nvSpPr>
          <p:spPr bwMode="gray">
            <a:xfrm>
              <a:off x="506413" y="2679700"/>
              <a:ext cx="157162" cy="158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Oval 159"/>
            <p:cNvSpPr>
              <a:spLocks noChangeArrowheads="1"/>
            </p:cNvSpPr>
            <p:nvPr/>
          </p:nvSpPr>
          <p:spPr bwMode="gray">
            <a:xfrm>
              <a:off x="954088" y="2460625"/>
              <a:ext cx="155575" cy="15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Oval 160"/>
            <p:cNvSpPr>
              <a:spLocks noChangeArrowheads="1"/>
            </p:cNvSpPr>
            <p:nvPr/>
          </p:nvSpPr>
          <p:spPr bwMode="gray">
            <a:xfrm>
              <a:off x="733425" y="2679700"/>
              <a:ext cx="153987" cy="158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Oval 161"/>
            <p:cNvSpPr>
              <a:spLocks noChangeArrowheads="1"/>
            </p:cNvSpPr>
            <p:nvPr/>
          </p:nvSpPr>
          <p:spPr bwMode="gray">
            <a:xfrm>
              <a:off x="954088" y="2679700"/>
              <a:ext cx="155575" cy="158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Oval 162"/>
            <p:cNvSpPr>
              <a:spLocks noChangeArrowheads="1"/>
            </p:cNvSpPr>
            <p:nvPr/>
          </p:nvSpPr>
          <p:spPr bwMode="gray">
            <a:xfrm>
              <a:off x="1171575" y="2679700"/>
              <a:ext cx="157162" cy="158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Oval 163"/>
            <p:cNvSpPr>
              <a:spLocks noChangeArrowheads="1"/>
            </p:cNvSpPr>
            <p:nvPr/>
          </p:nvSpPr>
          <p:spPr bwMode="gray">
            <a:xfrm>
              <a:off x="733425" y="2903538"/>
              <a:ext cx="153987" cy="158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2" name="Group 71"/>
          <p:cNvGrpSpPr/>
          <p:nvPr userDrawn="1"/>
        </p:nvGrpSpPr>
        <p:grpSpPr bwMode="gray">
          <a:xfrm>
            <a:off x="176892" y="6122020"/>
            <a:ext cx="1011865" cy="611849"/>
            <a:chOff x="86602" y="5955416"/>
            <a:chExt cx="1240505" cy="750102"/>
          </a:xfrm>
          <a:gradFill>
            <a:gsLst>
              <a:gs pos="0">
                <a:schemeClr val="bg1"/>
              </a:gs>
              <a:gs pos="44000">
                <a:schemeClr val="bg1">
                  <a:alpha val="74000"/>
                </a:schemeClr>
              </a:gs>
              <a:gs pos="67000">
                <a:schemeClr val="bg1">
                  <a:alpha val="34000"/>
                </a:schemeClr>
              </a:gs>
            </a:gsLst>
            <a:lin ang="0" scaled="1"/>
          </a:gradFill>
        </p:grpSpPr>
        <p:grpSp>
          <p:nvGrpSpPr>
            <p:cNvPr id="73" name="Group 69"/>
            <p:cNvGrpSpPr/>
            <p:nvPr/>
          </p:nvGrpSpPr>
          <p:grpSpPr bwMode="gray">
            <a:xfrm>
              <a:off x="90550" y="6273657"/>
              <a:ext cx="599603" cy="431861"/>
              <a:chOff x="7706351" y="5552251"/>
              <a:chExt cx="1390650" cy="1001608"/>
            </a:xfrm>
            <a:grpFill/>
          </p:grpSpPr>
          <p:sp useBgFill="1">
            <p:nvSpPr>
              <p:cNvPr id="95" name="Oval 224"/>
              <p:cNvSpPr>
                <a:spLocks noChangeArrowheads="1"/>
              </p:cNvSpPr>
              <p:nvPr/>
            </p:nvSpPr>
            <p:spPr bwMode="gray">
              <a:xfrm>
                <a:off x="7706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6" name="Oval 225"/>
              <p:cNvSpPr>
                <a:spLocks noChangeArrowheads="1"/>
              </p:cNvSpPr>
              <p:nvPr/>
            </p:nvSpPr>
            <p:spPr bwMode="gray">
              <a:xfrm>
                <a:off x="8463587" y="5552251"/>
                <a:ext cx="263524" cy="263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7" name="Oval 226"/>
              <p:cNvSpPr>
                <a:spLocks noChangeArrowheads="1"/>
              </p:cNvSpPr>
              <p:nvPr/>
            </p:nvSpPr>
            <p:spPr bwMode="gray">
              <a:xfrm>
                <a:off x="8087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8" name="Oval 227"/>
              <p:cNvSpPr>
                <a:spLocks noChangeArrowheads="1"/>
              </p:cNvSpPr>
              <p:nvPr/>
            </p:nvSpPr>
            <p:spPr bwMode="gray">
              <a:xfrm>
                <a:off x="8463588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9" name="Oval 228"/>
              <p:cNvSpPr>
                <a:spLocks noChangeArrowheads="1"/>
              </p:cNvSpPr>
              <p:nvPr/>
            </p:nvSpPr>
            <p:spPr bwMode="gray">
              <a:xfrm>
                <a:off x="8833476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100" name="Oval 229"/>
              <p:cNvSpPr>
                <a:spLocks noChangeArrowheads="1"/>
              </p:cNvSpPr>
              <p:nvPr/>
            </p:nvSpPr>
            <p:spPr bwMode="gray">
              <a:xfrm>
                <a:off x="8087351" y="6288746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74" name="Group 70"/>
            <p:cNvGrpSpPr/>
            <p:nvPr/>
          </p:nvGrpSpPr>
          <p:grpSpPr bwMode="gray">
            <a:xfrm>
              <a:off x="86602" y="5955416"/>
              <a:ext cx="599603" cy="432203"/>
              <a:chOff x="7706351" y="5537859"/>
              <a:chExt cx="1390650" cy="1002403"/>
            </a:xfrm>
            <a:grpFill/>
          </p:grpSpPr>
          <p:sp useBgFill="1">
            <p:nvSpPr>
              <p:cNvPr id="89" name="Oval 224"/>
              <p:cNvSpPr>
                <a:spLocks noChangeArrowheads="1"/>
              </p:cNvSpPr>
              <p:nvPr/>
            </p:nvSpPr>
            <p:spPr bwMode="gray">
              <a:xfrm>
                <a:off x="7706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0" name="Oval 225"/>
              <p:cNvSpPr>
                <a:spLocks noChangeArrowheads="1"/>
              </p:cNvSpPr>
              <p:nvPr/>
            </p:nvSpPr>
            <p:spPr bwMode="gray">
              <a:xfrm>
                <a:off x="8463588" y="5537859"/>
                <a:ext cx="263525" cy="263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1" name="Oval 226"/>
              <p:cNvSpPr>
                <a:spLocks noChangeArrowheads="1"/>
              </p:cNvSpPr>
              <p:nvPr/>
            </p:nvSpPr>
            <p:spPr bwMode="gray">
              <a:xfrm>
                <a:off x="8087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2" name="Oval 227"/>
              <p:cNvSpPr>
                <a:spLocks noChangeArrowheads="1"/>
              </p:cNvSpPr>
              <p:nvPr/>
            </p:nvSpPr>
            <p:spPr bwMode="gray">
              <a:xfrm>
                <a:off x="8463588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3" name="Oval 228"/>
              <p:cNvSpPr>
                <a:spLocks noChangeArrowheads="1"/>
              </p:cNvSpPr>
              <p:nvPr/>
            </p:nvSpPr>
            <p:spPr bwMode="gray">
              <a:xfrm>
                <a:off x="8833476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94" name="Oval 229"/>
              <p:cNvSpPr>
                <a:spLocks noChangeArrowheads="1"/>
              </p:cNvSpPr>
              <p:nvPr/>
            </p:nvSpPr>
            <p:spPr bwMode="gray">
              <a:xfrm>
                <a:off x="8087351" y="6275150"/>
                <a:ext cx="265114" cy="2651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75" name="Group 77"/>
            <p:cNvGrpSpPr/>
            <p:nvPr/>
          </p:nvGrpSpPr>
          <p:grpSpPr bwMode="gray">
            <a:xfrm>
              <a:off x="727504" y="6273657"/>
              <a:ext cx="599603" cy="431861"/>
              <a:chOff x="7706351" y="5552251"/>
              <a:chExt cx="1390650" cy="1001608"/>
            </a:xfrm>
            <a:grpFill/>
          </p:grpSpPr>
          <p:sp useBgFill="1">
            <p:nvSpPr>
              <p:cNvPr id="83" name="Oval 224"/>
              <p:cNvSpPr>
                <a:spLocks noChangeArrowheads="1"/>
              </p:cNvSpPr>
              <p:nvPr/>
            </p:nvSpPr>
            <p:spPr bwMode="gray">
              <a:xfrm>
                <a:off x="7706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4" name="Oval 225"/>
              <p:cNvSpPr>
                <a:spLocks noChangeArrowheads="1"/>
              </p:cNvSpPr>
              <p:nvPr/>
            </p:nvSpPr>
            <p:spPr bwMode="gray">
              <a:xfrm>
                <a:off x="8463587" y="5552251"/>
                <a:ext cx="263524" cy="263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5" name="Oval 226"/>
              <p:cNvSpPr>
                <a:spLocks noChangeArrowheads="1"/>
              </p:cNvSpPr>
              <p:nvPr/>
            </p:nvSpPr>
            <p:spPr bwMode="gray">
              <a:xfrm>
                <a:off x="8087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6" name="Oval 227"/>
              <p:cNvSpPr>
                <a:spLocks noChangeArrowheads="1"/>
              </p:cNvSpPr>
              <p:nvPr/>
            </p:nvSpPr>
            <p:spPr bwMode="gray">
              <a:xfrm>
                <a:off x="8463588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7" name="Oval 228"/>
              <p:cNvSpPr>
                <a:spLocks noChangeArrowheads="1"/>
              </p:cNvSpPr>
              <p:nvPr/>
            </p:nvSpPr>
            <p:spPr bwMode="gray">
              <a:xfrm>
                <a:off x="8833476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8" name="Oval 229"/>
              <p:cNvSpPr>
                <a:spLocks noChangeArrowheads="1"/>
              </p:cNvSpPr>
              <p:nvPr/>
            </p:nvSpPr>
            <p:spPr bwMode="gray">
              <a:xfrm>
                <a:off x="8087351" y="6288746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76" name="Group 84"/>
            <p:cNvGrpSpPr/>
            <p:nvPr/>
          </p:nvGrpSpPr>
          <p:grpSpPr bwMode="gray">
            <a:xfrm>
              <a:off x="723556" y="5955416"/>
              <a:ext cx="599603" cy="432203"/>
              <a:chOff x="7706351" y="5537859"/>
              <a:chExt cx="1390650" cy="1002403"/>
            </a:xfrm>
            <a:grpFill/>
          </p:grpSpPr>
          <p:sp useBgFill="1">
            <p:nvSpPr>
              <p:cNvPr id="77" name="Oval 224"/>
              <p:cNvSpPr>
                <a:spLocks noChangeArrowheads="1"/>
              </p:cNvSpPr>
              <p:nvPr/>
            </p:nvSpPr>
            <p:spPr bwMode="gray">
              <a:xfrm>
                <a:off x="7706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78" name="Oval 225"/>
              <p:cNvSpPr>
                <a:spLocks noChangeArrowheads="1"/>
              </p:cNvSpPr>
              <p:nvPr/>
            </p:nvSpPr>
            <p:spPr bwMode="gray">
              <a:xfrm>
                <a:off x="8463588" y="5537859"/>
                <a:ext cx="263525" cy="263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79" name="Oval 226"/>
              <p:cNvSpPr>
                <a:spLocks noChangeArrowheads="1"/>
              </p:cNvSpPr>
              <p:nvPr/>
            </p:nvSpPr>
            <p:spPr bwMode="gray">
              <a:xfrm>
                <a:off x="8087351" y="5912509"/>
                <a:ext cx="265113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0" name="Oval 227"/>
              <p:cNvSpPr>
                <a:spLocks noChangeArrowheads="1"/>
              </p:cNvSpPr>
              <p:nvPr/>
            </p:nvSpPr>
            <p:spPr bwMode="gray">
              <a:xfrm>
                <a:off x="8463588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1" name="Oval 228"/>
              <p:cNvSpPr>
                <a:spLocks noChangeArrowheads="1"/>
              </p:cNvSpPr>
              <p:nvPr/>
            </p:nvSpPr>
            <p:spPr bwMode="gray">
              <a:xfrm>
                <a:off x="8833476" y="5912509"/>
                <a:ext cx="263525" cy="2651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 useBgFill="1">
            <p:nvSpPr>
              <p:cNvPr id="82" name="Oval 229"/>
              <p:cNvSpPr>
                <a:spLocks noChangeArrowheads="1"/>
              </p:cNvSpPr>
              <p:nvPr/>
            </p:nvSpPr>
            <p:spPr bwMode="gray">
              <a:xfrm>
                <a:off x="8087351" y="6275150"/>
                <a:ext cx="265114" cy="2651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8062" y="1719072"/>
            <a:ext cx="3941060" cy="42153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719072"/>
            <a:ext cx="3959308" cy="42153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30E3-CA43-4AD2-9046-8681A663E501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20"/>
            <a:ext cx="4041648" cy="6400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0487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00220"/>
            <a:ext cx="4041648" cy="6400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0487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5FA19-C77A-4DA2-B82B-A6CCE4E93351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699B2-CD13-404A-BAF1-3B3188C77E58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D9FC1-F245-4606-98FB-BC69458DFB1A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384" y="594391"/>
            <a:ext cx="3072384" cy="9052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1920" y="594391"/>
            <a:ext cx="4425696" cy="54589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6384" y="1600220"/>
            <a:ext cx="3081528" cy="447139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FAE3-8DF1-4014-A0A0-840E786897B5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31536" cy="411480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1216152" y="685800"/>
            <a:ext cx="6638544" cy="3959352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69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>
            <a:bevelT w="1016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buNone/>
              <a:defRPr 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83080" y="5285232"/>
            <a:ext cx="5431536" cy="630936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9747B-434D-4599-8A39-B4568A841E47}" type="datetime1">
              <a:rPr lang="en-US" altLang="ko-KR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 userDrawn="1"/>
        </p:nvGrpSpPr>
        <p:grpSpPr>
          <a:xfrm>
            <a:off x="-33639" y="-7182"/>
            <a:ext cx="9177638" cy="1874537"/>
            <a:chOff x="-33639" y="-7182"/>
            <a:chExt cx="9177638" cy="1874537"/>
          </a:xfrm>
        </p:grpSpPr>
        <p:sp>
          <p:nvSpPr>
            <p:cNvPr id="8" name="Freeform 364"/>
            <p:cNvSpPr>
              <a:spLocks/>
            </p:cNvSpPr>
            <p:nvPr userDrawn="1"/>
          </p:nvSpPr>
          <p:spPr bwMode="gray">
            <a:xfrm>
              <a:off x="-8350" y="-7129"/>
              <a:ext cx="9152349" cy="133303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3684 w 10000"/>
                <a:gd name="connsiteY92" fmla="*/ 7774 h 10000"/>
                <a:gd name="connsiteX93" fmla="*/ 3673 w 10000"/>
                <a:gd name="connsiteY93" fmla="*/ 7774 h 10000"/>
                <a:gd name="connsiteX94" fmla="*/ 3673 w 10000"/>
                <a:gd name="connsiteY94" fmla="*/ 7884 h 10000"/>
                <a:gd name="connsiteX95" fmla="*/ 3700 w 10000"/>
                <a:gd name="connsiteY95" fmla="*/ 8056 h 10000"/>
                <a:gd name="connsiteX96" fmla="*/ 3657 w 10000"/>
                <a:gd name="connsiteY96" fmla="*/ 8009 h 10000"/>
                <a:gd name="connsiteX97" fmla="*/ 3615 w 10000"/>
                <a:gd name="connsiteY97" fmla="*/ 8009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3684 w 10000"/>
                <a:gd name="connsiteY92" fmla="*/ 7774 h 10000"/>
                <a:gd name="connsiteX93" fmla="*/ 3673 w 10000"/>
                <a:gd name="connsiteY93" fmla="*/ 7774 h 10000"/>
                <a:gd name="connsiteX94" fmla="*/ 3673 w 10000"/>
                <a:gd name="connsiteY94" fmla="*/ 7884 h 10000"/>
                <a:gd name="connsiteX95" fmla="*/ 3700 w 10000"/>
                <a:gd name="connsiteY95" fmla="*/ 8056 h 10000"/>
                <a:gd name="connsiteX96" fmla="*/ 3833 w 10000"/>
                <a:gd name="connsiteY96" fmla="*/ 6875 h 10000"/>
                <a:gd name="connsiteX97" fmla="*/ 3615 w 10000"/>
                <a:gd name="connsiteY97" fmla="*/ 8009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3684 w 10000"/>
                <a:gd name="connsiteY92" fmla="*/ 7774 h 10000"/>
                <a:gd name="connsiteX93" fmla="*/ 3673 w 10000"/>
                <a:gd name="connsiteY93" fmla="*/ 7774 h 10000"/>
                <a:gd name="connsiteX94" fmla="*/ 3673 w 10000"/>
                <a:gd name="connsiteY94" fmla="*/ 7884 h 10000"/>
                <a:gd name="connsiteX95" fmla="*/ 3700 w 10000"/>
                <a:gd name="connsiteY95" fmla="*/ 8056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3684 w 10000"/>
                <a:gd name="connsiteY92" fmla="*/ 7774 h 10000"/>
                <a:gd name="connsiteX93" fmla="*/ 3673 w 10000"/>
                <a:gd name="connsiteY93" fmla="*/ 7774 h 10000"/>
                <a:gd name="connsiteX94" fmla="*/ 3954 w 10000"/>
                <a:gd name="connsiteY94" fmla="*/ 6947 h 10000"/>
                <a:gd name="connsiteX95" fmla="*/ 3700 w 10000"/>
                <a:gd name="connsiteY95" fmla="*/ 8056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3684 w 10000"/>
                <a:gd name="connsiteY92" fmla="*/ 7774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3700 w 10000"/>
                <a:gd name="connsiteY95" fmla="*/ 8056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3684 w 10000"/>
                <a:gd name="connsiteY92" fmla="*/ 7774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597 w 10000"/>
                <a:gd name="connsiteY85" fmla="*/ 7786 h 10000"/>
                <a:gd name="connsiteX86" fmla="*/ 4239 w 10000"/>
                <a:gd name="connsiteY86" fmla="*/ 927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917 w 10000"/>
                <a:gd name="connsiteY84" fmla="*/ 7813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870 w 10000"/>
                <a:gd name="connsiteY83" fmla="*/ 7584 h 10000"/>
                <a:gd name="connsiteX84" fmla="*/ 4917 w 10000"/>
                <a:gd name="connsiteY84" fmla="*/ 7813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958 w 10000"/>
                <a:gd name="connsiteY82" fmla="*/ 7887 h 10000"/>
                <a:gd name="connsiteX83" fmla="*/ 4870 w 10000"/>
                <a:gd name="connsiteY83" fmla="*/ 7584 h 10000"/>
                <a:gd name="connsiteX84" fmla="*/ 4917 w 10000"/>
                <a:gd name="connsiteY84" fmla="*/ 7813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83 w 10000"/>
                <a:gd name="connsiteY81" fmla="*/ 8125 h 10000"/>
                <a:gd name="connsiteX82" fmla="*/ 4958 w 10000"/>
                <a:gd name="connsiteY82" fmla="*/ 7887 h 10000"/>
                <a:gd name="connsiteX83" fmla="*/ 4870 w 10000"/>
                <a:gd name="connsiteY83" fmla="*/ 7584 h 10000"/>
                <a:gd name="connsiteX84" fmla="*/ 4917 w 10000"/>
                <a:gd name="connsiteY84" fmla="*/ 7813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5083 w 10000"/>
                <a:gd name="connsiteY79" fmla="*/ 7813 h 10000"/>
                <a:gd name="connsiteX80" fmla="*/ 5029 w 10000"/>
                <a:gd name="connsiteY80" fmla="*/ 9436 h 10000"/>
                <a:gd name="connsiteX81" fmla="*/ 5083 w 10000"/>
                <a:gd name="connsiteY81" fmla="*/ 8125 h 10000"/>
                <a:gd name="connsiteX82" fmla="*/ 4958 w 10000"/>
                <a:gd name="connsiteY82" fmla="*/ 7887 h 10000"/>
                <a:gd name="connsiteX83" fmla="*/ 4870 w 10000"/>
                <a:gd name="connsiteY83" fmla="*/ 7584 h 10000"/>
                <a:gd name="connsiteX84" fmla="*/ 4917 w 10000"/>
                <a:gd name="connsiteY84" fmla="*/ 7813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29 w 10000"/>
                <a:gd name="connsiteY80" fmla="*/ 9436 h 10000"/>
                <a:gd name="connsiteX81" fmla="*/ 5083 w 10000"/>
                <a:gd name="connsiteY81" fmla="*/ 8125 h 10000"/>
                <a:gd name="connsiteX82" fmla="*/ 4958 w 10000"/>
                <a:gd name="connsiteY82" fmla="*/ 7887 h 10000"/>
                <a:gd name="connsiteX83" fmla="*/ 4870 w 10000"/>
                <a:gd name="connsiteY83" fmla="*/ 7584 h 10000"/>
                <a:gd name="connsiteX84" fmla="*/ 4917 w 10000"/>
                <a:gd name="connsiteY84" fmla="*/ 7813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108 w 10000"/>
                <a:gd name="connsiteY76" fmla="*/ 7990 h 10000"/>
                <a:gd name="connsiteX77" fmla="*/ 5003 w 10000"/>
                <a:gd name="connsiteY77" fmla="*/ 9154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182 w 10000"/>
                <a:gd name="connsiteY75" fmla="*/ 838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289 w 10000"/>
                <a:gd name="connsiteY74" fmla="*/ 7990 h 10000"/>
                <a:gd name="connsiteX75" fmla="*/ 5182 w 10000"/>
                <a:gd name="connsiteY75" fmla="*/ 838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335 w 10000"/>
                <a:gd name="connsiteY73" fmla="*/ 8186 h 10000"/>
                <a:gd name="connsiteX74" fmla="*/ 5289 w 10000"/>
                <a:gd name="connsiteY74" fmla="*/ 7990 h 10000"/>
                <a:gd name="connsiteX75" fmla="*/ 5182 w 10000"/>
                <a:gd name="connsiteY75" fmla="*/ 838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441 w 10000"/>
                <a:gd name="connsiteY72" fmla="*/ 8468 h 10000"/>
                <a:gd name="connsiteX73" fmla="*/ 5335 w 10000"/>
                <a:gd name="connsiteY73" fmla="*/ 8186 h 10000"/>
                <a:gd name="connsiteX74" fmla="*/ 5289 w 10000"/>
                <a:gd name="connsiteY74" fmla="*/ 7990 h 10000"/>
                <a:gd name="connsiteX75" fmla="*/ 5182 w 10000"/>
                <a:gd name="connsiteY75" fmla="*/ 838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569 w 10000"/>
                <a:gd name="connsiteY71" fmla="*/ 8381 h 10000"/>
                <a:gd name="connsiteX72" fmla="*/ 5441 w 10000"/>
                <a:gd name="connsiteY72" fmla="*/ 8468 h 10000"/>
                <a:gd name="connsiteX73" fmla="*/ 5335 w 10000"/>
                <a:gd name="connsiteY73" fmla="*/ 8186 h 10000"/>
                <a:gd name="connsiteX74" fmla="*/ 5289 w 10000"/>
                <a:gd name="connsiteY74" fmla="*/ 7990 h 10000"/>
                <a:gd name="connsiteX75" fmla="*/ 5182 w 10000"/>
                <a:gd name="connsiteY75" fmla="*/ 838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596 w 10000"/>
                <a:gd name="connsiteY70" fmla="*/ 8593 h 10000"/>
                <a:gd name="connsiteX71" fmla="*/ 5569 w 10000"/>
                <a:gd name="connsiteY71" fmla="*/ 8381 h 10000"/>
                <a:gd name="connsiteX72" fmla="*/ 5441 w 10000"/>
                <a:gd name="connsiteY72" fmla="*/ 8468 h 10000"/>
                <a:gd name="connsiteX73" fmla="*/ 5335 w 10000"/>
                <a:gd name="connsiteY73" fmla="*/ 8186 h 10000"/>
                <a:gd name="connsiteX74" fmla="*/ 5289 w 10000"/>
                <a:gd name="connsiteY74" fmla="*/ 7990 h 10000"/>
                <a:gd name="connsiteX75" fmla="*/ 5182 w 10000"/>
                <a:gd name="connsiteY75" fmla="*/ 838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9890"/>
                <a:gd name="connsiteX1" fmla="*/ 10000 w 10000"/>
                <a:gd name="connsiteY1" fmla="*/ 0 h 9890"/>
                <a:gd name="connsiteX2" fmla="*/ 10000 w 10000"/>
                <a:gd name="connsiteY2" fmla="*/ 5815 h 9890"/>
                <a:gd name="connsiteX3" fmla="*/ 9920 w 10000"/>
                <a:gd name="connsiteY3" fmla="*/ 5658 h 9890"/>
                <a:gd name="connsiteX4" fmla="*/ 9754 w 10000"/>
                <a:gd name="connsiteY4" fmla="*/ 6019 h 9890"/>
                <a:gd name="connsiteX5" fmla="*/ 9712 w 10000"/>
                <a:gd name="connsiteY5" fmla="*/ 6881 h 9890"/>
                <a:gd name="connsiteX6" fmla="*/ 9349 w 10000"/>
                <a:gd name="connsiteY6" fmla="*/ 7398 h 9890"/>
                <a:gd name="connsiteX7" fmla="*/ 9279 w 10000"/>
                <a:gd name="connsiteY7" fmla="*/ 7194 h 9890"/>
                <a:gd name="connsiteX8" fmla="*/ 9253 w 10000"/>
                <a:gd name="connsiteY8" fmla="*/ 7241 h 9890"/>
                <a:gd name="connsiteX9" fmla="*/ 9242 w 10000"/>
                <a:gd name="connsiteY9" fmla="*/ 7602 h 9890"/>
                <a:gd name="connsiteX10" fmla="*/ 9156 w 10000"/>
                <a:gd name="connsiteY10" fmla="*/ 7649 h 9890"/>
                <a:gd name="connsiteX11" fmla="*/ 9034 w 10000"/>
                <a:gd name="connsiteY11" fmla="*/ 7241 h 9890"/>
                <a:gd name="connsiteX12" fmla="*/ 9071 w 10000"/>
                <a:gd name="connsiteY12" fmla="*/ 7085 h 9890"/>
                <a:gd name="connsiteX13" fmla="*/ 9007 w 10000"/>
                <a:gd name="connsiteY13" fmla="*/ 6834 h 9890"/>
                <a:gd name="connsiteX14" fmla="*/ 8825 w 10000"/>
                <a:gd name="connsiteY14" fmla="*/ 7038 h 9890"/>
                <a:gd name="connsiteX15" fmla="*/ 8809 w 10000"/>
                <a:gd name="connsiteY15" fmla="*/ 6912 h 9890"/>
                <a:gd name="connsiteX16" fmla="*/ 8868 w 10000"/>
                <a:gd name="connsiteY16" fmla="*/ 6755 h 9890"/>
                <a:gd name="connsiteX17" fmla="*/ 8836 w 10000"/>
                <a:gd name="connsiteY17" fmla="*/ 6630 h 9890"/>
                <a:gd name="connsiteX18" fmla="*/ 8756 w 10000"/>
                <a:gd name="connsiteY18" fmla="*/ 6708 h 9890"/>
                <a:gd name="connsiteX19" fmla="*/ 8671 w 10000"/>
                <a:gd name="connsiteY19" fmla="*/ 6379 h 9890"/>
                <a:gd name="connsiteX20" fmla="*/ 8697 w 10000"/>
                <a:gd name="connsiteY20" fmla="*/ 6097 h 9890"/>
                <a:gd name="connsiteX21" fmla="*/ 8628 w 10000"/>
                <a:gd name="connsiteY21" fmla="*/ 6176 h 9890"/>
                <a:gd name="connsiteX22" fmla="*/ 8590 w 10000"/>
                <a:gd name="connsiteY22" fmla="*/ 6912 h 9890"/>
                <a:gd name="connsiteX23" fmla="*/ 8436 w 10000"/>
                <a:gd name="connsiteY23" fmla="*/ 6834 h 9890"/>
                <a:gd name="connsiteX24" fmla="*/ 8436 w 10000"/>
                <a:gd name="connsiteY24" fmla="*/ 6787 h 9890"/>
                <a:gd name="connsiteX25" fmla="*/ 8478 w 10000"/>
                <a:gd name="connsiteY25" fmla="*/ 6677 h 9890"/>
                <a:gd name="connsiteX26" fmla="*/ 8478 w 10000"/>
                <a:gd name="connsiteY26" fmla="*/ 6630 h 9890"/>
                <a:gd name="connsiteX27" fmla="*/ 8382 w 10000"/>
                <a:gd name="connsiteY27" fmla="*/ 6505 h 9890"/>
                <a:gd name="connsiteX28" fmla="*/ 8356 w 10000"/>
                <a:gd name="connsiteY28" fmla="*/ 6787 h 9890"/>
                <a:gd name="connsiteX29" fmla="*/ 8409 w 10000"/>
                <a:gd name="connsiteY29" fmla="*/ 7038 h 9890"/>
                <a:gd name="connsiteX30" fmla="*/ 8393 w 10000"/>
                <a:gd name="connsiteY30" fmla="*/ 7038 h 9890"/>
                <a:gd name="connsiteX31" fmla="*/ 8297 w 10000"/>
                <a:gd name="connsiteY31" fmla="*/ 6787 h 9890"/>
                <a:gd name="connsiteX32" fmla="*/ 8254 w 10000"/>
                <a:gd name="connsiteY32" fmla="*/ 6348 h 9890"/>
                <a:gd name="connsiteX33" fmla="*/ 8217 w 10000"/>
                <a:gd name="connsiteY33" fmla="*/ 6348 h 9890"/>
                <a:gd name="connsiteX34" fmla="*/ 8201 w 10000"/>
                <a:gd name="connsiteY34" fmla="*/ 6505 h 9890"/>
                <a:gd name="connsiteX35" fmla="*/ 8115 w 10000"/>
                <a:gd name="connsiteY35" fmla="*/ 6379 h 9890"/>
                <a:gd name="connsiteX36" fmla="*/ 8078 w 10000"/>
                <a:gd name="connsiteY36" fmla="*/ 6583 h 9890"/>
                <a:gd name="connsiteX37" fmla="*/ 8078 w 10000"/>
                <a:gd name="connsiteY37" fmla="*/ 6426 h 9890"/>
                <a:gd name="connsiteX38" fmla="*/ 7939 w 10000"/>
                <a:gd name="connsiteY38" fmla="*/ 6755 h 9890"/>
                <a:gd name="connsiteX39" fmla="*/ 7854 w 10000"/>
                <a:gd name="connsiteY39" fmla="*/ 6755 h 9890"/>
                <a:gd name="connsiteX40" fmla="*/ 7645 w 10000"/>
                <a:gd name="connsiteY40" fmla="*/ 7241 h 9890"/>
                <a:gd name="connsiteX41" fmla="*/ 7603 w 10000"/>
                <a:gd name="connsiteY41" fmla="*/ 7085 h 9890"/>
                <a:gd name="connsiteX42" fmla="*/ 7635 w 10000"/>
                <a:gd name="connsiteY42" fmla="*/ 7398 h 9890"/>
                <a:gd name="connsiteX43" fmla="*/ 7533 w 10000"/>
                <a:gd name="connsiteY43" fmla="*/ 7398 h 9890"/>
                <a:gd name="connsiteX44" fmla="*/ 7453 w 10000"/>
                <a:gd name="connsiteY44" fmla="*/ 8088 h 9890"/>
                <a:gd name="connsiteX45" fmla="*/ 7330 w 10000"/>
                <a:gd name="connsiteY45" fmla="*/ 8292 h 9890"/>
                <a:gd name="connsiteX46" fmla="*/ 7368 w 10000"/>
                <a:gd name="connsiteY46" fmla="*/ 8542 h 9890"/>
                <a:gd name="connsiteX47" fmla="*/ 7341 w 10000"/>
                <a:gd name="connsiteY47" fmla="*/ 8699 h 9890"/>
                <a:gd name="connsiteX48" fmla="*/ 7261 w 10000"/>
                <a:gd name="connsiteY48" fmla="*/ 8589 h 9890"/>
                <a:gd name="connsiteX49" fmla="*/ 7192 w 10000"/>
                <a:gd name="connsiteY49" fmla="*/ 9154 h 9890"/>
                <a:gd name="connsiteX50" fmla="*/ 7160 w 10000"/>
                <a:gd name="connsiteY50" fmla="*/ 9154 h 9890"/>
                <a:gd name="connsiteX51" fmla="*/ 7149 w 10000"/>
                <a:gd name="connsiteY51" fmla="*/ 8903 h 9890"/>
                <a:gd name="connsiteX52" fmla="*/ 7122 w 10000"/>
                <a:gd name="connsiteY52" fmla="*/ 9075 h 9890"/>
                <a:gd name="connsiteX53" fmla="*/ 7090 w 10000"/>
                <a:gd name="connsiteY53" fmla="*/ 9310 h 9890"/>
                <a:gd name="connsiteX54" fmla="*/ 6887 w 10000"/>
                <a:gd name="connsiteY54" fmla="*/ 9310 h 9890"/>
                <a:gd name="connsiteX55" fmla="*/ 6845 w 10000"/>
                <a:gd name="connsiteY55" fmla="*/ 9796 h 9890"/>
                <a:gd name="connsiteX56" fmla="*/ 6818 w 10000"/>
                <a:gd name="connsiteY56" fmla="*/ 9389 h 9890"/>
                <a:gd name="connsiteX57" fmla="*/ 6620 w 10000"/>
                <a:gd name="connsiteY57" fmla="*/ 9592 h 9890"/>
                <a:gd name="connsiteX58" fmla="*/ 6385 w 10000"/>
                <a:gd name="connsiteY58" fmla="*/ 8903 h 9890"/>
                <a:gd name="connsiteX59" fmla="*/ 6385 w 10000"/>
                <a:gd name="connsiteY59" fmla="*/ 9028 h 9890"/>
                <a:gd name="connsiteX60" fmla="*/ 6428 w 10000"/>
                <a:gd name="connsiteY60" fmla="*/ 9154 h 9890"/>
                <a:gd name="connsiteX61" fmla="*/ 6273 w 10000"/>
                <a:gd name="connsiteY61" fmla="*/ 9357 h 9890"/>
                <a:gd name="connsiteX62" fmla="*/ 6316 w 10000"/>
                <a:gd name="connsiteY62" fmla="*/ 9436 h 9890"/>
                <a:gd name="connsiteX63" fmla="*/ 6193 w 10000"/>
                <a:gd name="connsiteY63" fmla="*/ 9592 h 9890"/>
                <a:gd name="connsiteX64" fmla="*/ 6097 w 10000"/>
                <a:gd name="connsiteY64" fmla="*/ 9185 h 9890"/>
                <a:gd name="connsiteX65" fmla="*/ 6054 w 10000"/>
                <a:gd name="connsiteY65" fmla="*/ 9185 h 9890"/>
                <a:gd name="connsiteX66" fmla="*/ 6054 w 10000"/>
                <a:gd name="connsiteY66" fmla="*/ 9483 h 9890"/>
                <a:gd name="connsiteX67" fmla="*/ 5804 w 10000"/>
                <a:gd name="connsiteY67" fmla="*/ 9483 h 9890"/>
                <a:gd name="connsiteX68" fmla="*/ 5900 w 10000"/>
                <a:gd name="connsiteY68" fmla="*/ 9843 h 9890"/>
                <a:gd name="connsiteX69" fmla="*/ 5795 w 10000"/>
                <a:gd name="connsiteY69" fmla="*/ 8437 h 9890"/>
                <a:gd name="connsiteX70" fmla="*/ 5596 w 10000"/>
                <a:gd name="connsiteY70" fmla="*/ 8593 h 9890"/>
                <a:gd name="connsiteX71" fmla="*/ 5569 w 10000"/>
                <a:gd name="connsiteY71" fmla="*/ 8381 h 9890"/>
                <a:gd name="connsiteX72" fmla="*/ 5441 w 10000"/>
                <a:gd name="connsiteY72" fmla="*/ 8468 h 9890"/>
                <a:gd name="connsiteX73" fmla="*/ 5335 w 10000"/>
                <a:gd name="connsiteY73" fmla="*/ 8186 h 9890"/>
                <a:gd name="connsiteX74" fmla="*/ 5289 w 10000"/>
                <a:gd name="connsiteY74" fmla="*/ 7990 h 9890"/>
                <a:gd name="connsiteX75" fmla="*/ 5182 w 10000"/>
                <a:gd name="connsiteY75" fmla="*/ 8389 h 9890"/>
                <a:gd name="connsiteX76" fmla="*/ 5108 w 10000"/>
                <a:gd name="connsiteY76" fmla="*/ 7990 h 9890"/>
                <a:gd name="connsiteX77" fmla="*/ 5076 w 10000"/>
                <a:gd name="connsiteY77" fmla="*/ 7826 h 9890"/>
                <a:gd name="connsiteX78" fmla="*/ 5000 w 10000"/>
                <a:gd name="connsiteY78" fmla="*/ 7813 h 9890"/>
                <a:gd name="connsiteX79" fmla="*/ 5083 w 10000"/>
                <a:gd name="connsiteY79" fmla="*/ 7813 h 9890"/>
                <a:gd name="connsiteX80" fmla="*/ 5083 w 10000"/>
                <a:gd name="connsiteY80" fmla="*/ 8125 h 9890"/>
                <a:gd name="connsiteX81" fmla="*/ 4958 w 10000"/>
                <a:gd name="connsiteY81" fmla="*/ 7887 h 9890"/>
                <a:gd name="connsiteX82" fmla="*/ 4870 w 10000"/>
                <a:gd name="connsiteY82" fmla="*/ 7584 h 9890"/>
                <a:gd name="connsiteX83" fmla="*/ 4917 w 10000"/>
                <a:gd name="connsiteY83" fmla="*/ 7813 h 9890"/>
                <a:gd name="connsiteX84" fmla="*/ 4597 w 10000"/>
                <a:gd name="connsiteY84" fmla="*/ 7786 h 9890"/>
                <a:gd name="connsiteX85" fmla="*/ 4677 w 10000"/>
                <a:gd name="connsiteY85" fmla="*/ 7599 h 9890"/>
                <a:gd name="connsiteX86" fmla="*/ 4592 w 10000"/>
                <a:gd name="connsiteY86" fmla="*/ 7560 h 9890"/>
                <a:gd name="connsiteX87" fmla="*/ 4497 w 10000"/>
                <a:gd name="connsiteY87" fmla="*/ 7583 h 9890"/>
                <a:gd name="connsiteX88" fmla="*/ 4359 w 10000"/>
                <a:gd name="connsiteY88" fmla="*/ 7747 h 9890"/>
                <a:gd name="connsiteX89" fmla="*/ 4337 w 10000"/>
                <a:gd name="connsiteY89" fmla="*/ 7605 h 9890"/>
                <a:gd name="connsiteX90" fmla="*/ 4345 w 10000"/>
                <a:gd name="connsiteY90" fmla="*/ 6785 h 9890"/>
                <a:gd name="connsiteX91" fmla="*/ 4122 w 10000"/>
                <a:gd name="connsiteY91" fmla="*/ 7501 h 9890"/>
                <a:gd name="connsiteX92" fmla="*/ 4058 w 10000"/>
                <a:gd name="connsiteY92" fmla="*/ 7032 h 9890"/>
                <a:gd name="connsiteX93" fmla="*/ 3954 w 10000"/>
                <a:gd name="connsiteY93" fmla="*/ 6947 h 9890"/>
                <a:gd name="connsiteX94" fmla="*/ 4044 w 10000"/>
                <a:gd name="connsiteY94" fmla="*/ 7470 h 9890"/>
                <a:gd name="connsiteX95" fmla="*/ 3833 w 10000"/>
                <a:gd name="connsiteY95" fmla="*/ 6875 h 9890"/>
                <a:gd name="connsiteX96" fmla="*/ 3719 w 10000"/>
                <a:gd name="connsiteY96" fmla="*/ 6954 h 9890"/>
                <a:gd name="connsiteX97" fmla="*/ 3750 w 10000"/>
                <a:gd name="connsiteY97" fmla="*/ 6250 h 9890"/>
                <a:gd name="connsiteX98" fmla="*/ 3631 w 10000"/>
                <a:gd name="connsiteY98" fmla="*/ 6348 h 9890"/>
                <a:gd name="connsiteX99" fmla="*/ 3615 w 10000"/>
                <a:gd name="connsiteY99" fmla="*/ 6348 h 9890"/>
                <a:gd name="connsiteX100" fmla="*/ 3465 w 10000"/>
                <a:gd name="connsiteY100" fmla="*/ 6379 h 9890"/>
                <a:gd name="connsiteX101" fmla="*/ 3406 w 10000"/>
                <a:gd name="connsiteY101" fmla="*/ 5893 h 9890"/>
                <a:gd name="connsiteX102" fmla="*/ 3198 w 10000"/>
                <a:gd name="connsiteY102" fmla="*/ 5815 h 9890"/>
                <a:gd name="connsiteX103" fmla="*/ 3091 w 10000"/>
                <a:gd name="connsiteY103" fmla="*/ 5862 h 9890"/>
                <a:gd name="connsiteX104" fmla="*/ 3006 w 10000"/>
                <a:gd name="connsiteY104" fmla="*/ 5533 h 9890"/>
                <a:gd name="connsiteX105" fmla="*/ 2990 w 10000"/>
                <a:gd name="connsiteY105" fmla="*/ 5533 h 9890"/>
                <a:gd name="connsiteX106" fmla="*/ 2936 w 10000"/>
                <a:gd name="connsiteY106" fmla="*/ 5972 h 9890"/>
                <a:gd name="connsiteX107" fmla="*/ 2910 w 10000"/>
                <a:gd name="connsiteY107" fmla="*/ 5940 h 9890"/>
                <a:gd name="connsiteX108" fmla="*/ 2851 w 10000"/>
                <a:gd name="connsiteY108" fmla="*/ 5204 h 9890"/>
                <a:gd name="connsiteX109" fmla="*/ 2840 w 10000"/>
                <a:gd name="connsiteY109" fmla="*/ 5204 h 9890"/>
                <a:gd name="connsiteX110" fmla="*/ 2840 w 10000"/>
                <a:gd name="connsiteY110" fmla="*/ 5408 h 9890"/>
                <a:gd name="connsiteX111" fmla="*/ 2798 w 10000"/>
                <a:gd name="connsiteY111" fmla="*/ 5282 h 9890"/>
                <a:gd name="connsiteX112" fmla="*/ 2814 w 10000"/>
                <a:gd name="connsiteY112" fmla="*/ 4796 h 9890"/>
                <a:gd name="connsiteX113" fmla="*/ 2563 w 10000"/>
                <a:gd name="connsiteY113" fmla="*/ 4671 h 9890"/>
                <a:gd name="connsiteX114" fmla="*/ 2440 w 10000"/>
                <a:gd name="connsiteY114" fmla="*/ 4922 h 9890"/>
                <a:gd name="connsiteX115" fmla="*/ 2023 w 10000"/>
                <a:gd name="connsiteY115" fmla="*/ 3574 h 9890"/>
                <a:gd name="connsiteX116" fmla="*/ 2034 w 10000"/>
                <a:gd name="connsiteY116" fmla="*/ 3777 h 9890"/>
                <a:gd name="connsiteX117" fmla="*/ 1815 w 10000"/>
                <a:gd name="connsiteY117" fmla="*/ 3668 h 9890"/>
                <a:gd name="connsiteX118" fmla="*/ 1815 w 10000"/>
                <a:gd name="connsiteY118" fmla="*/ 3542 h 9890"/>
                <a:gd name="connsiteX119" fmla="*/ 1842 w 10000"/>
                <a:gd name="connsiteY119" fmla="*/ 3166 h 9890"/>
                <a:gd name="connsiteX120" fmla="*/ 1773 w 10000"/>
                <a:gd name="connsiteY120" fmla="*/ 2931 h 9890"/>
                <a:gd name="connsiteX121" fmla="*/ 1580 w 10000"/>
                <a:gd name="connsiteY121" fmla="*/ 2727 h 9890"/>
                <a:gd name="connsiteX122" fmla="*/ 1468 w 10000"/>
                <a:gd name="connsiteY122" fmla="*/ 2884 h 9890"/>
                <a:gd name="connsiteX123" fmla="*/ 1468 w 10000"/>
                <a:gd name="connsiteY123" fmla="*/ 3495 h 9890"/>
                <a:gd name="connsiteX124" fmla="*/ 1442 w 10000"/>
                <a:gd name="connsiteY124" fmla="*/ 3542 h 9890"/>
                <a:gd name="connsiteX125" fmla="*/ 1383 w 10000"/>
                <a:gd name="connsiteY125" fmla="*/ 3542 h 9890"/>
                <a:gd name="connsiteX126" fmla="*/ 1233 w 10000"/>
                <a:gd name="connsiteY126" fmla="*/ 3088 h 9890"/>
                <a:gd name="connsiteX127" fmla="*/ 1095 w 10000"/>
                <a:gd name="connsiteY127" fmla="*/ 3871 h 9890"/>
                <a:gd name="connsiteX128" fmla="*/ 1041 w 10000"/>
                <a:gd name="connsiteY128" fmla="*/ 3824 h 9890"/>
                <a:gd name="connsiteX129" fmla="*/ 886 w 10000"/>
                <a:gd name="connsiteY129" fmla="*/ 2806 h 9890"/>
                <a:gd name="connsiteX130" fmla="*/ 721 w 10000"/>
                <a:gd name="connsiteY130" fmla="*/ 2524 h 9890"/>
                <a:gd name="connsiteX131" fmla="*/ 625 w 10000"/>
                <a:gd name="connsiteY131" fmla="*/ 2602 h 9890"/>
                <a:gd name="connsiteX132" fmla="*/ 651 w 10000"/>
                <a:gd name="connsiteY132" fmla="*/ 2241 h 9890"/>
                <a:gd name="connsiteX133" fmla="*/ 358 w 10000"/>
                <a:gd name="connsiteY133" fmla="*/ 2069 h 9890"/>
                <a:gd name="connsiteX134" fmla="*/ 416 w 10000"/>
                <a:gd name="connsiteY134" fmla="*/ 1865 h 9890"/>
                <a:gd name="connsiteX135" fmla="*/ 374 w 10000"/>
                <a:gd name="connsiteY135" fmla="*/ 1865 h 9890"/>
                <a:gd name="connsiteX136" fmla="*/ 251 w 10000"/>
                <a:gd name="connsiteY136" fmla="*/ 2069 h 9890"/>
                <a:gd name="connsiteX137" fmla="*/ 304 w 10000"/>
                <a:gd name="connsiteY137" fmla="*/ 1865 h 9890"/>
                <a:gd name="connsiteX138" fmla="*/ 320 w 10000"/>
                <a:gd name="connsiteY138" fmla="*/ 1787 h 9890"/>
                <a:gd name="connsiteX139" fmla="*/ 155 w 10000"/>
                <a:gd name="connsiteY139" fmla="*/ 1959 h 9890"/>
                <a:gd name="connsiteX140" fmla="*/ 155 w 10000"/>
                <a:gd name="connsiteY140" fmla="*/ 940 h 9890"/>
                <a:gd name="connsiteX141" fmla="*/ 43 w 10000"/>
                <a:gd name="connsiteY141" fmla="*/ 862 h 9890"/>
                <a:gd name="connsiteX142" fmla="*/ 0 w 10000"/>
                <a:gd name="connsiteY142" fmla="*/ 1066 h 9890"/>
                <a:gd name="connsiteX143" fmla="*/ 0 w 10000"/>
                <a:gd name="connsiteY143" fmla="*/ 0 h 989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80 h 10000"/>
                <a:gd name="connsiteX3" fmla="*/ 9920 w 10000"/>
                <a:gd name="connsiteY3" fmla="*/ 5721 h 10000"/>
                <a:gd name="connsiteX4" fmla="*/ 9754 w 10000"/>
                <a:gd name="connsiteY4" fmla="*/ 6086 h 10000"/>
                <a:gd name="connsiteX5" fmla="*/ 9712 w 10000"/>
                <a:gd name="connsiteY5" fmla="*/ 6958 h 10000"/>
                <a:gd name="connsiteX6" fmla="*/ 9349 w 10000"/>
                <a:gd name="connsiteY6" fmla="*/ 7480 h 10000"/>
                <a:gd name="connsiteX7" fmla="*/ 9279 w 10000"/>
                <a:gd name="connsiteY7" fmla="*/ 7274 h 10000"/>
                <a:gd name="connsiteX8" fmla="*/ 9253 w 10000"/>
                <a:gd name="connsiteY8" fmla="*/ 7322 h 10000"/>
                <a:gd name="connsiteX9" fmla="*/ 9242 w 10000"/>
                <a:gd name="connsiteY9" fmla="*/ 7687 h 10000"/>
                <a:gd name="connsiteX10" fmla="*/ 9156 w 10000"/>
                <a:gd name="connsiteY10" fmla="*/ 7734 h 10000"/>
                <a:gd name="connsiteX11" fmla="*/ 9034 w 10000"/>
                <a:gd name="connsiteY11" fmla="*/ 7322 h 10000"/>
                <a:gd name="connsiteX12" fmla="*/ 9071 w 10000"/>
                <a:gd name="connsiteY12" fmla="*/ 7164 h 10000"/>
                <a:gd name="connsiteX13" fmla="*/ 9007 w 10000"/>
                <a:gd name="connsiteY13" fmla="*/ 6910 h 10000"/>
                <a:gd name="connsiteX14" fmla="*/ 8825 w 10000"/>
                <a:gd name="connsiteY14" fmla="*/ 7116 h 10000"/>
                <a:gd name="connsiteX15" fmla="*/ 8809 w 10000"/>
                <a:gd name="connsiteY15" fmla="*/ 6989 h 10000"/>
                <a:gd name="connsiteX16" fmla="*/ 8868 w 10000"/>
                <a:gd name="connsiteY16" fmla="*/ 6830 h 10000"/>
                <a:gd name="connsiteX17" fmla="*/ 8836 w 10000"/>
                <a:gd name="connsiteY17" fmla="*/ 6704 h 10000"/>
                <a:gd name="connsiteX18" fmla="*/ 8756 w 10000"/>
                <a:gd name="connsiteY18" fmla="*/ 6783 h 10000"/>
                <a:gd name="connsiteX19" fmla="*/ 8671 w 10000"/>
                <a:gd name="connsiteY19" fmla="*/ 6450 h 10000"/>
                <a:gd name="connsiteX20" fmla="*/ 8697 w 10000"/>
                <a:gd name="connsiteY20" fmla="*/ 6165 h 10000"/>
                <a:gd name="connsiteX21" fmla="*/ 8628 w 10000"/>
                <a:gd name="connsiteY21" fmla="*/ 6245 h 10000"/>
                <a:gd name="connsiteX22" fmla="*/ 8590 w 10000"/>
                <a:gd name="connsiteY22" fmla="*/ 6989 h 10000"/>
                <a:gd name="connsiteX23" fmla="*/ 8436 w 10000"/>
                <a:gd name="connsiteY23" fmla="*/ 6910 h 10000"/>
                <a:gd name="connsiteX24" fmla="*/ 8436 w 10000"/>
                <a:gd name="connsiteY24" fmla="*/ 6862 h 10000"/>
                <a:gd name="connsiteX25" fmla="*/ 8478 w 10000"/>
                <a:gd name="connsiteY25" fmla="*/ 6751 h 10000"/>
                <a:gd name="connsiteX26" fmla="*/ 8478 w 10000"/>
                <a:gd name="connsiteY26" fmla="*/ 6704 h 10000"/>
                <a:gd name="connsiteX27" fmla="*/ 8382 w 10000"/>
                <a:gd name="connsiteY27" fmla="*/ 6577 h 10000"/>
                <a:gd name="connsiteX28" fmla="*/ 8356 w 10000"/>
                <a:gd name="connsiteY28" fmla="*/ 6862 h 10000"/>
                <a:gd name="connsiteX29" fmla="*/ 8409 w 10000"/>
                <a:gd name="connsiteY29" fmla="*/ 7116 h 10000"/>
                <a:gd name="connsiteX30" fmla="*/ 8393 w 10000"/>
                <a:gd name="connsiteY30" fmla="*/ 7116 h 10000"/>
                <a:gd name="connsiteX31" fmla="*/ 8297 w 10000"/>
                <a:gd name="connsiteY31" fmla="*/ 6862 h 10000"/>
                <a:gd name="connsiteX32" fmla="*/ 8254 w 10000"/>
                <a:gd name="connsiteY32" fmla="*/ 6419 h 10000"/>
                <a:gd name="connsiteX33" fmla="*/ 8217 w 10000"/>
                <a:gd name="connsiteY33" fmla="*/ 6419 h 10000"/>
                <a:gd name="connsiteX34" fmla="*/ 8201 w 10000"/>
                <a:gd name="connsiteY34" fmla="*/ 6577 h 10000"/>
                <a:gd name="connsiteX35" fmla="*/ 8115 w 10000"/>
                <a:gd name="connsiteY35" fmla="*/ 6450 h 10000"/>
                <a:gd name="connsiteX36" fmla="*/ 8078 w 10000"/>
                <a:gd name="connsiteY36" fmla="*/ 6656 h 10000"/>
                <a:gd name="connsiteX37" fmla="*/ 8078 w 10000"/>
                <a:gd name="connsiteY37" fmla="*/ 6497 h 10000"/>
                <a:gd name="connsiteX38" fmla="*/ 7939 w 10000"/>
                <a:gd name="connsiteY38" fmla="*/ 6830 h 10000"/>
                <a:gd name="connsiteX39" fmla="*/ 7854 w 10000"/>
                <a:gd name="connsiteY39" fmla="*/ 6830 h 10000"/>
                <a:gd name="connsiteX40" fmla="*/ 7645 w 10000"/>
                <a:gd name="connsiteY40" fmla="*/ 7322 h 10000"/>
                <a:gd name="connsiteX41" fmla="*/ 7603 w 10000"/>
                <a:gd name="connsiteY41" fmla="*/ 7164 h 10000"/>
                <a:gd name="connsiteX42" fmla="*/ 7635 w 10000"/>
                <a:gd name="connsiteY42" fmla="*/ 7480 h 10000"/>
                <a:gd name="connsiteX43" fmla="*/ 7533 w 10000"/>
                <a:gd name="connsiteY43" fmla="*/ 7480 h 10000"/>
                <a:gd name="connsiteX44" fmla="*/ 7453 w 10000"/>
                <a:gd name="connsiteY44" fmla="*/ 8178 h 10000"/>
                <a:gd name="connsiteX45" fmla="*/ 7330 w 10000"/>
                <a:gd name="connsiteY45" fmla="*/ 8384 h 10000"/>
                <a:gd name="connsiteX46" fmla="*/ 7368 w 10000"/>
                <a:gd name="connsiteY46" fmla="*/ 8637 h 10000"/>
                <a:gd name="connsiteX47" fmla="*/ 7341 w 10000"/>
                <a:gd name="connsiteY47" fmla="*/ 8796 h 10000"/>
                <a:gd name="connsiteX48" fmla="*/ 7261 w 10000"/>
                <a:gd name="connsiteY48" fmla="*/ 8685 h 10000"/>
                <a:gd name="connsiteX49" fmla="*/ 7192 w 10000"/>
                <a:gd name="connsiteY49" fmla="*/ 9256 h 10000"/>
                <a:gd name="connsiteX50" fmla="*/ 7160 w 10000"/>
                <a:gd name="connsiteY50" fmla="*/ 9256 h 10000"/>
                <a:gd name="connsiteX51" fmla="*/ 7149 w 10000"/>
                <a:gd name="connsiteY51" fmla="*/ 9002 h 10000"/>
                <a:gd name="connsiteX52" fmla="*/ 7122 w 10000"/>
                <a:gd name="connsiteY52" fmla="*/ 9176 h 10000"/>
                <a:gd name="connsiteX53" fmla="*/ 7090 w 10000"/>
                <a:gd name="connsiteY53" fmla="*/ 9414 h 10000"/>
                <a:gd name="connsiteX54" fmla="*/ 6887 w 10000"/>
                <a:gd name="connsiteY54" fmla="*/ 9414 h 10000"/>
                <a:gd name="connsiteX55" fmla="*/ 6845 w 10000"/>
                <a:gd name="connsiteY55" fmla="*/ 9905 h 10000"/>
                <a:gd name="connsiteX56" fmla="*/ 6818 w 10000"/>
                <a:gd name="connsiteY56" fmla="*/ 9493 h 10000"/>
                <a:gd name="connsiteX57" fmla="*/ 6620 w 10000"/>
                <a:gd name="connsiteY57" fmla="*/ 9699 h 10000"/>
                <a:gd name="connsiteX58" fmla="*/ 6385 w 10000"/>
                <a:gd name="connsiteY58" fmla="*/ 9002 h 10000"/>
                <a:gd name="connsiteX59" fmla="*/ 6385 w 10000"/>
                <a:gd name="connsiteY59" fmla="*/ 9128 h 10000"/>
                <a:gd name="connsiteX60" fmla="*/ 6428 w 10000"/>
                <a:gd name="connsiteY60" fmla="*/ 9256 h 10000"/>
                <a:gd name="connsiteX61" fmla="*/ 6273 w 10000"/>
                <a:gd name="connsiteY61" fmla="*/ 9461 h 10000"/>
                <a:gd name="connsiteX62" fmla="*/ 6316 w 10000"/>
                <a:gd name="connsiteY62" fmla="*/ 9541 h 10000"/>
                <a:gd name="connsiteX63" fmla="*/ 6193 w 10000"/>
                <a:gd name="connsiteY63" fmla="*/ 9699 h 10000"/>
                <a:gd name="connsiteX64" fmla="*/ 6097 w 10000"/>
                <a:gd name="connsiteY64" fmla="*/ 9287 h 10000"/>
                <a:gd name="connsiteX65" fmla="*/ 6054 w 10000"/>
                <a:gd name="connsiteY65" fmla="*/ 9287 h 10000"/>
                <a:gd name="connsiteX66" fmla="*/ 6054 w 10000"/>
                <a:gd name="connsiteY66" fmla="*/ 9588 h 10000"/>
                <a:gd name="connsiteX67" fmla="*/ 5919 w 10000"/>
                <a:gd name="connsiteY67" fmla="*/ 8719 h 10000"/>
                <a:gd name="connsiteX68" fmla="*/ 5900 w 10000"/>
                <a:gd name="connsiteY68" fmla="*/ 9952 h 10000"/>
                <a:gd name="connsiteX69" fmla="*/ 5795 w 10000"/>
                <a:gd name="connsiteY69" fmla="*/ 8531 h 10000"/>
                <a:gd name="connsiteX70" fmla="*/ 5596 w 10000"/>
                <a:gd name="connsiteY70" fmla="*/ 8689 h 10000"/>
                <a:gd name="connsiteX71" fmla="*/ 5569 w 10000"/>
                <a:gd name="connsiteY71" fmla="*/ 8474 h 10000"/>
                <a:gd name="connsiteX72" fmla="*/ 5441 w 10000"/>
                <a:gd name="connsiteY72" fmla="*/ 8562 h 10000"/>
                <a:gd name="connsiteX73" fmla="*/ 5335 w 10000"/>
                <a:gd name="connsiteY73" fmla="*/ 8277 h 10000"/>
                <a:gd name="connsiteX74" fmla="*/ 5289 w 10000"/>
                <a:gd name="connsiteY74" fmla="*/ 8079 h 10000"/>
                <a:gd name="connsiteX75" fmla="*/ 5182 w 10000"/>
                <a:gd name="connsiteY75" fmla="*/ 8482 h 10000"/>
                <a:gd name="connsiteX76" fmla="*/ 5108 w 10000"/>
                <a:gd name="connsiteY76" fmla="*/ 8079 h 10000"/>
                <a:gd name="connsiteX77" fmla="*/ 5076 w 10000"/>
                <a:gd name="connsiteY77" fmla="*/ 7913 h 10000"/>
                <a:gd name="connsiteX78" fmla="*/ 5000 w 10000"/>
                <a:gd name="connsiteY78" fmla="*/ 7900 h 10000"/>
                <a:gd name="connsiteX79" fmla="*/ 5083 w 10000"/>
                <a:gd name="connsiteY79" fmla="*/ 7900 h 10000"/>
                <a:gd name="connsiteX80" fmla="*/ 5083 w 10000"/>
                <a:gd name="connsiteY80" fmla="*/ 8215 h 10000"/>
                <a:gd name="connsiteX81" fmla="*/ 4958 w 10000"/>
                <a:gd name="connsiteY81" fmla="*/ 7975 h 10000"/>
                <a:gd name="connsiteX82" fmla="*/ 4870 w 10000"/>
                <a:gd name="connsiteY82" fmla="*/ 7668 h 10000"/>
                <a:gd name="connsiteX83" fmla="*/ 4917 w 10000"/>
                <a:gd name="connsiteY83" fmla="*/ 7900 h 10000"/>
                <a:gd name="connsiteX84" fmla="*/ 4597 w 10000"/>
                <a:gd name="connsiteY84" fmla="*/ 7873 h 10000"/>
                <a:gd name="connsiteX85" fmla="*/ 4677 w 10000"/>
                <a:gd name="connsiteY85" fmla="*/ 7684 h 10000"/>
                <a:gd name="connsiteX86" fmla="*/ 4592 w 10000"/>
                <a:gd name="connsiteY86" fmla="*/ 7644 h 10000"/>
                <a:gd name="connsiteX87" fmla="*/ 4497 w 10000"/>
                <a:gd name="connsiteY87" fmla="*/ 7667 h 10000"/>
                <a:gd name="connsiteX88" fmla="*/ 4359 w 10000"/>
                <a:gd name="connsiteY88" fmla="*/ 7833 h 10000"/>
                <a:gd name="connsiteX89" fmla="*/ 4337 w 10000"/>
                <a:gd name="connsiteY89" fmla="*/ 7690 h 10000"/>
                <a:gd name="connsiteX90" fmla="*/ 4345 w 10000"/>
                <a:gd name="connsiteY90" fmla="*/ 6860 h 10000"/>
                <a:gd name="connsiteX91" fmla="*/ 4122 w 10000"/>
                <a:gd name="connsiteY91" fmla="*/ 7584 h 10000"/>
                <a:gd name="connsiteX92" fmla="*/ 4058 w 10000"/>
                <a:gd name="connsiteY92" fmla="*/ 7110 h 10000"/>
                <a:gd name="connsiteX93" fmla="*/ 3954 w 10000"/>
                <a:gd name="connsiteY93" fmla="*/ 7024 h 10000"/>
                <a:gd name="connsiteX94" fmla="*/ 4044 w 10000"/>
                <a:gd name="connsiteY94" fmla="*/ 7553 h 10000"/>
                <a:gd name="connsiteX95" fmla="*/ 3833 w 10000"/>
                <a:gd name="connsiteY95" fmla="*/ 6951 h 10000"/>
                <a:gd name="connsiteX96" fmla="*/ 3719 w 10000"/>
                <a:gd name="connsiteY96" fmla="*/ 7031 h 10000"/>
                <a:gd name="connsiteX97" fmla="*/ 3750 w 10000"/>
                <a:gd name="connsiteY97" fmla="*/ 6320 h 10000"/>
                <a:gd name="connsiteX98" fmla="*/ 3631 w 10000"/>
                <a:gd name="connsiteY98" fmla="*/ 6419 h 10000"/>
                <a:gd name="connsiteX99" fmla="*/ 3615 w 10000"/>
                <a:gd name="connsiteY99" fmla="*/ 6419 h 10000"/>
                <a:gd name="connsiteX100" fmla="*/ 3465 w 10000"/>
                <a:gd name="connsiteY100" fmla="*/ 6450 h 10000"/>
                <a:gd name="connsiteX101" fmla="*/ 3406 w 10000"/>
                <a:gd name="connsiteY101" fmla="*/ 5959 h 10000"/>
                <a:gd name="connsiteX102" fmla="*/ 3198 w 10000"/>
                <a:gd name="connsiteY102" fmla="*/ 5880 h 10000"/>
                <a:gd name="connsiteX103" fmla="*/ 3091 w 10000"/>
                <a:gd name="connsiteY103" fmla="*/ 5927 h 10000"/>
                <a:gd name="connsiteX104" fmla="*/ 3006 w 10000"/>
                <a:gd name="connsiteY104" fmla="*/ 5595 h 10000"/>
                <a:gd name="connsiteX105" fmla="*/ 2990 w 10000"/>
                <a:gd name="connsiteY105" fmla="*/ 5595 h 10000"/>
                <a:gd name="connsiteX106" fmla="*/ 2936 w 10000"/>
                <a:gd name="connsiteY106" fmla="*/ 6038 h 10000"/>
                <a:gd name="connsiteX107" fmla="*/ 2910 w 10000"/>
                <a:gd name="connsiteY107" fmla="*/ 6006 h 10000"/>
                <a:gd name="connsiteX108" fmla="*/ 2851 w 10000"/>
                <a:gd name="connsiteY108" fmla="*/ 5262 h 10000"/>
                <a:gd name="connsiteX109" fmla="*/ 2840 w 10000"/>
                <a:gd name="connsiteY109" fmla="*/ 5262 h 10000"/>
                <a:gd name="connsiteX110" fmla="*/ 2840 w 10000"/>
                <a:gd name="connsiteY110" fmla="*/ 5468 h 10000"/>
                <a:gd name="connsiteX111" fmla="*/ 2798 w 10000"/>
                <a:gd name="connsiteY111" fmla="*/ 5341 h 10000"/>
                <a:gd name="connsiteX112" fmla="*/ 2814 w 10000"/>
                <a:gd name="connsiteY112" fmla="*/ 4849 h 10000"/>
                <a:gd name="connsiteX113" fmla="*/ 2563 w 10000"/>
                <a:gd name="connsiteY113" fmla="*/ 4723 h 10000"/>
                <a:gd name="connsiteX114" fmla="*/ 2440 w 10000"/>
                <a:gd name="connsiteY114" fmla="*/ 4977 h 10000"/>
                <a:gd name="connsiteX115" fmla="*/ 2023 w 10000"/>
                <a:gd name="connsiteY115" fmla="*/ 3614 h 10000"/>
                <a:gd name="connsiteX116" fmla="*/ 2034 w 10000"/>
                <a:gd name="connsiteY116" fmla="*/ 3819 h 10000"/>
                <a:gd name="connsiteX117" fmla="*/ 1815 w 10000"/>
                <a:gd name="connsiteY117" fmla="*/ 3709 h 10000"/>
                <a:gd name="connsiteX118" fmla="*/ 1815 w 10000"/>
                <a:gd name="connsiteY118" fmla="*/ 3581 h 10000"/>
                <a:gd name="connsiteX119" fmla="*/ 1842 w 10000"/>
                <a:gd name="connsiteY119" fmla="*/ 3201 h 10000"/>
                <a:gd name="connsiteX120" fmla="*/ 1773 w 10000"/>
                <a:gd name="connsiteY120" fmla="*/ 2964 h 10000"/>
                <a:gd name="connsiteX121" fmla="*/ 1580 w 10000"/>
                <a:gd name="connsiteY121" fmla="*/ 2757 h 10000"/>
                <a:gd name="connsiteX122" fmla="*/ 1468 w 10000"/>
                <a:gd name="connsiteY122" fmla="*/ 2916 h 10000"/>
                <a:gd name="connsiteX123" fmla="*/ 1468 w 10000"/>
                <a:gd name="connsiteY123" fmla="*/ 3534 h 10000"/>
                <a:gd name="connsiteX124" fmla="*/ 1442 w 10000"/>
                <a:gd name="connsiteY124" fmla="*/ 3581 h 10000"/>
                <a:gd name="connsiteX125" fmla="*/ 1383 w 10000"/>
                <a:gd name="connsiteY125" fmla="*/ 3581 h 10000"/>
                <a:gd name="connsiteX126" fmla="*/ 1233 w 10000"/>
                <a:gd name="connsiteY126" fmla="*/ 3122 h 10000"/>
                <a:gd name="connsiteX127" fmla="*/ 1095 w 10000"/>
                <a:gd name="connsiteY127" fmla="*/ 3914 h 10000"/>
                <a:gd name="connsiteX128" fmla="*/ 1041 w 10000"/>
                <a:gd name="connsiteY128" fmla="*/ 3867 h 10000"/>
                <a:gd name="connsiteX129" fmla="*/ 886 w 10000"/>
                <a:gd name="connsiteY129" fmla="*/ 2837 h 10000"/>
                <a:gd name="connsiteX130" fmla="*/ 721 w 10000"/>
                <a:gd name="connsiteY130" fmla="*/ 2552 h 10000"/>
                <a:gd name="connsiteX131" fmla="*/ 625 w 10000"/>
                <a:gd name="connsiteY131" fmla="*/ 2631 h 10000"/>
                <a:gd name="connsiteX132" fmla="*/ 651 w 10000"/>
                <a:gd name="connsiteY132" fmla="*/ 2266 h 10000"/>
                <a:gd name="connsiteX133" fmla="*/ 358 w 10000"/>
                <a:gd name="connsiteY133" fmla="*/ 2092 h 10000"/>
                <a:gd name="connsiteX134" fmla="*/ 416 w 10000"/>
                <a:gd name="connsiteY134" fmla="*/ 1886 h 10000"/>
                <a:gd name="connsiteX135" fmla="*/ 374 w 10000"/>
                <a:gd name="connsiteY135" fmla="*/ 1886 h 10000"/>
                <a:gd name="connsiteX136" fmla="*/ 251 w 10000"/>
                <a:gd name="connsiteY136" fmla="*/ 2092 h 10000"/>
                <a:gd name="connsiteX137" fmla="*/ 304 w 10000"/>
                <a:gd name="connsiteY137" fmla="*/ 1886 h 10000"/>
                <a:gd name="connsiteX138" fmla="*/ 320 w 10000"/>
                <a:gd name="connsiteY138" fmla="*/ 1807 h 10000"/>
                <a:gd name="connsiteX139" fmla="*/ 155 w 10000"/>
                <a:gd name="connsiteY139" fmla="*/ 1981 h 10000"/>
                <a:gd name="connsiteX140" fmla="*/ 155 w 10000"/>
                <a:gd name="connsiteY140" fmla="*/ 950 h 10000"/>
                <a:gd name="connsiteX141" fmla="*/ 43 w 10000"/>
                <a:gd name="connsiteY141" fmla="*/ 872 h 10000"/>
                <a:gd name="connsiteX142" fmla="*/ 0 w 10000"/>
                <a:gd name="connsiteY142" fmla="*/ 1078 h 10000"/>
                <a:gd name="connsiteX143" fmla="*/ 0 w 10000"/>
                <a:gd name="connsiteY143" fmla="*/ 0 h 10000"/>
                <a:gd name="connsiteX0" fmla="*/ 0 w 10000"/>
                <a:gd name="connsiteY0" fmla="*/ 0 h 9905"/>
                <a:gd name="connsiteX1" fmla="*/ 10000 w 10000"/>
                <a:gd name="connsiteY1" fmla="*/ 0 h 9905"/>
                <a:gd name="connsiteX2" fmla="*/ 10000 w 10000"/>
                <a:gd name="connsiteY2" fmla="*/ 5880 h 9905"/>
                <a:gd name="connsiteX3" fmla="*/ 9920 w 10000"/>
                <a:gd name="connsiteY3" fmla="*/ 5721 h 9905"/>
                <a:gd name="connsiteX4" fmla="*/ 9754 w 10000"/>
                <a:gd name="connsiteY4" fmla="*/ 6086 h 9905"/>
                <a:gd name="connsiteX5" fmla="*/ 9712 w 10000"/>
                <a:gd name="connsiteY5" fmla="*/ 6958 h 9905"/>
                <a:gd name="connsiteX6" fmla="*/ 9349 w 10000"/>
                <a:gd name="connsiteY6" fmla="*/ 7480 h 9905"/>
                <a:gd name="connsiteX7" fmla="*/ 9279 w 10000"/>
                <a:gd name="connsiteY7" fmla="*/ 7274 h 9905"/>
                <a:gd name="connsiteX8" fmla="*/ 9253 w 10000"/>
                <a:gd name="connsiteY8" fmla="*/ 7322 h 9905"/>
                <a:gd name="connsiteX9" fmla="*/ 9242 w 10000"/>
                <a:gd name="connsiteY9" fmla="*/ 7687 h 9905"/>
                <a:gd name="connsiteX10" fmla="*/ 9156 w 10000"/>
                <a:gd name="connsiteY10" fmla="*/ 7734 h 9905"/>
                <a:gd name="connsiteX11" fmla="*/ 9034 w 10000"/>
                <a:gd name="connsiteY11" fmla="*/ 7322 h 9905"/>
                <a:gd name="connsiteX12" fmla="*/ 9071 w 10000"/>
                <a:gd name="connsiteY12" fmla="*/ 7164 h 9905"/>
                <a:gd name="connsiteX13" fmla="*/ 9007 w 10000"/>
                <a:gd name="connsiteY13" fmla="*/ 6910 h 9905"/>
                <a:gd name="connsiteX14" fmla="*/ 8825 w 10000"/>
                <a:gd name="connsiteY14" fmla="*/ 7116 h 9905"/>
                <a:gd name="connsiteX15" fmla="*/ 8809 w 10000"/>
                <a:gd name="connsiteY15" fmla="*/ 6989 h 9905"/>
                <a:gd name="connsiteX16" fmla="*/ 8868 w 10000"/>
                <a:gd name="connsiteY16" fmla="*/ 6830 h 9905"/>
                <a:gd name="connsiteX17" fmla="*/ 8836 w 10000"/>
                <a:gd name="connsiteY17" fmla="*/ 6704 h 9905"/>
                <a:gd name="connsiteX18" fmla="*/ 8756 w 10000"/>
                <a:gd name="connsiteY18" fmla="*/ 6783 h 9905"/>
                <a:gd name="connsiteX19" fmla="*/ 8671 w 10000"/>
                <a:gd name="connsiteY19" fmla="*/ 6450 h 9905"/>
                <a:gd name="connsiteX20" fmla="*/ 8697 w 10000"/>
                <a:gd name="connsiteY20" fmla="*/ 6165 h 9905"/>
                <a:gd name="connsiteX21" fmla="*/ 8628 w 10000"/>
                <a:gd name="connsiteY21" fmla="*/ 6245 h 9905"/>
                <a:gd name="connsiteX22" fmla="*/ 8590 w 10000"/>
                <a:gd name="connsiteY22" fmla="*/ 6989 h 9905"/>
                <a:gd name="connsiteX23" fmla="*/ 8436 w 10000"/>
                <a:gd name="connsiteY23" fmla="*/ 6910 h 9905"/>
                <a:gd name="connsiteX24" fmla="*/ 8436 w 10000"/>
                <a:gd name="connsiteY24" fmla="*/ 6862 h 9905"/>
                <a:gd name="connsiteX25" fmla="*/ 8478 w 10000"/>
                <a:gd name="connsiteY25" fmla="*/ 6751 h 9905"/>
                <a:gd name="connsiteX26" fmla="*/ 8478 w 10000"/>
                <a:gd name="connsiteY26" fmla="*/ 6704 h 9905"/>
                <a:gd name="connsiteX27" fmla="*/ 8382 w 10000"/>
                <a:gd name="connsiteY27" fmla="*/ 6577 h 9905"/>
                <a:gd name="connsiteX28" fmla="*/ 8356 w 10000"/>
                <a:gd name="connsiteY28" fmla="*/ 6862 h 9905"/>
                <a:gd name="connsiteX29" fmla="*/ 8409 w 10000"/>
                <a:gd name="connsiteY29" fmla="*/ 7116 h 9905"/>
                <a:gd name="connsiteX30" fmla="*/ 8393 w 10000"/>
                <a:gd name="connsiteY30" fmla="*/ 7116 h 9905"/>
                <a:gd name="connsiteX31" fmla="*/ 8297 w 10000"/>
                <a:gd name="connsiteY31" fmla="*/ 6862 h 9905"/>
                <a:gd name="connsiteX32" fmla="*/ 8254 w 10000"/>
                <a:gd name="connsiteY32" fmla="*/ 6419 h 9905"/>
                <a:gd name="connsiteX33" fmla="*/ 8217 w 10000"/>
                <a:gd name="connsiteY33" fmla="*/ 6419 h 9905"/>
                <a:gd name="connsiteX34" fmla="*/ 8201 w 10000"/>
                <a:gd name="connsiteY34" fmla="*/ 6577 h 9905"/>
                <a:gd name="connsiteX35" fmla="*/ 8115 w 10000"/>
                <a:gd name="connsiteY35" fmla="*/ 6450 h 9905"/>
                <a:gd name="connsiteX36" fmla="*/ 8078 w 10000"/>
                <a:gd name="connsiteY36" fmla="*/ 6656 h 9905"/>
                <a:gd name="connsiteX37" fmla="*/ 8078 w 10000"/>
                <a:gd name="connsiteY37" fmla="*/ 6497 h 9905"/>
                <a:gd name="connsiteX38" fmla="*/ 7939 w 10000"/>
                <a:gd name="connsiteY38" fmla="*/ 6830 h 9905"/>
                <a:gd name="connsiteX39" fmla="*/ 7854 w 10000"/>
                <a:gd name="connsiteY39" fmla="*/ 6830 h 9905"/>
                <a:gd name="connsiteX40" fmla="*/ 7645 w 10000"/>
                <a:gd name="connsiteY40" fmla="*/ 7322 h 9905"/>
                <a:gd name="connsiteX41" fmla="*/ 7603 w 10000"/>
                <a:gd name="connsiteY41" fmla="*/ 7164 h 9905"/>
                <a:gd name="connsiteX42" fmla="*/ 7635 w 10000"/>
                <a:gd name="connsiteY42" fmla="*/ 7480 h 9905"/>
                <a:gd name="connsiteX43" fmla="*/ 7533 w 10000"/>
                <a:gd name="connsiteY43" fmla="*/ 7480 h 9905"/>
                <a:gd name="connsiteX44" fmla="*/ 7453 w 10000"/>
                <a:gd name="connsiteY44" fmla="*/ 8178 h 9905"/>
                <a:gd name="connsiteX45" fmla="*/ 7330 w 10000"/>
                <a:gd name="connsiteY45" fmla="*/ 8384 h 9905"/>
                <a:gd name="connsiteX46" fmla="*/ 7368 w 10000"/>
                <a:gd name="connsiteY46" fmla="*/ 8637 h 9905"/>
                <a:gd name="connsiteX47" fmla="*/ 7341 w 10000"/>
                <a:gd name="connsiteY47" fmla="*/ 8796 h 9905"/>
                <a:gd name="connsiteX48" fmla="*/ 7261 w 10000"/>
                <a:gd name="connsiteY48" fmla="*/ 8685 h 9905"/>
                <a:gd name="connsiteX49" fmla="*/ 7192 w 10000"/>
                <a:gd name="connsiteY49" fmla="*/ 9256 h 9905"/>
                <a:gd name="connsiteX50" fmla="*/ 7160 w 10000"/>
                <a:gd name="connsiteY50" fmla="*/ 9256 h 9905"/>
                <a:gd name="connsiteX51" fmla="*/ 7149 w 10000"/>
                <a:gd name="connsiteY51" fmla="*/ 9002 h 9905"/>
                <a:gd name="connsiteX52" fmla="*/ 7122 w 10000"/>
                <a:gd name="connsiteY52" fmla="*/ 9176 h 9905"/>
                <a:gd name="connsiteX53" fmla="*/ 7090 w 10000"/>
                <a:gd name="connsiteY53" fmla="*/ 9414 h 9905"/>
                <a:gd name="connsiteX54" fmla="*/ 6887 w 10000"/>
                <a:gd name="connsiteY54" fmla="*/ 9414 h 9905"/>
                <a:gd name="connsiteX55" fmla="*/ 6845 w 10000"/>
                <a:gd name="connsiteY55" fmla="*/ 9905 h 9905"/>
                <a:gd name="connsiteX56" fmla="*/ 6818 w 10000"/>
                <a:gd name="connsiteY56" fmla="*/ 9493 h 9905"/>
                <a:gd name="connsiteX57" fmla="*/ 6620 w 10000"/>
                <a:gd name="connsiteY57" fmla="*/ 9699 h 9905"/>
                <a:gd name="connsiteX58" fmla="*/ 6385 w 10000"/>
                <a:gd name="connsiteY58" fmla="*/ 9002 h 9905"/>
                <a:gd name="connsiteX59" fmla="*/ 6385 w 10000"/>
                <a:gd name="connsiteY59" fmla="*/ 9128 h 9905"/>
                <a:gd name="connsiteX60" fmla="*/ 6428 w 10000"/>
                <a:gd name="connsiteY60" fmla="*/ 9256 h 9905"/>
                <a:gd name="connsiteX61" fmla="*/ 6273 w 10000"/>
                <a:gd name="connsiteY61" fmla="*/ 9461 h 9905"/>
                <a:gd name="connsiteX62" fmla="*/ 6316 w 10000"/>
                <a:gd name="connsiteY62" fmla="*/ 9541 h 9905"/>
                <a:gd name="connsiteX63" fmla="*/ 6193 w 10000"/>
                <a:gd name="connsiteY63" fmla="*/ 9699 h 9905"/>
                <a:gd name="connsiteX64" fmla="*/ 6097 w 10000"/>
                <a:gd name="connsiteY64" fmla="*/ 9287 h 9905"/>
                <a:gd name="connsiteX65" fmla="*/ 6054 w 10000"/>
                <a:gd name="connsiteY65" fmla="*/ 9287 h 9905"/>
                <a:gd name="connsiteX66" fmla="*/ 6054 w 10000"/>
                <a:gd name="connsiteY66" fmla="*/ 9588 h 9905"/>
                <a:gd name="connsiteX67" fmla="*/ 5919 w 10000"/>
                <a:gd name="connsiteY67" fmla="*/ 8719 h 9905"/>
                <a:gd name="connsiteX68" fmla="*/ 5879 w 10000"/>
                <a:gd name="connsiteY68" fmla="*/ 6911 h 9905"/>
                <a:gd name="connsiteX69" fmla="*/ 5795 w 10000"/>
                <a:gd name="connsiteY69" fmla="*/ 8531 h 9905"/>
                <a:gd name="connsiteX70" fmla="*/ 5596 w 10000"/>
                <a:gd name="connsiteY70" fmla="*/ 8689 h 9905"/>
                <a:gd name="connsiteX71" fmla="*/ 5569 w 10000"/>
                <a:gd name="connsiteY71" fmla="*/ 8474 h 9905"/>
                <a:gd name="connsiteX72" fmla="*/ 5441 w 10000"/>
                <a:gd name="connsiteY72" fmla="*/ 8562 h 9905"/>
                <a:gd name="connsiteX73" fmla="*/ 5335 w 10000"/>
                <a:gd name="connsiteY73" fmla="*/ 8277 h 9905"/>
                <a:gd name="connsiteX74" fmla="*/ 5289 w 10000"/>
                <a:gd name="connsiteY74" fmla="*/ 8079 h 9905"/>
                <a:gd name="connsiteX75" fmla="*/ 5182 w 10000"/>
                <a:gd name="connsiteY75" fmla="*/ 8482 h 9905"/>
                <a:gd name="connsiteX76" fmla="*/ 5108 w 10000"/>
                <a:gd name="connsiteY76" fmla="*/ 8079 h 9905"/>
                <a:gd name="connsiteX77" fmla="*/ 5076 w 10000"/>
                <a:gd name="connsiteY77" fmla="*/ 7913 h 9905"/>
                <a:gd name="connsiteX78" fmla="*/ 5000 w 10000"/>
                <a:gd name="connsiteY78" fmla="*/ 7900 h 9905"/>
                <a:gd name="connsiteX79" fmla="*/ 5083 w 10000"/>
                <a:gd name="connsiteY79" fmla="*/ 7900 h 9905"/>
                <a:gd name="connsiteX80" fmla="*/ 5083 w 10000"/>
                <a:gd name="connsiteY80" fmla="*/ 8215 h 9905"/>
                <a:gd name="connsiteX81" fmla="*/ 4958 w 10000"/>
                <a:gd name="connsiteY81" fmla="*/ 7975 h 9905"/>
                <a:gd name="connsiteX82" fmla="*/ 4870 w 10000"/>
                <a:gd name="connsiteY82" fmla="*/ 7668 h 9905"/>
                <a:gd name="connsiteX83" fmla="*/ 4917 w 10000"/>
                <a:gd name="connsiteY83" fmla="*/ 7900 h 9905"/>
                <a:gd name="connsiteX84" fmla="*/ 4597 w 10000"/>
                <a:gd name="connsiteY84" fmla="*/ 7873 h 9905"/>
                <a:gd name="connsiteX85" fmla="*/ 4677 w 10000"/>
                <a:gd name="connsiteY85" fmla="*/ 7684 h 9905"/>
                <a:gd name="connsiteX86" fmla="*/ 4592 w 10000"/>
                <a:gd name="connsiteY86" fmla="*/ 7644 h 9905"/>
                <a:gd name="connsiteX87" fmla="*/ 4497 w 10000"/>
                <a:gd name="connsiteY87" fmla="*/ 7667 h 9905"/>
                <a:gd name="connsiteX88" fmla="*/ 4359 w 10000"/>
                <a:gd name="connsiteY88" fmla="*/ 7833 h 9905"/>
                <a:gd name="connsiteX89" fmla="*/ 4337 w 10000"/>
                <a:gd name="connsiteY89" fmla="*/ 7690 h 9905"/>
                <a:gd name="connsiteX90" fmla="*/ 4345 w 10000"/>
                <a:gd name="connsiteY90" fmla="*/ 6860 h 9905"/>
                <a:gd name="connsiteX91" fmla="*/ 4122 w 10000"/>
                <a:gd name="connsiteY91" fmla="*/ 7584 h 9905"/>
                <a:gd name="connsiteX92" fmla="*/ 4058 w 10000"/>
                <a:gd name="connsiteY92" fmla="*/ 7110 h 9905"/>
                <a:gd name="connsiteX93" fmla="*/ 3954 w 10000"/>
                <a:gd name="connsiteY93" fmla="*/ 7024 h 9905"/>
                <a:gd name="connsiteX94" fmla="*/ 4044 w 10000"/>
                <a:gd name="connsiteY94" fmla="*/ 7553 h 9905"/>
                <a:gd name="connsiteX95" fmla="*/ 3833 w 10000"/>
                <a:gd name="connsiteY95" fmla="*/ 6951 h 9905"/>
                <a:gd name="connsiteX96" fmla="*/ 3719 w 10000"/>
                <a:gd name="connsiteY96" fmla="*/ 7031 h 9905"/>
                <a:gd name="connsiteX97" fmla="*/ 3750 w 10000"/>
                <a:gd name="connsiteY97" fmla="*/ 6320 h 9905"/>
                <a:gd name="connsiteX98" fmla="*/ 3631 w 10000"/>
                <a:gd name="connsiteY98" fmla="*/ 6419 h 9905"/>
                <a:gd name="connsiteX99" fmla="*/ 3615 w 10000"/>
                <a:gd name="connsiteY99" fmla="*/ 6419 h 9905"/>
                <a:gd name="connsiteX100" fmla="*/ 3465 w 10000"/>
                <a:gd name="connsiteY100" fmla="*/ 6450 h 9905"/>
                <a:gd name="connsiteX101" fmla="*/ 3406 w 10000"/>
                <a:gd name="connsiteY101" fmla="*/ 5959 h 9905"/>
                <a:gd name="connsiteX102" fmla="*/ 3198 w 10000"/>
                <a:gd name="connsiteY102" fmla="*/ 5880 h 9905"/>
                <a:gd name="connsiteX103" fmla="*/ 3091 w 10000"/>
                <a:gd name="connsiteY103" fmla="*/ 5927 h 9905"/>
                <a:gd name="connsiteX104" fmla="*/ 3006 w 10000"/>
                <a:gd name="connsiteY104" fmla="*/ 5595 h 9905"/>
                <a:gd name="connsiteX105" fmla="*/ 2990 w 10000"/>
                <a:gd name="connsiteY105" fmla="*/ 5595 h 9905"/>
                <a:gd name="connsiteX106" fmla="*/ 2936 w 10000"/>
                <a:gd name="connsiteY106" fmla="*/ 6038 h 9905"/>
                <a:gd name="connsiteX107" fmla="*/ 2910 w 10000"/>
                <a:gd name="connsiteY107" fmla="*/ 6006 h 9905"/>
                <a:gd name="connsiteX108" fmla="*/ 2851 w 10000"/>
                <a:gd name="connsiteY108" fmla="*/ 5262 h 9905"/>
                <a:gd name="connsiteX109" fmla="*/ 2840 w 10000"/>
                <a:gd name="connsiteY109" fmla="*/ 5262 h 9905"/>
                <a:gd name="connsiteX110" fmla="*/ 2840 w 10000"/>
                <a:gd name="connsiteY110" fmla="*/ 5468 h 9905"/>
                <a:gd name="connsiteX111" fmla="*/ 2798 w 10000"/>
                <a:gd name="connsiteY111" fmla="*/ 5341 h 9905"/>
                <a:gd name="connsiteX112" fmla="*/ 2814 w 10000"/>
                <a:gd name="connsiteY112" fmla="*/ 4849 h 9905"/>
                <a:gd name="connsiteX113" fmla="*/ 2563 w 10000"/>
                <a:gd name="connsiteY113" fmla="*/ 4723 h 9905"/>
                <a:gd name="connsiteX114" fmla="*/ 2440 w 10000"/>
                <a:gd name="connsiteY114" fmla="*/ 4977 h 9905"/>
                <a:gd name="connsiteX115" fmla="*/ 2023 w 10000"/>
                <a:gd name="connsiteY115" fmla="*/ 3614 h 9905"/>
                <a:gd name="connsiteX116" fmla="*/ 2034 w 10000"/>
                <a:gd name="connsiteY116" fmla="*/ 3819 h 9905"/>
                <a:gd name="connsiteX117" fmla="*/ 1815 w 10000"/>
                <a:gd name="connsiteY117" fmla="*/ 3709 h 9905"/>
                <a:gd name="connsiteX118" fmla="*/ 1815 w 10000"/>
                <a:gd name="connsiteY118" fmla="*/ 3581 h 9905"/>
                <a:gd name="connsiteX119" fmla="*/ 1842 w 10000"/>
                <a:gd name="connsiteY119" fmla="*/ 3201 h 9905"/>
                <a:gd name="connsiteX120" fmla="*/ 1773 w 10000"/>
                <a:gd name="connsiteY120" fmla="*/ 2964 h 9905"/>
                <a:gd name="connsiteX121" fmla="*/ 1580 w 10000"/>
                <a:gd name="connsiteY121" fmla="*/ 2757 h 9905"/>
                <a:gd name="connsiteX122" fmla="*/ 1468 w 10000"/>
                <a:gd name="connsiteY122" fmla="*/ 2916 h 9905"/>
                <a:gd name="connsiteX123" fmla="*/ 1468 w 10000"/>
                <a:gd name="connsiteY123" fmla="*/ 3534 h 9905"/>
                <a:gd name="connsiteX124" fmla="*/ 1442 w 10000"/>
                <a:gd name="connsiteY124" fmla="*/ 3581 h 9905"/>
                <a:gd name="connsiteX125" fmla="*/ 1383 w 10000"/>
                <a:gd name="connsiteY125" fmla="*/ 3581 h 9905"/>
                <a:gd name="connsiteX126" fmla="*/ 1233 w 10000"/>
                <a:gd name="connsiteY126" fmla="*/ 3122 h 9905"/>
                <a:gd name="connsiteX127" fmla="*/ 1095 w 10000"/>
                <a:gd name="connsiteY127" fmla="*/ 3914 h 9905"/>
                <a:gd name="connsiteX128" fmla="*/ 1041 w 10000"/>
                <a:gd name="connsiteY128" fmla="*/ 3867 h 9905"/>
                <a:gd name="connsiteX129" fmla="*/ 886 w 10000"/>
                <a:gd name="connsiteY129" fmla="*/ 2837 h 9905"/>
                <a:gd name="connsiteX130" fmla="*/ 721 w 10000"/>
                <a:gd name="connsiteY130" fmla="*/ 2552 h 9905"/>
                <a:gd name="connsiteX131" fmla="*/ 625 w 10000"/>
                <a:gd name="connsiteY131" fmla="*/ 2631 h 9905"/>
                <a:gd name="connsiteX132" fmla="*/ 651 w 10000"/>
                <a:gd name="connsiteY132" fmla="*/ 2266 h 9905"/>
                <a:gd name="connsiteX133" fmla="*/ 358 w 10000"/>
                <a:gd name="connsiteY133" fmla="*/ 2092 h 9905"/>
                <a:gd name="connsiteX134" fmla="*/ 416 w 10000"/>
                <a:gd name="connsiteY134" fmla="*/ 1886 h 9905"/>
                <a:gd name="connsiteX135" fmla="*/ 374 w 10000"/>
                <a:gd name="connsiteY135" fmla="*/ 1886 h 9905"/>
                <a:gd name="connsiteX136" fmla="*/ 251 w 10000"/>
                <a:gd name="connsiteY136" fmla="*/ 2092 h 9905"/>
                <a:gd name="connsiteX137" fmla="*/ 304 w 10000"/>
                <a:gd name="connsiteY137" fmla="*/ 1886 h 9905"/>
                <a:gd name="connsiteX138" fmla="*/ 320 w 10000"/>
                <a:gd name="connsiteY138" fmla="*/ 1807 h 9905"/>
                <a:gd name="connsiteX139" fmla="*/ 155 w 10000"/>
                <a:gd name="connsiteY139" fmla="*/ 1981 h 9905"/>
                <a:gd name="connsiteX140" fmla="*/ 155 w 10000"/>
                <a:gd name="connsiteY140" fmla="*/ 950 h 9905"/>
                <a:gd name="connsiteX141" fmla="*/ 43 w 10000"/>
                <a:gd name="connsiteY141" fmla="*/ 872 h 9905"/>
                <a:gd name="connsiteX142" fmla="*/ 0 w 10000"/>
                <a:gd name="connsiteY142" fmla="*/ 1078 h 9905"/>
                <a:gd name="connsiteX143" fmla="*/ 0 w 10000"/>
                <a:gd name="connsiteY143" fmla="*/ 0 h 9905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596 w 10000"/>
                <a:gd name="connsiteY70" fmla="*/ 8772 h 10000"/>
                <a:gd name="connsiteX71" fmla="*/ 5569 w 10000"/>
                <a:gd name="connsiteY71" fmla="*/ 8555 h 10000"/>
                <a:gd name="connsiteX72" fmla="*/ 5441 w 10000"/>
                <a:gd name="connsiteY72" fmla="*/ 8644 h 10000"/>
                <a:gd name="connsiteX73" fmla="*/ 5335 w 10000"/>
                <a:gd name="connsiteY73" fmla="*/ 8356 h 10000"/>
                <a:gd name="connsiteX74" fmla="*/ 5289 w 10000"/>
                <a:gd name="connsiteY74" fmla="*/ 8156 h 10000"/>
                <a:gd name="connsiteX75" fmla="*/ 5182 w 10000"/>
                <a:gd name="connsiteY75" fmla="*/ 8563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69 w 10000"/>
                <a:gd name="connsiteY71" fmla="*/ 8555 h 10000"/>
                <a:gd name="connsiteX72" fmla="*/ 5441 w 10000"/>
                <a:gd name="connsiteY72" fmla="*/ 8644 h 10000"/>
                <a:gd name="connsiteX73" fmla="*/ 5335 w 10000"/>
                <a:gd name="connsiteY73" fmla="*/ 8356 h 10000"/>
                <a:gd name="connsiteX74" fmla="*/ 5289 w 10000"/>
                <a:gd name="connsiteY74" fmla="*/ 8156 h 10000"/>
                <a:gd name="connsiteX75" fmla="*/ 5182 w 10000"/>
                <a:gd name="connsiteY75" fmla="*/ 8563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41 w 10000"/>
                <a:gd name="connsiteY72" fmla="*/ 8644 h 10000"/>
                <a:gd name="connsiteX73" fmla="*/ 5335 w 10000"/>
                <a:gd name="connsiteY73" fmla="*/ 8356 h 10000"/>
                <a:gd name="connsiteX74" fmla="*/ 5289 w 10000"/>
                <a:gd name="connsiteY74" fmla="*/ 8156 h 10000"/>
                <a:gd name="connsiteX75" fmla="*/ 5182 w 10000"/>
                <a:gd name="connsiteY75" fmla="*/ 8563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8356 h 10000"/>
                <a:gd name="connsiteX74" fmla="*/ 5289 w 10000"/>
                <a:gd name="connsiteY74" fmla="*/ 8156 h 10000"/>
                <a:gd name="connsiteX75" fmla="*/ 5182 w 10000"/>
                <a:gd name="connsiteY75" fmla="*/ 8563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8356 h 10000"/>
                <a:gd name="connsiteX74" fmla="*/ 5268 w 10000"/>
                <a:gd name="connsiteY74" fmla="*/ 7398 h 10000"/>
                <a:gd name="connsiteX75" fmla="*/ 5182 w 10000"/>
                <a:gd name="connsiteY75" fmla="*/ 8563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8356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870 w 10000"/>
                <a:gd name="connsiteY82" fmla="*/ 7742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6000 w 10000"/>
                <a:gd name="connsiteY67" fmla="*/ 7018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167 w 10000"/>
                <a:gd name="connsiteY66" fmla="*/ 7337 h 10000"/>
                <a:gd name="connsiteX67" fmla="*/ 6000 w 10000"/>
                <a:gd name="connsiteY67" fmla="*/ 7018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6000 w 10000"/>
                <a:gd name="connsiteY67" fmla="*/ 7018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333 w 10000"/>
                <a:gd name="connsiteY63" fmla="*/ 7656 h 10000"/>
                <a:gd name="connsiteX64" fmla="*/ 6097 w 10000"/>
                <a:gd name="connsiteY64" fmla="*/ 9376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333 w 10000"/>
                <a:gd name="connsiteY63" fmla="*/ 7656 h 10000"/>
                <a:gd name="connsiteX64" fmla="*/ 6333 w 10000"/>
                <a:gd name="connsiteY64" fmla="*/ 7337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417 w 10000"/>
                <a:gd name="connsiteY61" fmla="*/ 7337 h 10000"/>
                <a:gd name="connsiteX62" fmla="*/ 6316 w 10000"/>
                <a:gd name="connsiteY62" fmla="*/ 9633 h 10000"/>
                <a:gd name="connsiteX63" fmla="*/ 6333 w 10000"/>
                <a:gd name="connsiteY63" fmla="*/ 7656 h 10000"/>
                <a:gd name="connsiteX64" fmla="*/ 6333 w 10000"/>
                <a:gd name="connsiteY64" fmla="*/ 7337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417 w 10000"/>
                <a:gd name="connsiteY61" fmla="*/ 7337 h 10000"/>
                <a:gd name="connsiteX62" fmla="*/ 6500 w 10000"/>
                <a:gd name="connsiteY62" fmla="*/ 7337 h 10000"/>
                <a:gd name="connsiteX63" fmla="*/ 6333 w 10000"/>
                <a:gd name="connsiteY63" fmla="*/ 7656 h 10000"/>
                <a:gd name="connsiteX64" fmla="*/ 6333 w 10000"/>
                <a:gd name="connsiteY64" fmla="*/ 7337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616 w 10000"/>
                <a:gd name="connsiteY60" fmla="*/ 7232 h 10000"/>
                <a:gd name="connsiteX61" fmla="*/ 6417 w 10000"/>
                <a:gd name="connsiteY61" fmla="*/ 7337 h 10000"/>
                <a:gd name="connsiteX62" fmla="*/ 6500 w 10000"/>
                <a:gd name="connsiteY62" fmla="*/ 7337 h 10000"/>
                <a:gd name="connsiteX63" fmla="*/ 6333 w 10000"/>
                <a:gd name="connsiteY63" fmla="*/ 7656 h 10000"/>
                <a:gd name="connsiteX64" fmla="*/ 6333 w 10000"/>
                <a:gd name="connsiteY64" fmla="*/ 7337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677 w 10000"/>
                <a:gd name="connsiteY59" fmla="*/ 7063 h 10000"/>
                <a:gd name="connsiteX60" fmla="*/ 6616 w 10000"/>
                <a:gd name="connsiteY60" fmla="*/ 7232 h 10000"/>
                <a:gd name="connsiteX61" fmla="*/ 6417 w 10000"/>
                <a:gd name="connsiteY61" fmla="*/ 7337 h 10000"/>
                <a:gd name="connsiteX62" fmla="*/ 6500 w 10000"/>
                <a:gd name="connsiteY62" fmla="*/ 7337 h 10000"/>
                <a:gd name="connsiteX63" fmla="*/ 6333 w 10000"/>
                <a:gd name="connsiteY63" fmla="*/ 7656 h 10000"/>
                <a:gd name="connsiteX64" fmla="*/ 6333 w 10000"/>
                <a:gd name="connsiteY64" fmla="*/ 7337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677 w 10000"/>
                <a:gd name="connsiteY58" fmla="*/ 7063 h 10000"/>
                <a:gd name="connsiteX59" fmla="*/ 6616 w 10000"/>
                <a:gd name="connsiteY59" fmla="*/ 7232 h 10000"/>
                <a:gd name="connsiteX60" fmla="*/ 6417 w 10000"/>
                <a:gd name="connsiteY60" fmla="*/ 7337 h 10000"/>
                <a:gd name="connsiteX61" fmla="*/ 6500 w 10000"/>
                <a:gd name="connsiteY61" fmla="*/ 7337 h 10000"/>
                <a:gd name="connsiteX62" fmla="*/ 6333 w 10000"/>
                <a:gd name="connsiteY62" fmla="*/ 7656 h 10000"/>
                <a:gd name="connsiteX63" fmla="*/ 6333 w 10000"/>
                <a:gd name="connsiteY63" fmla="*/ 7337 h 10000"/>
                <a:gd name="connsiteX64" fmla="*/ 6250 w 10000"/>
                <a:gd name="connsiteY64" fmla="*/ 7337 h 10000"/>
                <a:gd name="connsiteX65" fmla="*/ 6167 w 10000"/>
                <a:gd name="connsiteY65" fmla="*/ 7337 h 10000"/>
                <a:gd name="connsiteX66" fmla="*/ 5917 w 10000"/>
                <a:gd name="connsiteY66" fmla="*/ 7337 h 10000"/>
                <a:gd name="connsiteX67" fmla="*/ 5879 w 10000"/>
                <a:gd name="connsiteY67" fmla="*/ 6977 h 10000"/>
                <a:gd name="connsiteX68" fmla="*/ 5753 w 10000"/>
                <a:gd name="connsiteY68" fmla="*/ 7138 h 10000"/>
                <a:gd name="connsiteX69" fmla="*/ 5700 w 10000"/>
                <a:gd name="connsiteY69" fmla="*/ 7177 h 10000"/>
                <a:gd name="connsiteX70" fmla="*/ 5559 w 10000"/>
                <a:gd name="connsiteY70" fmla="*/ 7199 h 10000"/>
                <a:gd name="connsiteX71" fmla="*/ 5472 w 10000"/>
                <a:gd name="connsiteY71" fmla="*/ 7208 h 10000"/>
                <a:gd name="connsiteX72" fmla="*/ 5335 w 10000"/>
                <a:gd name="connsiteY72" fmla="*/ 7877 h 10000"/>
                <a:gd name="connsiteX73" fmla="*/ 5268 w 10000"/>
                <a:gd name="connsiteY73" fmla="*/ 7398 h 10000"/>
                <a:gd name="connsiteX74" fmla="*/ 5151 w 10000"/>
                <a:gd name="connsiteY74" fmla="*/ 7407 h 10000"/>
                <a:gd name="connsiteX75" fmla="*/ 5108 w 10000"/>
                <a:gd name="connsiteY75" fmla="*/ 8156 h 10000"/>
                <a:gd name="connsiteX76" fmla="*/ 5076 w 10000"/>
                <a:gd name="connsiteY76" fmla="*/ 7989 h 10000"/>
                <a:gd name="connsiteX77" fmla="*/ 5000 w 10000"/>
                <a:gd name="connsiteY77" fmla="*/ 7976 h 10000"/>
                <a:gd name="connsiteX78" fmla="*/ 5083 w 10000"/>
                <a:gd name="connsiteY78" fmla="*/ 7337 h 10000"/>
                <a:gd name="connsiteX79" fmla="*/ 5083 w 10000"/>
                <a:gd name="connsiteY79" fmla="*/ 8294 h 10000"/>
                <a:gd name="connsiteX80" fmla="*/ 4958 w 10000"/>
                <a:gd name="connsiteY80" fmla="*/ 6775 h 10000"/>
                <a:gd name="connsiteX81" fmla="*/ 4917 w 10000"/>
                <a:gd name="connsiteY81" fmla="*/ 7018 h 10000"/>
                <a:gd name="connsiteX82" fmla="*/ 4833 w 10000"/>
                <a:gd name="connsiteY82" fmla="*/ 6699 h 10000"/>
                <a:gd name="connsiteX83" fmla="*/ 4597 w 10000"/>
                <a:gd name="connsiteY83" fmla="*/ 7949 h 10000"/>
                <a:gd name="connsiteX84" fmla="*/ 4677 w 10000"/>
                <a:gd name="connsiteY84" fmla="*/ 7758 h 10000"/>
                <a:gd name="connsiteX85" fmla="*/ 4592 w 10000"/>
                <a:gd name="connsiteY85" fmla="*/ 7717 h 10000"/>
                <a:gd name="connsiteX86" fmla="*/ 4497 w 10000"/>
                <a:gd name="connsiteY86" fmla="*/ 7741 h 10000"/>
                <a:gd name="connsiteX87" fmla="*/ 4359 w 10000"/>
                <a:gd name="connsiteY87" fmla="*/ 7908 h 10000"/>
                <a:gd name="connsiteX88" fmla="*/ 4337 w 10000"/>
                <a:gd name="connsiteY88" fmla="*/ 7764 h 10000"/>
                <a:gd name="connsiteX89" fmla="*/ 4345 w 10000"/>
                <a:gd name="connsiteY89" fmla="*/ 6926 h 10000"/>
                <a:gd name="connsiteX90" fmla="*/ 4122 w 10000"/>
                <a:gd name="connsiteY90" fmla="*/ 7657 h 10000"/>
                <a:gd name="connsiteX91" fmla="*/ 4058 w 10000"/>
                <a:gd name="connsiteY91" fmla="*/ 7178 h 10000"/>
                <a:gd name="connsiteX92" fmla="*/ 3954 w 10000"/>
                <a:gd name="connsiteY92" fmla="*/ 7091 h 10000"/>
                <a:gd name="connsiteX93" fmla="*/ 4044 w 10000"/>
                <a:gd name="connsiteY93" fmla="*/ 7625 h 10000"/>
                <a:gd name="connsiteX94" fmla="*/ 3833 w 10000"/>
                <a:gd name="connsiteY94" fmla="*/ 7018 h 10000"/>
                <a:gd name="connsiteX95" fmla="*/ 3719 w 10000"/>
                <a:gd name="connsiteY95" fmla="*/ 7098 h 10000"/>
                <a:gd name="connsiteX96" fmla="*/ 3750 w 10000"/>
                <a:gd name="connsiteY96" fmla="*/ 6381 h 10000"/>
                <a:gd name="connsiteX97" fmla="*/ 3631 w 10000"/>
                <a:gd name="connsiteY97" fmla="*/ 6481 h 10000"/>
                <a:gd name="connsiteX98" fmla="*/ 3615 w 10000"/>
                <a:gd name="connsiteY98" fmla="*/ 6481 h 10000"/>
                <a:gd name="connsiteX99" fmla="*/ 3465 w 10000"/>
                <a:gd name="connsiteY99" fmla="*/ 6512 h 10000"/>
                <a:gd name="connsiteX100" fmla="*/ 3406 w 10000"/>
                <a:gd name="connsiteY100" fmla="*/ 6016 h 10000"/>
                <a:gd name="connsiteX101" fmla="*/ 3198 w 10000"/>
                <a:gd name="connsiteY101" fmla="*/ 5936 h 10000"/>
                <a:gd name="connsiteX102" fmla="*/ 3091 w 10000"/>
                <a:gd name="connsiteY102" fmla="*/ 5984 h 10000"/>
                <a:gd name="connsiteX103" fmla="*/ 3006 w 10000"/>
                <a:gd name="connsiteY103" fmla="*/ 5649 h 10000"/>
                <a:gd name="connsiteX104" fmla="*/ 2990 w 10000"/>
                <a:gd name="connsiteY104" fmla="*/ 5649 h 10000"/>
                <a:gd name="connsiteX105" fmla="*/ 2936 w 10000"/>
                <a:gd name="connsiteY105" fmla="*/ 6096 h 10000"/>
                <a:gd name="connsiteX106" fmla="*/ 2910 w 10000"/>
                <a:gd name="connsiteY106" fmla="*/ 6064 h 10000"/>
                <a:gd name="connsiteX107" fmla="*/ 2851 w 10000"/>
                <a:gd name="connsiteY107" fmla="*/ 5312 h 10000"/>
                <a:gd name="connsiteX108" fmla="*/ 2840 w 10000"/>
                <a:gd name="connsiteY108" fmla="*/ 5312 h 10000"/>
                <a:gd name="connsiteX109" fmla="*/ 2840 w 10000"/>
                <a:gd name="connsiteY109" fmla="*/ 5520 h 10000"/>
                <a:gd name="connsiteX110" fmla="*/ 2798 w 10000"/>
                <a:gd name="connsiteY110" fmla="*/ 5392 h 10000"/>
                <a:gd name="connsiteX111" fmla="*/ 2814 w 10000"/>
                <a:gd name="connsiteY111" fmla="*/ 4896 h 10000"/>
                <a:gd name="connsiteX112" fmla="*/ 2563 w 10000"/>
                <a:gd name="connsiteY112" fmla="*/ 4768 h 10000"/>
                <a:gd name="connsiteX113" fmla="*/ 2440 w 10000"/>
                <a:gd name="connsiteY113" fmla="*/ 5025 h 10000"/>
                <a:gd name="connsiteX114" fmla="*/ 2023 w 10000"/>
                <a:gd name="connsiteY114" fmla="*/ 3649 h 10000"/>
                <a:gd name="connsiteX115" fmla="*/ 2034 w 10000"/>
                <a:gd name="connsiteY115" fmla="*/ 3856 h 10000"/>
                <a:gd name="connsiteX116" fmla="*/ 1815 w 10000"/>
                <a:gd name="connsiteY116" fmla="*/ 3745 h 10000"/>
                <a:gd name="connsiteX117" fmla="*/ 1815 w 10000"/>
                <a:gd name="connsiteY117" fmla="*/ 3615 h 10000"/>
                <a:gd name="connsiteX118" fmla="*/ 1842 w 10000"/>
                <a:gd name="connsiteY118" fmla="*/ 3232 h 10000"/>
                <a:gd name="connsiteX119" fmla="*/ 1773 w 10000"/>
                <a:gd name="connsiteY119" fmla="*/ 2992 h 10000"/>
                <a:gd name="connsiteX120" fmla="*/ 1580 w 10000"/>
                <a:gd name="connsiteY120" fmla="*/ 2783 h 10000"/>
                <a:gd name="connsiteX121" fmla="*/ 1468 w 10000"/>
                <a:gd name="connsiteY121" fmla="*/ 2944 h 10000"/>
                <a:gd name="connsiteX122" fmla="*/ 1468 w 10000"/>
                <a:gd name="connsiteY122" fmla="*/ 3568 h 10000"/>
                <a:gd name="connsiteX123" fmla="*/ 1442 w 10000"/>
                <a:gd name="connsiteY123" fmla="*/ 3615 h 10000"/>
                <a:gd name="connsiteX124" fmla="*/ 1383 w 10000"/>
                <a:gd name="connsiteY124" fmla="*/ 3615 h 10000"/>
                <a:gd name="connsiteX125" fmla="*/ 1233 w 10000"/>
                <a:gd name="connsiteY125" fmla="*/ 3152 h 10000"/>
                <a:gd name="connsiteX126" fmla="*/ 1095 w 10000"/>
                <a:gd name="connsiteY126" fmla="*/ 3952 h 10000"/>
                <a:gd name="connsiteX127" fmla="*/ 1041 w 10000"/>
                <a:gd name="connsiteY127" fmla="*/ 3904 h 10000"/>
                <a:gd name="connsiteX128" fmla="*/ 886 w 10000"/>
                <a:gd name="connsiteY128" fmla="*/ 2864 h 10000"/>
                <a:gd name="connsiteX129" fmla="*/ 721 w 10000"/>
                <a:gd name="connsiteY129" fmla="*/ 2576 h 10000"/>
                <a:gd name="connsiteX130" fmla="*/ 625 w 10000"/>
                <a:gd name="connsiteY130" fmla="*/ 2656 h 10000"/>
                <a:gd name="connsiteX131" fmla="*/ 651 w 10000"/>
                <a:gd name="connsiteY131" fmla="*/ 2288 h 10000"/>
                <a:gd name="connsiteX132" fmla="*/ 358 w 10000"/>
                <a:gd name="connsiteY132" fmla="*/ 2112 h 10000"/>
                <a:gd name="connsiteX133" fmla="*/ 416 w 10000"/>
                <a:gd name="connsiteY133" fmla="*/ 1904 h 10000"/>
                <a:gd name="connsiteX134" fmla="*/ 374 w 10000"/>
                <a:gd name="connsiteY134" fmla="*/ 1904 h 10000"/>
                <a:gd name="connsiteX135" fmla="*/ 251 w 10000"/>
                <a:gd name="connsiteY135" fmla="*/ 2112 h 10000"/>
                <a:gd name="connsiteX136" fmla="*/ 304 w 10000"/>
                <a:gd name="connsiteY136" fmla="*/ 1904 h 10000"/>
                <a:gd name="connsiteX137" fmla="*/ 320 w 10000"/>
                <a:gd name="connsiteY137" fmla="*/ 1824 h 10000"/>
                <a:gd name="connsiteX138" fmla="*/ 155 w 10000"/>
                <a:gd name="connsiteY138" fmla="*/ 2000 h 10000"/>
                <a:gd name="connsiteX139" fmla="*/ 155 w 10000"/>
                <a:gd name="connsiteY139" fmla="*/ 959 h 10000"/>
                <a:gd name="connsiteX140" fmla="*/ 43 w 10000"/>
                <a:gd name="connsiteY140" fmla="*/ 880 h 10000"/>
                <a:gd name="connsiteX141" fmla="*/ 0 w 10000"/>
                <a:gd name="connsiteY141" fmla="*/ 1088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828 w 10000"/>
                <a:gd name="connsiteY57" fmla="*/ 7240 h 10000"/>
                <a:gd name="connsiteX58" fmla="*/ 6677 w 10000"/>
                <a:gd name="connsiteY58" fmla="*/ 7063 h 10000"/>
                <a:gd name="connsiteX59" fmla="*/ 6616 w 10000"/>
                <a:gd name="connsiteY59" fmla="*/ 7232 h 10000"/>
                <a:gd name="connsiteX60" fmla="*/ 6417 w 10000"/>
                <a:gd name="connsiteY60" fmla="*/ 7337 h 10000"/>
                <a:gd name="connsiteX61" fmla="*/ 6500 w 10000"/>
                <a:gd name="connsiteY61" fmla="*/ 7337 h 10000"/>
                <a:gd name="connsiteX62" fmla="*/ 6333 w 10000"/>
                <a:gd name="connsiteY62" fmla="*/ 7656 h 10000"/>
                <a:gd name="connsiteX63" fmla="*/ 6333 w 10000"/>
                <a:gd name="connsiteY63" fmla="*/ 7337 h 10000"/>
                <a:gd name="connsiteX64" fmla="*/ 6250 w 10000"/>
                <a:gd name="connsiteY64" fmla="*/ 7337 h 10000"/>
                <a:gd name="connsiteX65" fmla="*/ 6167 w 10000"/>
                <a:gd name="connsiteY65" fmla="*/ 7337 h 10000"/>
                <a:gd name="connsiteX66" fmla="*/ 5917 w 10000"/>
                <a:gd name="connsiteY66" fmla="*/ 7337 h 10000"/>
                <a:gd name="connsiteX67" fmla="*/ 5879 w 10000"/>
                <a:gd name="connsiteY67" fmla="*/ 6977 h 10000"/>
                <a:gd name="connsiteX68" fmla="*/ 5753 w 10000"/>
                <a:gd name="connsiteY68" fmla="*/ 7138 h 10000"/>
                <a:gd name="connsiteX69" fmla="*/ 5700 w 10000"/>
                <a:gd name="connsiteY69" fmla="*/ 7177 h 10000"/>
                <a:gd name="connsiteX70" fmla="*/ 5559 w 10000"/>
                <a:gd name="connsiteY70" fmla="*/ 7199 h 10000"/>
                <a:gd name="connsiteX71" fmla="*/ 5472 w 10000"/>
                <a:gd name="connsiteY71" fmla="*/ 7208 h 10000"/>
                <a:gd name="connsiteX72" fmla="*/ 5335 w 10000"/>
                <a:gd name="connsiteY72" fmla="*/ 7877 h 10000"/>
                <a:gd name="connsiteX73" fmla="*/ 5268 w 10000"/>
                <a:gd name="connsiteY73" fmla="*/ 7398 h 10000"/>
                <a:gd name="connsiteX74" fmla="*/ 5151 w 10000"/>
                <a:gd name="connsiteY74" fmla="*/ 7407 h 10000"/>
                <a:gd name="connsiteX75" fmla="*/ 5108 w 10000"/>
                <a:gd name="connsiteY75" fmla="*/ 8156 h 10000"/>
                <a:gd name="connsiteX76" fmla="*/ 5076 w 10000"/>
                <a:gd name="connsiteY76" fmla="*/ 7989 h 10000"/>
                <a:gd name="connsiteX77" fmla="*/ 5000 w 10000"/>
                <a:gd name="connsiteY77" fmla="*/ 7976 h 10000"/>
                <a:gd name="connsiteX78" fmla="*/ 5083 w 10000"/>
                <a:gd name="connsiteY78" fmla="*/ 7337 h 10000"/>
                <a:gd name="connsiteX79" fmla="*/ 5083 w 10000"/>
                <a:gd name="connsiteY79" fmla="*/ 8294 h 10000"/>
                <a:gd name="connsiteX80" fmla="*/ 4958 w 10000"/>
                <a:gd name="connsiteY80" fmla="*/ 6775 h 10000"/>
                <a:gd name="connsiteX81" fmla="*/ 4917 w 10000"/>
                <a:gd name="connsiteY81" fmla="*/ 7018 h 10000"/>
                <a:gd name="connsiteX82" fmla="*/ 4833 w 10000"/>
                <a:gd name="connsiteY82" fmla="*/ 6699 h 10000"/>
                <a:gd name="connsiteX83" fmla="*/ 4597 w 10000"/>
                <a:gd name="connsiteY83" fmla="*/ 7949 h 10000"/>
                <a:gd name="connsiteX84" fmla="*/ 4677 w 10000"/>
                <a:gd name="connsiteY84" fmla="*/ 7758 h 10000"/>
                <a:gd name="connsiteX85" fmla="*/ 4592 w 10000"/>
                <a:gd name="connsiteY85" fmla="*/ 7717 h 10000"/>
                <a:gd name="connsiteX86" fmla="*/ 4497 w 10000"/>
                <a:gd name="connsiteY86" fmla="*/ 7741 h 10000"/>
                <a:gd name="connsiteX87" fmla="*/ 4359 w 10000"/>
                <a:gd name="connsiteY87" fmla="*/ 7908 h 10000"/>
                <a:gd name="connsiteX88" fmla="*/ 4337 w 10000"/>
                <a:gd name="connsiteY88" fmla="*/ 7764 h 10000"/>
                <a:gd name="connsiteX89" fmla="*/ 4345 w 10000"/>
                <a:gd name="connsiteY89" fmla="*/ 6926 h 10000"/>
                <a:gd name="connsiteX90" fmla="*/ 4122 w 10000"/>
                <a:gd name="connsiteY90" fmla="*/ 7657 h 10000"/>
                <a:gd name="connsiteX91" fmla="*/ 4058 w 10000"/>
                <a:gd name="connsiteY91" fmla="*/ 7178 h 10000"/>
                <a:gd name="connsiteX92" fmla="*/ 3954 w 10000"/>
                <a:gd name="connsiteY92" fmla="*/ 7091 h 10000"/>
                <a:gd name="connsiteX93" fmla="*/ 4044 w 10000"/>
                <a:gd name="connsiteY93" fmla="*/ 7625 h 10000"/>
                <a:gd name="connsiteX94" fmla="*/ 3833 w 10000"/>
                <a:gd name="connsiteY94" fmla="*/ 7018 h 10000"/>
                <a:gd name="connsiteX95" fmla="*/ 3719 w 10000"/>
                <a:gd name="connsiteY95" fmla="*/ 7098 h 10000"/>
                <a:gd name="connsiteX96" fmla="*/ 3750 w 10000"/>
                <a:gd name="connsiteY96" fmla="*/ 6381 h 10000"/>
                <a:gd name="connsiteX97" fmla="*/ 3631 w 10000"/>
                <a:gd name="connsiteY97" fmla="*/ 6481 h 10000"/>
                <a:gd name="connsiteX98" fmla="*/ 3615 w 10000"/>
                <a:gd name="connsiteY98" fmla="*/ 6481 h 10000"/>
                <a:gd name="connsiteX99" fmla="*/ 3465 w 10000"/>
                <a:gd name="connsiteY99" fmla="*/ 6512 h 10000"/>
                <a:gd name="connsiteX100" fmla="*/ 3406 w 10000"/>
                <a:gd name="connsiteY100" fmla="*/ 6016 h 10000"/>
                <a:gd name="connsiteX101" fmla="*/ 3198 w 10000"/>
                <a:gd name="connsiteY101" fmla="*/ 5936 h 10000"/>
                <a:gd name="connsiteX102" fmla="*/ 3091 w 10000"/>
                <a:gd name="connsiteY102" fmla="*/ 5984 h 10000"/>
                <a:gd name="connsiteX103" fmla="*/ 3006 w 10000"/>
                <a:gd name="connsiteY103" fmla="*/ 5649 h 10000"/>
                <a:gd name="connsiteX104" fmla="*/ 2990 w 10000"/>
                <a:gd name="connsiteY104" fmla="*/ 5649 h 10000"/>
                <a:gd name="connsiteX105" fmla="*/ 2936 w 10000"/>
                <a:gd name="connsiteY105" fmla="*/ 6096 h 10000"/>
                <a:gd name="connsiteX106" fmla="*/ 2910 w 10000"/>
                <a:gd name="connsiteY106" fmla="*/ 6064 h 10000"/>
                <a:gd name="connsiteX107" fmla="*/ 2851 w 10000"/>
                <a:gd name="connsiteY107" fmla="*/ 5312 h 10000"/>
                <a:gd name="connsiteX108" fmla="*/ 2840 w 10000"/>
                <a:gd name="connsiteY108" fmla="*/ 5312 h 10000"/>
                <a:gd name="connsiteX109" fmla="*/ 2840 w 10000"/>
                <a:gd name="connsiteY109" fmla="*/ 5520 h 10000"/>
                <a:gd name="connsiteX110" fmla="*/ 2798 w 10000"/>
                <a:gd name="connsiteY110" fmla="*/ 5392 h 10000"/>
                <a:gd name="connsiteX111" fmla="*/ 2814 w 10000"/>
                <a:gd name="connsiteY111" fmla="*/ 4896 h 10000"/>
                <a:gd name="connsiteX112" fmla="*/ 2563 w 10000"/>
                <a:gd name="connsiteY112" fmla="*/ 4768 h 10000"/>
                <a:gd name="connsiteX113" fmla="*/ 2440 w 10000"/>
                <a:gd name="connsiteY113" fmla="*/ 5025 h 10000"/>
                <a:gd name="connsiteX114" fmla="*/ 2023 w 10000"/>
                <a:gd name="connsiteY114" fmla="*/ 3649 h 10000"/>
                <a:gd name="connsiteX115" fmla="*/ 2034 w 10000"/>
                <a:gd name="connsiteY115" fmla="*/ 3856 h 10000"/>
                <a:gd name="connsiteX116" fmla="*/ 1815 w 10000"/>
                <a:gd name="connsiteY116" fmla="*/ 3745 h 10000"/>
                <a:gd name="connsiteX117" fmla="*/ 1815 w 10000"/>
                <a:gd name="connsiteY117" fmla="*/ 3615 h 10000"/>
                <a:gd name="connsiteX118" fmla="*/ 1842 w 10000"/>
                <a:gd name="connsiteY118" fmla="*/ 3232 h 10000"/>
                <a:gd name="connsiteX119" fmla="*/ 1773 w 10000"/>
                <a:gd name="connsiteY119" fmla="*/ 2992 h 10000"/>
                <a:gd name="connsiteX120" fmla="*/ 1580 w 10000"/>
                <a:gd name="connsiteY120" fmla="*/ 2783 h 10000"/>
                <a:gd name="connsiteX121" fmla="*/ 1468 w 10000"/>
                <a:gd name="connsiteY121" fmla="*/ 2944 h 10000"/>
                <a:gd name="connsiteX122" fmla="*/ 1468 w 10000"/>
                <a:gd name="connsiteY122" fmla="*/ 3568 h 10000"/>
                <a:gd name="connsiteX123" fmla="*/ 1442 w 10000"/>
                <a:gd name="connsiteY123" fmla="*/ 3615 h 10000"/>
                <a:gd name="connsiteX124" fmla="*/ 1383 w 10000"/>
                <a:gd name="connsiteY124" fmla="*/ 3615 h 10000"/>
                <a:gd name="connsiteX125" fmla="*/ 1233 w 10000"/>
                <a:gd name="connsiteY125" fmla="*/ 3152 h 10000"/>
                <a:gd name="connsiteX126" fmla="*/ 1095 w 10000"/>
                <a:gd name="connsiteY126" fmla="*/ 3952 h 10000"/>
                <a:gd name="connsiteX127" fmla="*/ 1041 w 10000"/>
                <a:gd name="connsiteY127" fmla="*/ 3904 h 10000"/>
                <a:gd name="connsiteX128" fmla="*/ 886 w 10000"/>
                <a:gd name="connsiteY128" fmla="*/ 2864 h 10000"/>
                <a:gd name="connsiteX129" fmla="*/ 721 w 10000"/>
                <a:gd name="connsiteY129" fmla="*/ 2576 h 10000"/>
                <a:gd name="connsiteX130" fmla="*/ 625 w 10000"/>
                <a:gd name="connsiteY130" fmla="*/ 2656 h 10000"/>
                <a:gd name="connsiteX131" fmla="*/ 651 w 10000"/>
                <a:gd name="connsiteY131" fmla="*/ 2288 h 10000"/>
                <a:gd name="connsiteX132" fmla="*/ 358 w 10000"/>
                <a:gd name="connsiteY132" fmla="*/ 2112 h 10000"/>
                <a:gd name="connsiteX133" fmla="*/ 416 w 10000"/>
                <a:gd name="connsiteY133" fmla="*/ 1904 h 10000"/>
                <a:gd name="connsiteX134" fmla="*/ 374 w 10000"/>
                <a:gd name="connsiteY134" fmla="*/ 1904 h 10000"/>
                <a:gd name="connsiteX135" fmla="*/ 251 w 10000"/>
                <a:gd name="connsiteY135" fmla="*/ 2112 h 10000"/>
                <a:gd name="connsiteX136" fmla="*/ 304 w 10000"/>
                <a:gd name="connsiteY136" fmla="*/ 1904 h 10000"/>
                <a:gd name="connsiteX137" fmla="*/ 320 w 10000"/>
                <a:gd name="connsiteY137" fmla="*/ 1824 h 10000"/>
                <a:gd name="connsiteX138" fmla="*/ 155 w 10000"/>
                <a:gd name="connsiteY138" fmla="*/ 2000 h 10000"/>
                <a:gd name="connsiteX139" fmla="*/ 155 w 10000"/>
                <a:gd name="connsiteY139" fmla="*/ 959 h 10000"/>
                <a:gd name="connsiteX140" fmla="*/ 43 w 10000"/>
                <a:gd name="connsiteY140" fmla="*/ 880 h 10000"/>
                <a:gd name="connsiteX141" fmla="*/ 0 w 10000"/>
                <a:gd name="connsiteY141" fmla="*/ 1088 h 10000"/>
                <a:gd name="connsiteX142" fmla="*/ 0 w 10000"/>
                <a:gd name="connsiteY142" fmla="*/ 0 h 10000"/>
                <a:gd name="connsiteX0" fmla="*/ 0 w 10000"/>
                <a:gd name="connsiteY0" fmla="*/ 0 h 9856"/>
                <a:gd name="connsiteX1" fmla="*/ 10000 w 10000"/>
                <a:gd name="connsiteY1" fmla="*/ 0 h 9856"/>
                <a:gd name="connsiteX2" fmla="*/ 10000 w 10000"/>
                <a:gd name="connsiteY2" fmla="*/ 5936 h 9856"/>
                <a:gd name="connsiteX3" fmla="*/ 9920 w 10000"/>
                <a:gd name="connsiteY3" fmla="*/ 5776 h 9856"/>
                <a:gd name="connsiteX4" fmla="*/ 9754 w 10000"/>
                <a:gd name="connsiteY4" fmla="*/ 6144 h 9856"/>
                <a:gd name="connsiteX5" fmla="*/ 9712 w 10000"/>
                <a:gd name="connsiteY5" fmla="*/ 7025 h 9856"/>
                <a:gd name="connsiteX6" fmla="*/ 9349 w 10000"/>
                <a:gd name="connsiteY6" fmla="*/ 7552 h 9856"/>
                <a:gd name="connsiteX7" fmla="*/ 9279 w 10000"/>
                <a:gd name="connsiteY7" fmla="*/ 7344 h 9856"/>
                <a:gd name="connsiteX8" fmla="*/ 9253 w 10000"/>
                <a:gd name="connsiteY8" fmla="*/ 7392 h 9856"/>
                <a:gd name="connsiteX9" fmla="*/ 9242 w 10000"/>
                <a:gd name="connsiteY9" fmla="*/ 7761 h 9856"/>
                <a:gd name="connsiteX10" fmla="*/ 9156 w 10000"/>
                <a:gd name="connsiteY10" fmla="*/ 7808 h 9856"/>
                <a:gd name="connsiteX11" fmla="*/ 9034 w 10000"/>
                <a:gd name="connsiteY11" fmla="*/ 7392 h 9856"/>
                <a:gd name="connsiteX12" fmla="*/ 9071 w 10000"/>
                <a:gd name="connsiteY12" fmla="*/ 7233 h 9856"/>
                <a:gd name="connsiteX13" fmla="*/ 9007 w 10000"/>
                <a:gd name="connsiteY13" fmla="*/ 6976 h 9856"/>
                <a:gd name="connsiteX14" fmla="*/ 8825 w 10000"/>
                <a:gd name="connsiteY14" fmla="*/ 7184 h 9856"/>
                <a:gd name="connsiteX15" fmla="*/ 8809 w 10000"/>
                <a:gd name="connsiteY15" fmla="*/ 7056 h 9856"/>
                <a:gd name="connsiteX16" fmla="*/ 8868 w 10000"/>
                <a:gd name="connsiteY16" fmla="*/ 6896 h 9856"/>
                <a:gd name="connsiteX17" fmla="*/ 8836 w 10000"/>
                <a:gd name="connsiteY17" fmla="*/ 6768 h 9856"/>
                <a:gd name="connsiteX18" fmla="*/ 8756 w 10000"/>
                <a:gd name="connsiteY18" fmla="*/ 6848 h 9856"/>
                <a:gd name="connsiteX19" fmla="*/ 8671 w 10000"/>
                <a:gd name="connsiteY19" fmla="*/ 6512 h 9856"/>
                <a:gd name="connsiteX20" fmla="*/ 8697 w 10000"/>
                <a:gd name="connsiteY20" fmla="*/ 6224 h 9856"/>
                <a:gd name="connsiteX21" fmla="*/ 8628 w 10000"/>
                <a:gd name="connsiteY21" fmla="*/ 6305 h 9856"/>
                <a:gd name="connsiteX22" fmla="*/ 8590 w 10000"/>
                <a:gd name="connsiteY22" fmla="*/ 7056 h 9856"/>
                <a:gd name="connsiteX23" fmla="*/ 8436 w 10000"/>
                <a:gd name="connsiteY23" fmla="*/ 6976 h 9856"/>
                <a:gd name="connsiteX24" fmla="*/ 8436 w 10000"/>
                <a:gd name="connsiteY24" fmla="*/ 6928 h 9856"/>
                <a:gd name="connsiteX25" fmla="*/ 8478 w 10000"/>
                <a:gd name="connsiteY25" fmla="*/ 6816 h 9856"/>
                <a:gd name="connsiteX26" fmla="*/ 8478 w 10000"/>
                <a:gd name="connsiteY26" fmla="*/ 6768 h 9856"/>
                <a:gd name="connsiteX27" fmla="*/ 8382 w 10000"/>
                <a:gd name="connsiteY27" fmla="*/ 6640 h 9856"/>
                <a:gd name="connsiteX28" fmla="*/ 8356 w 10000"/>
                <a:gd name="connsiteY28" fmla="*/ 6928 h 9856"/>
                <a:gd name="connsiteX29" fmla="*/ 8409 w 10000"/>
                <a:gd name="connsiteY29" fmla="*/ 7184 h 9856"/>
                <a:gd name="connsiteX30" fmla="*/ 8393 w 10000"/>
                <a:gd name="connsiteY30" fmla="*/ 7184 h 9856"/>
                <a:gd name="connsiteX31" fmla="*/ 8297 w 10000"/>
                <a:gd name="connsiteY31" fmla="*/ 6928 h 9856"/>
                <a:gd name="connsiteX32" fmla="*/ 8254 w 10000"/>
                <a:gd name="connsiteY32" fmla="*/ 6481 h 9856"/>
                <a:gd name="connsiteX33" fmla="*/ 8217 w 10000"/>
                <a:gd name="connsiteY33" fmla="*/ 6481 h 9856"/>
                <a:gd name="connsiteX34" fmla="*/ 8201 w 10000"/>
                <a:gd name="connsiteY34" fmla="*/ 6640 h 9856"/>
                <a:gd name="connsiteX35" fmla="*/ 8115 w 10000"/>
                <a:gd name="connsiteY35" fmla="*/ 6512 h 9856"/>
                <a:gd name="connsiteX36" fmla="*/ 8078 w 10000"/>
                <a:gd name="connsiteY36" fmla="*/ 6720 h 9856"/>
                <a:gd name="connsiteX37" fmla="*/ 8078 w 10000"/>
                <a:gd name="connsiteY37" fmla="*/ 6559 h 9856"/>
                <a:gd name="connsiteX38" fmla="*/ 7939 w 10000"/>
                <a:gd name="connsiteY38" fmla="*/ 6896 h 9856"/>
                <a:gd name="connsiteX39" fmla="*/ 7854 w 10000"/>
                <a:gd name="connsiteY39" fmla="*/ 6896 h 9856"/>
                <a:gd name="connsiteX40" fmla="*/ 7645 w 10000"/>
                <a:gd name="connsiteY40" fmla="*/ 7392 h 9856"/>
                <a:gd name="connsiteX41" fmla="*/ 7603 w 10000"/>
                <a:gd name="connsiteY41" fmla="*/ 7233 h 9856"/>
                <a:gd name="connsiteX42" fmla="*/ 7635 w 10000"/>
                <a:gd name="connsiteY42" fmla="*/ 7552 h 9856"/>
                <a:gd name="connsiteX43" fmla="*/ 7533 w 10000"/>
                <a:gd name="connsiteY43" fmla="*/ 7552 h 9856"/>
                <a:gd name="connsiteX44" fmla="*/ 7453 w 10000"/>
                <a:gd name="connsiteY44" fmla="*/ 8256 h 9856"/>
                <a:gd name="connsiteX45" fmla="*/ 7330 w 10000"/>
                <a:gd name="connsiteY45" fmla="*/ 8464 h 9856"/>
                <a:gd name="connsiteX46" fmla="*/ 7368 w 10000"/>
                <a:gd name="connsiteY46" fmla="*/ 8720 h 9856"/>
                <a:gd name="connsiteX47" fmla="*/ 7341 w 10000"/>
                <a:gd name="connsiteY47" fmla="*/ 8880 h 9856"/>
                <a:gd name="connsiteX48" fmla="*/ 7261 w 10000"/>
                <a:gd name="connsiteY48" fmla="*/ 8768 h 9856"/>
                <a:gd name="connsiteX49" fmla="*/ 7192 w 10000"/>
                <a:gd name="connsiteY49" fmla="*/ 9345 h 9856"/>
                <a:gd name="connsiteX50" fmla="*/ 7160 w 10000"/>
                <a:gd name="connsiteY50" fmla="*/ 9345 h 9856"/>
                <a:gd name="connsiteX51" fmla="*/ 7149 w 10000"/>
                <a:gd name="connsiteY51" fmla="*/ 9088 h 9856"/>
                <a:gd name="connsiteX52" fmla="*/ 7122 w 10000"/>
                <a:gd name="connsiteY52" fmla="*/ 9264 h 9856"/>
                <a:gd name="connsiteX53" fmla="*/ 7090 w 10000"/>
                <a:gd name="connsiteY53" fmla="*/ 9504 h 9856"/>
                <a:gd name="connsiteX54" fmla="*/ 6887 w 10000"/>
                <a:gd name="connsiteY54" fmla="*/ 9504 h 9856"/>
                <a:gd name="connsiteX55" fmla="*/ 7053 w 10000"/>
                <a:gd name="connsiteY55" fmla="*/ 6611 h 9856"/>
                <a:gd name="connsiteX56" fmla="*/ 6818 w 10000"/>
                <a:gd name="connsiteY56" fmla="*/ 9584 h 9856"/>
                <a:gd name="connsiteX57" fmla="*/ 6828 w 10000"/>
                <a:gd name="connsiteY57" fmla="*/ 7240 h 9856"/>
                <a:gd name="connsiteX58" fmla="*/ 6677 w 10000"/>
                <a:gd name="connsiteY58" fmla="*/ 7063 h 9856"/>
                <a:gd name="connsiteX59" fmla="*/ 6616 w 10000"/>
                <a:gd name="connsiteY59" fmla="*/ 7232 h 9856"/>
                <a:gd name="connsiteX60" fmla="*/ 6417 w 10000"/>
                <a:gd name="connsiteY60" fmla="*/ 7337 h 9856"/>
                <a:gd name="connsiteX61" fmla="*/ 6500 w 10000"/>
                <a:gd name="connsiteY61" fmla="*/ 7337 h 9856"/>
                <a:gd name="connsiteX62" fmla="*/ 6333 w 10000"/>
                <a:gd name="connsiteY62" fmla="*/ 7656 h 9856"/>
                <a:gd name="connsiteX63" fmla="*/ 6333 w 10000"/>
                <a:gd name="connsiteY63" fmla="*/ 7337 h 9856"/>
                <a:gd name="connsiteX64" fmla="*/ 6250 w 10000"/>
                <a:gd name="connsiteY64" fmla="*/ 7337 h 9856"/>
                <a:gd name="connsiteX65" fmla="*/ 6167 w 10000"/>
                <a:gd name="connsiteY65" fmla="*/ 7337 h 9856"/>
                <a:gd name="connsiteX66" fmla="*/ 5917 w 10000"/>
                <a:gd name="connsiteY66" fmla="*/ 7337 h 9856"/>
                <a:gd name="connsiteX67" fmla="*/ 5879 w 10000"/>
                <a:gd name="connsiteY67" fmla="*/ 6977 h 9856"/>
                <a:gd name="connsiteX68" fmla="*/ 5753 w 10000"/>
                <a:gd name="connsiteY68" fmla="*/ 7138 h 9856"/>
                <a:gd name="connsiteX69" fmla="*/ 5700 w 10000"/>
                <a:gd name="connsiteY69" fmla="*/ 7177 h 9856"/>
                <a:gd name="connsiteX70" fmla="*/ 5559 w 10000"/>
                <a:gd name="connsiteY70" fmla="*/ 7199 h 9856"/>
                <a:gd name="connsiteX71" fmla="*/ 5472 w 10000"/>
                <a:gd name="connsiteY71" fmla="*/ 7208 h 9856"/>
                <a:gd name="connsiteX72" fmla="*/ 5335 w 10000"/>
                <a:gd name="connsiteY72" fmla="*/ 7877 h 9856"/>
                <a:gd name="connsiteX73" fmla="*/ 5268 w 10000"/>
                <a:gd name="connsiteY73" fmla="*/ 7398 h 9856"/>
                <a:gd name="connsiteX74" fmla="*/ 5151 w 10000"/>
                <a:gd name="connsiteY74" fmla="*/ 7407 h 9856"/>
                <a:gd name="connsiteX75" fmla="*/ 5108 w 10000"/>
                <a:gd name="connsiteY75" fmla="*/ 8156 h 9856"/>
                <a:gd name="connsiteX76" fmla="*/ 5076 w 10000"/>
                <a:gd name="connsiteY76" fmla="*/ 7989 h 9856"/>
                <a:gd name="connsiteX77" fmla="*/ 5000 w 10000"/>
                <a:gd name="connsiteY77" fmla="*/ 7976 h 9856"/>
                <a:gd name="connsiteX78" fmla="*/ 5083 w 10000"/>
                <a:gd name="connsiteY78" fmla="*/ 7337 h 9856"/>
                <a:gd name="connsiteX79" fmla="*/ 5083 w 10000"/>
                <a:gd name="connsiteY79" fmla="*/ 8294 h 9856"/>
                <a:gd name="connsiteX80" fmla="*/ 4958 w 10000"/>
                <a:gd name="connsiteY80" fmla="*/ 6775 h 9856"/>
                <a:gd name="connsiteX81" fmla="*/ 4917 w 10000"/>
                <a:gd name="connsiteY81" fmla="*/ 7018 h 9856"/>
                <a:gd name="connsiteX82" fmla="*/ 4833 w 10000"/>
                <a:gd name="connsiteY82" fmla="*/ 6699 h 9856"/>
                <a:gd name="connsiteX83" fmla="*/ 4597 w 10000"/>
                <a:gd name="connsiteY83" fmla="*/ 7949 h 9856"/>
                <a:gd name="connsiteX84" fmla="*/ 4677 w 10000"/>
                <a:gd name="connsiteY84" fmla="*/ 7758 h 9856"/>
                <a:gd name="connsiteX85" fmla="*/ 4592 w 10000"/>
                <a:gd name="connsiteY85" fmla="*/ 7717 h 9856"/>
                <a:gd name="connsiteX86" fmla="*/ 4497 w 10000"/>
                <a:gd name="connsiteY86" fmla="*/ 7741 h 9856"/>
                <a:gd name="connsiteX87" fmla="*/ 4359 w 10000"/>
                <a:gd name="connsiteY87" fmla="*/ 7908 h 9856"/>
                <a:gd name="connsiteX88" fmla="*/ 4337 w 10000"/>
                <a:gd name="connsiteY88" fmla="*/ 7764 h 9856"/>
                <a:gd name="connsiteX89" fmla="*/ 4345 w 10000"/>
                <a:gd name="connsiteY89" fmla="*/ 6926 h 9856"/>
                <a:gd name="connsiteX90" fmla="*/ 4122 w 10000"/>
                <a:gd name="connsiteY90" fmla="*/ 7657 h 9856"/>
                <a:gd name="connsiteX91" fmla="*/ 4058 w 10000"/>
                <a:gd name="connsiteY91" fmla="*/ 7178 h 9856"/>
                <a:gd name="connsiteX92" fmla="*/ 3954 w 10000"/>
                <a:gd name="connsiteY92" fmla="*/ 7091 h 9856"/>
                <a:gd name="connsiteX93" fmla="*/ 4044 w 10000"/>
                <a:gd name="connsiteY93" fmla="*/ 7625 h 9856"/>
                <a:gd name="connsiteX94" fmla="*/ 3833 w 10000"/>
                <a:gd name="connsiteY94" fmla="*/ 7018 h 9856"/>
                <a:gd name="connsiteX95" fmla="*/ 3719 w 10000"/>
                <a:gd name="connsiteY95" fmla="*/ 7098 h 9856"/>
                <a:gd name="connsiteX96" fmla="*/ 3750 w 10000"/>
                <a:gd name="connsiteY96" fmla="*/ 6381 h 9856"/>
                <a:gd name="connsiteX97" fmla="*/ 3631 w 10000"/>
                <a:gd name="connsiteY97" fmla="*/ 6481 h 9856"/>
                <a:gd name="connsiteX98" fmla="*/ 3615 w 10000"/>
                <a:gd name="connsiteY98" fmla="*/ 6481 h 9856"/>
                <a:gd name="connsiteX99" fmla="*/ 3465 w 10000"/>
                <a:gd name="connsiteY99" fmla="*/ 6512 h 9856"/>
                <a:gd name="connsiteX100" fmla="*/ 3406 w 10000"/>
                <a:gd name="connsiteY100" fmla="*/ 6016 h 9856"/>
                <a:gd name="connsiteX101" fmla="*/ 3198 w 10000"/>
                <a:gd name="connsiteY101" fmla="*/ 5936 h 9856"/>
                <a:gd name="connsiteX102" fmla="*/ 3091 w 10000"/>
                <a:gd name="connsiteY102" fmla="*/ 5984 h 9856"/>
                <a:gd name="connsiteX103" fmla="*/ 3006 w 10000"/>
                <a:gd name="connsiteY103" fmla="*/ 5649 h 9856"/>
                <a:gd name="connsiteX104" fmla="*/ 2990 w 10000"/>
                <a:gd name="connsiteY104" fmla="*/ 5649 h 9856"/>
                <a:gd name="connsiteX105" fmla="*/ 2936 w 10000"/>
                <a:gd name="connsiteY105" fmla="*/ 6096 h 9856"/>
                <a:gd name="connsiteX106" fmla="*/ 2910 w 10000"/>
                <a:gd name="connsiteY106" fmla="*/ 6064 h 9856"/>
                <a:gd name="connsiteX107" fmla="*/ 2851 w 10000"/>
                <a:gd name="connsiteY107" fmla="*/ 5312 h 9856"/>
                <a:gd name="connsiteX108" fmla="*/ 2840 w 10000"/>
                <a:gd name="connsiteY108" fmla="*/ 5312 h 9856"/>
                <a:gd name="connsiteX109" fmla="*/ 2840 w 10000"/>
                <a:gd name="connsiteY109" fmla="*/ 5520 h 9856"/>
                <a:gd name="connsiteX110" fmla="*/ 2798 w 10000"/>
                <a:gd name="connsiteY110" fmla="*/ 5392 h 9856"/>
                <a:gd name="connsiteX111" fmla="*/ 2814 w 10000"/>
                <a:gd name="connsiteY111" fmla="*/ 4896 h 9856"/>
                <a:gd name="connsiteX112" fmla="*/ 2563 w 10000"/>
                <a:gd name="connsiteY112" fmla="*/ 4768 h 9856"/>
                <a:gd name="connsiteX113" fmla="*/ 2440 w 10000"/>
                <a:gd name="connsiteY113" fmla="*/ 5025 h 9856"/>
                <a:gd name="connsiteX114" fmla="*/ 2023 w 10000"/>
                <a:gd name="connsiteY114" fmla="*/ 3649 h 9856"/>
                <a:gd name="connsiteX115" fmla="*/ 2034 w 10000"/>
                <a:gd name="connsiteY115" fmla="*/ 3856 h 9856"/>
                <a:gd name="connsiteX116" fmla="*/ 1815 w 10000"/>
                <a:gd name="connsiteY116" fmla="*/ 3745 h 9856"/>
                <a:gd name="connsiteX117" fmla="*/ 1815 w 10000"/>
                <a:gd name="connsiteY117" fmla="*/ 3615 h 9856"/>
                <a:gd name="connsiteX118" fmla="*/ 1842 w 10000"/>
                <a:gd name="connsiteY118" fmla="*/ 3232 h 9856"/>
                <a:gd name="connsiteX119" fmla="*/ 1773 w 10000"/>
                <a:gd name="connsiteY119" fmla="*/ 2992 h 9856"/>
                <a:gd name="connsiteX120" fmla="*/ 1580 w 10000"/>
                <a:gd name="connsiteY120" fmla="*/ 2783 h 9856"/>
                <a:gd name="connsiteX121" fmla="*/ 1468 w 10000"/>
                <a:gd name="connsiteY121" fmla="*/ 2944 h 9856"/>
                <a:gd name="connsiteX122" fmla="*/ 1468 w 10000"/>
                <a:gd name="connsiteY122" fmla="*/ 3568 h 9856"/>
                <a:gd name="connsiteX123" fmla="*/ 1442 w 10000"/>
                <a:gd name="connsiteY123" fmla="*/ 3615 h 9856"/>
                <a:gd name="connsiteX124" fmla="*/ 1383 w 10000"/>
                <a:gd name="connsiteY124" fmla="*/ 3615 h 9856"/>
                <a:gd name="connsiteX125" fmla="*/ 1233 w 10000"/>
                <a:gd name="connsiteY125" fmla="*/ 3152 h 9856"/>
                <a:gd name="connsiteX126" fmla="*/ 1095 w 10000"/>
                <a:gd name="connsiteY126" fmla="*/ 3952 h 9856"/>
                <a:gd name="connsiteX127" fmla="*/ 1041 w 10000"/>
                <a:gd name="connsiteY127" fmla="*/ 3904 h 9856"/>
                <a:gd name="connsiteX128" fmla="*/ 886 w 10000"/>
                <a:gd name="connsiteY128" fmla="*/ 2864 h 9856"/>
                <a:gd name="connsiteX129" fmla="*/ 721 w 10000"/>
                <a:gd name="connsiteY129" fmla="*/ 2576 h 9856"/>
                <a:gd name="connsiteX130" fmla="*/ 625 w 10000"/>
                <a:gd name="connsiteY130" fmla="*/ 2656 h 9856"/>
                <a:gd name="connsiteX131" fmla="*/ 651 w 10000"/>
                <a:gd name="connsiteY131" fmla="*/ 2288 h 9856"/>
                <a:gd name="connsiteX132" fmla="*/ 358 w 10000"/>
                <a:gd name="connsiteY132" fmla="*/ 2112 h 9856"/>
                <a:gd name="connsiteX133" fmla="*/ 416 w 10000"/>
                <a:gd name="connsiteY133" fmla="*/ 1904 h 9856"/>
                <a:gd name="connsiteX134" fmla="*/ 374 w 10000"/>
                <a:gd name="connsiteY134" fmla="*/ 1904 h 9856"/>
                <a:gd name="connsiteX135" fmla="*/ 251 w 10000"/>
                <a:gd name="connsiteY135" fmla="*/ 2112 h 9856"/>
                <a:gd name="connsiteX136" fmla="*/ 304 w 10000"/>
                <a:gd name="connsiteY136" fmla="*/ 1904 h 9856"/>
                <a:gd name="connsiteX137" fmla="*/ 320 w 10000"/>
                <a:gd name="connsiteY137" fmla="*/ 1824 h 9856"/>
                <a:gd name="connsiteX138" fmla="*/ 155 w 10000"/>
                <a:gd name="connsiteY138" fmla="*/ 2000 h 9856"/>
                <a:gd name="connsiteX139" fmla="*/ 155 w 10000"/>
                <a:gd name="connsiteY139" fmla="*/ 959 h 9856"/>
                <a:gd name="connsiteX140" fmla="*/ 43 w 10000"/>
                <a:gd name="connsiteY140" fmla="*/ 880 h 9856"/>
                <a:gd name="connsiteX141" fmla="*/ 0 w 10000"/>
                <a:gd name="connsiteY141" fmla="*/ 1088 h 9856"/>
                <a:gd name="connsiteX142" fmla="*/ 0 w 10000"/>
                <a:gd name="connsiteY142" fmla="*/ 0 h 9856"/>
                <a:gd name="connsiteX0" fmla="*/ 0 w 10000"/>
                <a:gd name="connsiteY0" fmla="*/ 0 h 9920"/>
                <a:gd name="connsiteX1" fmla="*/ 10000 w 10000"/>
                <a:gd name="connsiteY1" fmla="*/ 0 h 9920"/>
                <a:gd name="connsiteX2" fmla="*/ 10000 w 10000"/>
                <a:gd name="connsiteY2" fmla="*/ 6023 h 9920"/>
                <a:gd name="connsiteX3" fmla="*/ 9920 w 10000"/>
                <a:gd name="connsiteY3" fmla="*/ 5860 h 9920"/>
                <a:gd name="connsiteX4" fmla="*/ 9754 w 10000"/>
                <a:gd name="connsiteY4" fmla="*/ 6234 h 9920"/>
                <a:gd name="connsiteX5" fmla="*/ 9712 w 10000"/>
                <a:gd name="connsiteY5" fmla="*/ 7128 h 9920"/>
                <a:gd name="connsiteX6" fmla="*/ 9349 w 10000"/>
                <a:gd name="connsiteY6" fmla="*/ 7662 h 9920"/>
                <a:gd name="connsiteX7" fmla="*/ 9279 w 10000"/>
                <a:gd name="connsiteY7" fmla="*/ 7451 h 9920"/>
                <a:gd name="connsiteX8" fmla="*/ 9253 w 10000"/>
                <a:gd name="connsiteY8" fmla="*/ 7500 h 9920"/>
                <a:gd name="connsiteX9" fmla="*/ 9242 w 10000"/>
                <a:gd name="connsiteY9" fmla="*/ 7874 h 9920"/>
                <a:gd name="connsiteX10" fmla="*/ 9156 w 10000"/>
                <a:gd name="connsiteY10" fmla="*/ 7922 h 9920"/>
                <a:gd name="connsiteX11" fmla="*/ 9034 w 10000"/>
                <a:gd name="connsiteY11" fmla="*/ 7500 h 9920"/>
                <a:gd name="connsiteX12" fmla="*/ 9071 w 10000"/>
                <a:gd name="connsiteY12" fmla="*/ 7339 h 9920"/>
                <a:gd name="connsiteX13" fmla="*/ 9007 w 10000"/>
                <a:gd name="connsiteY13" fmla="*/ 7078 h 9920"/>
                <a:gd name="connsiteX14" fmla="*/ 8825 w 10000"/>
                <a:gd name="connsiteY14" fmla="*/ 7289 h 9920"/>
                <a:gd name="connsiteX15" fmla="*/ 8809 w 10000"/>
                <a:gd name="connsiteY15" fmla="*/ 7159 h 9920"/>
                <a:gd name="connsiteX16" fmla="*/ 8868 w 10000"/>
                <a:gd name="connsiteY16" fmla="*/ 6997 h 9920"/>
                <a:gd name="connsiteX17" fmla="*/ 8836 w 10000"/>
                <a:gd name="connsiteY17" fmla="*/ 6867 h 9920"/>
                <a:gd name="connsiteX18" fmla="*/ 8756 w 10000"/>
                <a:gd name="connsiteY18" fmla="*/ 6948 h 9920"/>
                <a:gd name="connsiteX19" fmla="*/ 8671 w 10000"/>
                <a:gd name="connsiteY19" fmla="*/ 6607 h 9920"/>
                <a:gd name="connsiteX20" fmla="*/ 8697 w 10000"/>
                <a:gd name="connsiteY20" fmla="*/ 6315 h 9920"/>
                <a:gd name="connsiteX21" fmla="*/ 8628 w 10000"/>
                <a:gd name="connsiteY21" fmla="*/ 6397 h 9920"/>
                <a:gd name="connsiteX22" fmla="*/ 8590 w 10000"/>
                <a:gd name="connsiteY22" fmla="*/ 7159 h 9920"/>
                <a:gd name="connsiteX23" fmla="*/ 8436 w 10000"/>
                <a:gd name="connsiteY23" fmla="*/ 7078 h 9920"/>
                <a:gd name="connsiteX24" fmla="*/ 8436 w 10000"/>
                <a:gd name="connsiteY24" fmla="*/ 7029 h 9920"/>
                <a:gd name="connsiteX25" fmla="*/ 8478 w 10000"/>
                <a:gd name="connsiteY25" fmla="*/ 6916 h 9920"/>
                <a:gd name="connsiteX26" fmla="*/ 8478 w 10000"/>
                <a:gd name="connsiteY26" fmla="*/ 6867 h 9920"/>
                <a:gd name="connsiteX27" fmla="*/ 8382 w 10000"/>
                <a:gd name="connsiteY27" fmla="*/ 6737 h 9920"/>
                <a:gd name="connsiteX28" fmla="*/ 8356 w 10000"/>
                <a:gd name="connsiteY28" fmla="*/ 7029 h 9920"/>
                <a:gd name="connsiteX29" fmla="*/ 8409 w 10000"/>
                <a:gd name="connsiteY29" fmla="*/ 7289 h 9920"/>
                <a:gd name="connsiteX30" fmla="*/ 8393 w 10000"/>
                <a:gd name="connsiteY30" fmla="*/ 7289 h 9920"/>
                <a:gd name="connsiteX31" fmla="*/ 8297 w 10000"/>
                <a:gd name="connsiteY31" fmla="*/ 7029 h 9920"/>
                <a:gd name="connsiteX32" fmla="*/ 8254 w 10000"/>
                <a:gd name="connsiteY32" fmla="*/ 6576 h 9920"/>
                <a:gd name="connsiteX33" fmla="*/ 8217 w 10000"/>
                <a:gd name="connsiteY33" fmla="*/ 6576 h 9920"/>
                <a:gd name="connsiteX34" fmla="*/ 8201 w 10000"/>
                <a:gd name="connsiteY34" fmla="*/ 6737 h 9920"/>
                <a:gd name="connsiteX35" fmla="*/ 8115 w 10000"/>
                <a:gd name="connsiteY35" fmla="*/ 6607 h 9920"/>
                <a:gd name="connsiteX36" fmla="*/ 8078 w 10000"/>
                <a:gd name="connsiteY36" fmla="*/ 6818 h 9920"/>
                <a:gd name="connsiteX37" fmla="*/ 8078 w 10000"/>
                <a:gd name="connsiteY37" fmla="*/ 6655 h 9920"/>
                <a:gd name="connsiteX38" fmla="*/ 7939 w 10000"/>
                <a:gd name="connsiteY38" fmla="*/ 6997 h 9920"/>
                <a:gd name="connsiteX39" fmla="*/ 7854 w 10000"/>
                <a:gd name="connsiteY39" fmla="*/ 6997 h 9920"/>
                <a:gd name="connsiteX40" fmla="*/ 7645 w 10000"/>
                <a:gd name="connsiteY40" fmla="*/ 7500 h 9920"/>
                <a:gd name="connsiteX41" fmla="*/ 7603 w 10000"/>
                <a:gd name="connsiteY41" fmla="*/ 7339 h 9920"/>
                <a:gd name="connsiteX42" fmla="*/ 7635 w 10000"/>
                <a:gd name="connsiteY42" fmla="*/ 7662 h 9920"/>
                <a:gd name="connsiteX43" fmla="*/ 7533 w 10000"/>
                <a:gd name="connsiteY43" fmla="*/ 7662 h 9920"/>
                <a:gd name="connsiteX44" fmla="*/ 7453 w 10000"/>
                <a:gd name="connsiteY44" fmla="*/ 8377 h 9920"/>
                <a:gd name="connsiteX45" fmla="*/ 7330 w 10000"/>
                <a:gd name="connsiteY45" fmla="*/ 8588 h 9920"/>
                <a:gd name="connsiteX46" fmla="*/ 7368 w 10000"/>
                <a:gd name="connsiteY46" fmla="*/ 8847 h 9920"/>
                <a:gd name="connsiteX47" fmla="*/ 7341 w 10000"/>
                <a:gd name="connsiteY47" fmla="*/ 9010 h 9920"/>
                <a:gd name="connsiteX48" fmla="*/ 7261 w 10000"/>
                <a:gd name="connsiteY48" fmla="*/ 8896 h 9920"/>
                <a:gd name="connsiteX49" fmla="*/ 7192 w 10000"/>
                <a:gd name="connsiteY49" fmla="*/ 9482 h 9920"/>
                <a:gd name="connsiteX50" fmla="*/ 7160 w 10000"/>
                <a:gd name="connsiteY50" fmla="*/ 9482 h 9920"/>
                <a:gd name="connsiteX51" fmla="*/ 7149 w 10000"/>
                <a:gd name="connsiteY51" fmla="*/ 9221 h 9920"/>
                <a:gd name="connsiteX52" fmla="*/ 7122 w 10000"/>
                <a:gd name="connsiteY52" fmla="*/ 9399 h 9920"/>
                <a:gd name="connsiteX53" fmla="*/ 7090 w 10000"/>
                <a:gd name="connsiteY53" fmla="*/ 9643 h 9920"/>
                <a:gd name="connsiteX54" fmla="*/ 6887 w 10000"/>
                <a:gd name="connsiteY54" fmla="*/ 9643 h 9920"/>
                <a:gd name="connsiteX55" fmla="*/ 7053 w 10000"/>
                <a:gd name="connsiteY55" fmla="*/ 6708 h 9920"/>
                <a:gd name="connsiteX56" fmla="*/ 7026 w 10000"/>
                <a:gd name="connsiteY56" fmla="*/ 7175 h 9920"/>
                <a:gd name="connsiteX57" fmla="*/ 6828 w 10000"/>
                <a:gd name="connsiteY57" fmla="*/ 7346 h 9920"/>
                <a:gd name="connsiteX58" fmla="*/ 6677 w 10000"/>
                <a:gd name="connsiteY58" fmla="*/ 7166 h 9920"/>
                <a:gd name="connsiteX59" fmla="*/ 6616 w 10000"/>
                <a:gd name="connsiteY59" fmla="*/ 7338 h 9920"/>
                <a:gd name="connsiteX60" fmla="*/ 6417 w 10000"/>
                <a:gd name="connsiteY60" fmla="*/ 7444 h 9920"/>
                <a:gd name="connsiteX61" fmla="*/ 6500 w 10000"/>
                <a:gd name="connsiteY61" fmla="*/ 7444 h 9920"/>
                <a:gd name="connsiteX62" fmla="*/ 6333 w 10000"/>
                <a:gd name="connsiteY62" fmla="*/ 7768 h 9920"/>
                <a:gd name="connsiteX63" fmla="*/ 6333 w 10000"/>
                <a:gd name="connsiteY63" fmla="*/ 7444 h 9920"/>
                <a:gd name="connsiteX64" fmla="*/ 6250 w 10000"/>
                <a:gd name="connsiteY64" fmla="*/ 7444 h 9920"/>
                <a:gd name="connsiteX65" fmla="*/ 6167 w 10000"/>
                <a:gd name="connsiteY65" fmla="*/ 7444 h 9920"/>
                <a:gd name="connsiteX66" fmla="*/ 5917 w 10000"/>
                <a:gd name="connsiteY66" fmla="*/ 7444 h 9920"/>
                <a:gd name="connsiteX67" fmla="*/ 5879 w 10000"/>
                <a:gd name="connsiteY67" fmla="*/ 7079 h 9920"/>
                <a:gd name="connsiteX68" fmla="*/ 5753 w 10000"/>
                <a:gd name="connsiteY68" fmla="*/ 7242 h 9920"/>
                <a:gd name="connsiteX69" fmla="*/ 5700 w 10000"/>
                <a:gd name="connsiteY69" fmla="*/ 7282 h 9920"/>
                <a:gd name="connsiteX70" fmla="*/ 5559 w 10000"/>
                <a:gd name="connsiteY70" fmla="*/ 7304 h 9920"/>
                <a:gd name="connsiteX71" fmla="*/ 5472 w 10000"/>
                <a:gd name="connsiteY71" fmla="*/ 7313 h 9920"/>
                <a:gd name="connsiteX72" fmla="*/ 5335 w 10000"/>
                <a:gd name="connsiteY72" fmla="*/ 7992 h 9920"/>
                <a:gd name="connsiteX73" fmla="*/ 5268 w 10000"/>
                <a:gd name="connsiteY73" fmla="*/ 7506 h 9920"/>
                <a:gd name="connsiteX74" fmla="*/ 5151 w 10000"/>
                <a:gd name="connsiteY74" fmla="*/ 7515 h 9920"/>
                <a:gd name="connsiteX75" fmla="*/ 5108 w 10000"/>
                <a:gd name="connsiteY75" fmla="*/ 8275 h 9920"/>
                <a:gd name="connsiteX76" fmla="*/ 5076 w 10000"/>
                <a:gd name="connsiteY76" fmla="*/ 8106 h 9920"/>
                <a:gd name="connsiteX77" fmla="*/ 5000 w 10000"/>
                <a:gd name="connsiteY77" fmla="*/ 8093 h 9920"/>
                <a:gd name="connsiteX78" fmla="*/ 5083 w 10000"/>
                <a:gd name="connsiteY78" fmla="*/ 7444 h 9920"/>
                <a:gd name="connsiteX79" fmla="*/ 5083 w 10000"/>
                <a:gd name="connsiteY79" fmla="*/ 8415 h 9920"/>
                <a:gd name="connsiteX80" fmla="*/ 4958 w 10000"/>
                <a:gd name="connsiteY80" fmla="*/ 6874 h 9920"/>
                <a:gd name="connsiteX81" fmla="*/ 4917 w 10000"/>
                <a:gd name="connsiteY81" fmla="*/ 7121 h 9920"/>
                <a:gd name="connsiteX82" fmla="*/ 4833 w 10000"/>
                <a:gd name="connsiteY82" fmla="*/ 6797 h 9920"/>
                <a:gd name="connsiteX83" fmla="*/ 4597 w 10000"/>
                <a:gd name="connsiteY83" fmla="*/ 8065 h 9920"/>
                <a:gd name="connsiteX84" fmla="*/ 4677 w 10000"/>
                <a:gd name="connsiteY84" fmla="*/ 7871 h 9920"/>
                <a:gd name="connsiteX85" fmla="*/ 4592 w 10000"/>
                <a:gd name="connsiteY85" fmla="*/ 7830 h 9920"/>
                <a:gd name="connsiteX86" fmla="*/ 4497 w 10000"/>
                <a:gd name="connsiteY86" fmla="*/ 7854 h 9920"/>
                <a:gd name="connsiteX87" fmla="*/ 4359 w 10000"/>
                <a:gd name="connsiteY87" fmla="*/ 8024 h 9920"/>
                <a:gd name="connsiteX88" fmla="*/ 4337 w 10000"/>
                <a:gd name="connsiteY88" fmla="*/ 7877 h 9920"/>
                <a:gd name="connsiteX89" fmla="*/ 4345 w 10000"/>
                <a:gd name="connsiteY89" fmla="*/ 7027 h 9920"/>
                <a:gd name="connsiteX90" fmla="*/ 4122 w 10000"/>
                <a:gd name="connsiteY90" fmla="*/ 7769 h 9920"/>
                <a:gd name="connsiteX91" fmla="*/ 4058 w 10000"/>
                <a:gd name="connsiteY91" fmla="*/ 7283 h 9920"/>
                <a:gd name="connsiteX92" fmla="*/ 3954 w 10000"/>
                <a:gd name="connsiteY92" fmla="*/ 7195 h 9920"/>
                <a:gd name="connsiteX93" fmla="*/ 4044 w 10000"/>
                <a:gd name="connsiteY93" fmla="*/ 7736 h 9920"/>
                <a:gd name="connsiteX94" fmla="*/ 3833 w 10000"/>
                <a:gd name="connsiteY94" fmla="*/ 7121 h 9920"/>
                <a:gd name="connsiteX95" fmla="*/ 3719 w 10000"/>
                <a:gd name="connsiteY95" fmla="*/ 7202 h 9920"/>
                <a:gd name="connsiteX96" fmla="*/ 3750 w 10000"/>
                <a:gd name="connsiteY96" fmla="*/ 6474 h 9920"/>
                <a:gd name="connsiteX97" fmla="*/ 3631 w 10000"/>
                <a:gd name="connsiteY97" fmla="*/ 6576 h 9920"/>
                <a:gd name="connsiteX98" fmla="*/ 3615 w 10000"/>
                <a:gd name="connsiteY98" fmla="*/ 6576 h 9920"/>
                <a:gd name="connsiteX99" fmla="*/ 3465 w 10000"/>
                <a:gd name="connsiteY99" fmla="*/ 6607 h 9920"/>
                <a:gd name="connsiteX100" fmla="*/ 3406 w 10000"/>
                <a:gd name="connsiteY100" fmla="*/ 6104 h 9920"/>
                <a:gd name="connsiteX101" fmla="*/ 3198 w 10000"/>
                <a:gd name="connsiteY101" fmla="*/ 6023 h 9920"/>
                <a:gd name="connsiteX102" fmla="*/ 3091 w 10000"/>
                <a:gd name="connsiteY102" fmla="*/ 6071 h 9920"/>
                <a:gd name="connsiteX103" fmla="*/ 3006 w 10000"/>
                <a:gd name="connsiteY103" fmla="*/ 5732 h 9920"/>
                <a:gd name="connsiteX104" fmla="*/ 2990 w 10000"/>
                <a:gd name="connsiteY104" fmla="*/ 5732 h 9920"/>
                <a:gd name="connsiteX105" fmla="*/ 2936 w 10000"/>
                <a:gd name="connsiteY105" fmla="*/ 6185 h 9920"/>
                <a:gd name="connsiteX106" fmla="*/ 2910 w 10000"/>
                <a:gd name="connsiteY106" fmla="*/ 6153 h 9920"/>
                <a:gd name="connsiteX107" fmla="*/ 2851 w 10000"/>
                <a:gd name="connsiteY107" fmla="*/ 5390 h 9920"/>
                <a:gd name="connsiteX108" fmla="*/ 2840 w 10000"/>
                <a:gd name="connsiteY108" fmla="*/ 5390 h 9920"/>
                <a:gd name="connsiteX109" fmla="*/ 2840 w 10000"/>
                <a:gd name="connsiteY109" fmla="*/ 5601 h 9920"/>
                <a:gd name="connsiteX110" fmla="*/ 2798 w 10000"/>
                <a:gd name="connsiteY110" fmla="*/ 5471 h 9920"/>
                <a:gd name="connsiteX111" fmla="*/ 2814 w 10000"/>
                <a:gd name="connsiteY111" fmla="*/ 4968 h 9920"/>
                <a:gd name="connsiteX112" fmla="*/ 2563 w 10000"/>
                <a:gd name="connsiteY112" fmla="*/ 4838 h 9920"/>
                <a:gd name="connsiteX113" fmla="*/ 2440 w 10000"/>
                <a:gd name="connsiteY113" fmla="*/ 5098 h 9920"/>
                <a:gd name="connsiteX114" fmla="*/ 2023 w 10000"/>
                <a:gd name="connsiteY114" fmla="*/ 3702 h 9920"/>
                <a:gd name="connsiteX115" fmla="*/ 2034 w 10000"/>
                <a:gd name="connsiteY115" fmla="*/ 3912 h 9920"/>
                <a:gd name="connsiteX116" fmla="*/ 1815 w 10000"/>
                <a:gd name="connsiteY116" fmla="*/ 3800 h 9920"/>
                <a:gd name="connsiteX117" fmla="*/ 1815 w 10000"/>
                <a:gd name="connsiteY117" fmla="*/ 3668 h 9920"/>
                <a:gd name="connsiteX118" fmla="*/ 1842 w 10000"/>
                <a:gd name="connsiteY118" fmla="*/ 3279 h 9920"/>
                <a:gd name="connsiteX119" fmla="*/ 1773 w 10000"/>
                <a:gd name="connsiteY119" fmla="*/ 3036 h 9920"/>
                <a:gd name="connsiteX120" fmla="*/ 1580 w 10000"/>
                <a:gd name="connsiteY120" fmla="*/ 2824 h 9920"/>
                <a:gd name="connsiteX121" fmla="*/ 1468 w 10000"/>
                <a:gd name="connsiteY121" fmla="*/ 2987 h 9920"/>
                <a:gd name="connsiteX122" fmla="*/ 1468 w 10000"/>
                <a:gd name="connsiteY122" fmla="*/ 3620 h 9920"/>
                <a:gd name="connsiteX123" fmla="*/ 1442 w 10000"/>
                <a:gd name="connsiteY123" fmla="*/ 3668 h 9920"/>
                <a:gd name="connsiteX124" fmla="*/ 1383 w 10000"/>
                <a:gd name="connsiteY124" fmla="*/ 3668 h 9920"/>
                <a:gd name="connsiteX125" fmla="*/ 1233 w 10000"/>
                <a:gd name="connsiteY125" fmla="*/ 3198 h 9920"/>
                <a:gd name="connsiteX126" fmla="*/ 1095 w 10000"/>
                <a:gd name="connsiteY126" fmla="*/ 4010 h 9920"/>
                <a:gd name="connsiteX127" fmla="*/ 1041 w 10000"/>
                <a:gd name="connsiteY127" fmla="*/ 3961 h 9920"/>
                <a:gd name="connsiteX128" fmla="*/ 886 w 10000"/>
                <a:gd name="connsiteY128" fmla="*/ 2906 h 9920"/>
                <a:gd name="connsiteX129" fmla="*/ 721 w 10000"/>
                <a:gd name="connsiteY129" fmla="*/ 2614 h 9920"/>
                <a:gd name="connsiteX130" fmla="*/ 625 w 10000"/>
                <a:gd name="connsiteY130" fmla="*/ 2695 h 9920"/>
                <a:gd name="connsiteX131" fmla="*/ 651 w 10000"/>
                <a:gd name="connsiteY131" fmla="*/ 2321 h 9920"/>
                <a:gd name="connsiteX132" fmla="*/ 358 w 10000"/>
                <a:gd name="connsiteY132" fmla="*/ 2143 h 9920"/>
                <a:gd name="connsiteX133" fmla="*/ 416 w 10000"/>
                <a:gd name="connsiteY133" fmla="*/ 1932 h 9920"/>
                <a:gd name="connsiteX134" fmla="*/ 374 w 10000"/>
                <a:gd name="connsiteY134" fmla="*/ 1932 h 9920"/>
                <a:gd name="connsiteX135" fmla="*/ 251 w 10000"/>
                <a:gd name="connsiteY135" fmla="*/ 2143 h 9920"/>
                <a:gd name="connsiteX136" fmla="*/ 304 w 10000"/>
                <a:gd name="connsiteY136" fmla="*/ 1932 h 9920"/>
                <a:gd name="connsiteX137" fmla="*/ 320 w 10000"/>
                <a:gd name="connsiteY137" fmla="*/ 1851 h 9920"/>
                <a:gd name="connsiteX138" fmla="*/ 155 w 10000"/>
                <a:gd name="connsiteY138" fmla="*/ 2029 h 9920"/>
                <a:gd name="connsiteX139" fmla="*/ 155 w 10000"/>
                <a:gd name="connsiteY139" fmla="*/ 973 h 9920"/>
                <a:gd name="connsiteX140" fmla="*/ 43 w 10000"/>
                <a:gd name="connsiteY140" fmla="*/ 893 h 9920"/>
                <a:gd name="connsiteX141" fmla="*/ 0 w 10000"/>
                <a:gd name="connsiteY141" fmla="*/ 1104 h 9920"/>
                <a:gd name="connsiteX142" fmla="*/ 0 w 10000"/>
                <a:gd name="connsiteY142" fmla="*/ 0 h 9920"/>
                <a:gd name="connsiteX0" fmla="*/ 0 w 10000"/>
                <a:gd name="connsiteY0" fmla="*/ 0 h 9721"/>
                <a:gd name="connsiteX1" fmla="*/ 10000 w 10000"/>
                <a:gd name="connsiteY1" fmla="*/ 0 h 9721"/>
                <a:gd name="connsiteX2" fmla="*/ 10000 w 10000"/>
                <a:gd name="connsiteY2" fmla="*/ 6072 h 9721"/>
                <a:gd name="connsiteX3" fmla="*/ 9920 w 10000"/>
                <a:gd name="connsiteY3" fmla="*/ 5907 h 9721"/>
                <a:gd name="connsiteX4" fmla="*/ 9754 w 10000"/>
                <a:gd name="connsiteY4" fmla="*/ 6284 h 9721"/>
                <a:gd name="connsiteX5" fmla="*/ 9712 w 10000"/>
                <a:gd name="connsiteY5" fmla="*/ 7185 h 9721"/>
                <a:gd name="connsiteX6" fmla="*/ 9349 w 10000"/>
                <a:gd name="connsiteY6" fmla="*/ 7724 h 9721"/>
                <a:gd name="connsiteX7" fmla="*/ 9279 w 10000"/>
                <a:gd name="connsiteY7" fmla="*/ 7511 h 9721"/>
                <a:gd name="connsiteX8" fmla="*/ 9253 w 10000"/>
                <a:gd name="connsiteY8" fmla="*/ 7560 h 9721"/>
                <a:gd name="connsiteX9" fmla="*/ 9242 w 10000"/>
                <a:gd name="connsiteY9" fmla="*/ 7938 h 9721"/>
                <a:gd name="connsiteX10" fmla="*/ 9156 w 10000"/>
                <a:gd name="connsiteY10" fmla="*/ 7986 h 9721"/>
                <a:gd name="connsiteX11" fmla="*/ 9034 w 10000"/>
                <a:gd name="connsiteY11" fmla="*/ 7560 h 9721"/>
                <a:gd name="connsiteX12" fmla="*/ 9071 w 10000"/>
                <a:gd name="connsiteY12" fmla="*/ 7398 h 9721"/>
                <a:gd name="connsiteX13" fmla="*/ 9007 w 10000"/>
                <a:gd name="connsiteY13" fmla="*/ 7135 h 9721"/>
                <a:gd name="connsiteX14" fmla="*/ 8825 w 10000"/>
                <a:gd name="connsiteY14" fmla="*/ 7348 h 9721"/>
                <a:gd name="connsiteX15" fmla="*/ 8809 w 10000"/>
                <a:gd name="connsiteY15" fmla="*/ 7217 h 9721"/>
                <a:gd name="connsiteX16" fmla="*/ 8868 w 10000"/>
                <a:gd name="connsiteY16" fmla="*/ 7053 h 9721"/>
                <a:gd name="connsiteX17" fmla="*/ 8836 w 10000"/>
                <a:gd name="connsiteY17" fmla="*/ 6922 h 9721"/>
                <a:gd name="connsiteX18" fmla="*/ 8756 w 10000"/>
                <a:gd name="connsiteY18" fmla="*/ 7004 h 9721"/>
                <a:gd name="connsiteX19" fmla="*/ 8671 w 10000"/>
                <a:gd name="connsiteY19" fmla="*/ 6660 h 9721"/>
                <a:gd name="connsiteX20" fmla="*/ 8697 w 10000"/>
                <a:gd name="connsiteY20" fmla="*/ 6366 h 9721"/>
                <a:gd name="connsiteX21" fmla="*/ 8628 w 10000"/>
                <a:gd name="connsiteY21" fmla="*/ 6449 h 9721"/>
                <a:gd name="connsiteX22" fmla="*/ 8590 w 10000"/>
                <a:gd name="connsiteY22" fmla="*/ 7217 h 9721"/>
                <a:gd name="connsiteX23" fmla="*/ 8436 w 10000"/>
                <a:gd name="connsiteY23" fmla="*/ 7135 h 9721"/>
                <a:gd name="connsiteX24" fmla="*/ 8436 w 10000"/>
                <a:gd name="connsiteY24" fmla="*/ 7086 h 9721"/>
                <a:gd name="connsiteX25" fmla="*/ 8478 w 10000"/>
                <a:gd name="connsiteY25" fmla="*/ 6972 h 9721"/>
                <a:gd name="connsiteX26" fmla="*/ 8478 w 10000"/>
                <a:gd name="connsiteY26" fmla="*/ 6922 h 9721"/>
                <a:gd name="connsiteX27" fmla="*/ 8382 w 10000"/>
                <a:gd name="connsiteY27" fmla="*/ 6791 h 9721"/>
                <a:gd name="connsiteX28" fmla="*/ 8356 w 10000"/>
                <a:gd name="connsiteY28" fmla="*/ 7086 h 9721"/>
                <a:gd name="connsiteX29" fmla="*/ 8409 w 10000"/>
                <a:gd name="connsiteY29" fmla="*/ 7348 h 9721"/>
                <a:gd name="connsiteX30" fmla="*/ 8393 w 10000"/>
                <a:gd name="connsiteY30" fmla="*/ 7348 h 9721"/>
                <a:gd name="connsiteX31" fmla="*/ 8297 w 10000"/>
                <a:gd name="connsiteY31" fmla="*/ 7086 h 9721"/>
                <a:gd name="connsiteX32" fmla="*/ 8254 w 10000"/>
                <a:gd name="connsiteY32" fmla="*/ 6629 h 9721"/>
                <a:gd name="connsiteX33" fmla="*/ 8217 w 10000"/>
                <a:gd name="connsiteY33" fmla="*/ 6629 h 9721"/>
                <a:gd name="connsiteX34" fmla="*/ 8201 w 10000"/>
                <a:gd name="connsiteY34" fmla="*/ 6791 h 9721"/>
                <a:gd name="connsiteX35" fmla="*/ 8115 w 10000"/>
                <a:gd name="connsiteY35" fmla="*/ 6660 h 9721"/>
                <a:gd name="connsiteX36" fmla="*/ 8078 w 10000"/>
                <a:gd name="connsiteY36" fmla="*/ 6873 h 9721"/>
                <a:gd name="connsiteX37" fmla="*/ 8078 w 10000"/>
                <a:gd name="connsiteY37" fmla="*/ 6709 h 9721"/>
                <a:gd name="connsiteX38" fmla="*/ 7939 w 10000"/>
                <a:gd name="connsiteY38" fmla="*/ 7053 h 9721"/>
                <a:gd name="connsiteX39" fmla="*/ 7854 w 10000"/>
                <a:gd name="connsiteY39" fmla="*/ 7053 h 9721"/>
                <a:gd name="connsiteX40" fmla="*/ 7645 w 10000"/>
                <a:gd name="connsiteY40" fmla="*/ 7560 h 9721"/>
                <a:gd name="connsiteX41" fmla="*/ 7603 w 10000"/>
                <a:gd name="connsiteY41" fmla="*/ 7398 h 9721"/>
                <a:gd name="connsiteX42" fmla="*/ 7635 w 10000"/>
                <a:gd name="connsiteY42" fmla="*/ 7724 h 9721"/>
                <a:gd name="connsiteX43" fmla="*/ 7533 w 10000"/>
                <a:gd name="connsiteY43" fmla="*/ 7724 h 9721"/>
                <a:gd name="connsiteX44" fmla="*/ 7453 w 10000"/>
                <a:gd name="connsiteY44" fmla="*/ 8445 h 9721"/>
                <a:gd name="connsiteX45" fmla="*/ 7330 w 10000"/>
                <a:gd name="connsiteY45" fmla="*/ 8657 h 9721"/>
                <a:gd name="connsiteX46" fmla="*/ 7368 w 10000"/>
                <a:gd name="connsiteY46" fmla="*/ 8918 h 9721"/>
                <a:gd name="connsiteX47" fmla="*/ 7341 w 10000"/>
                <a:gd name="connsiteY47" fmla="*/ 9083 h 9721"/>
                <a:gd name="connsiteX48" fmla="*/ 7261 w 10000"/>
                <a:gd name="connsiteY48" fmla="*/ 8968 h 9721"/>
                <a:gd name="connsiteX49" fmla="*/ 7192 w 10000"/>
                <a:gd name="connsiteY49" fmla="*/ 9558 h 9721"/>
                <a:gd name="connsiteX50" fmla="*/ 7160 w 10000"/>
                <a:gd name="connsiteY50" fmla="*/ 9558 h 9721"/>
                <a:gd name="connsiteX51" fmla="*/ 7149 w 10000"/>
                <a:gd name="connsiteY51" fmla="*/ 9295 h 9721"/>
                <a:gd name="connsiteX52" fmla="*/ 7122 w 10000"/>
                <a:gd name="connsiteY52" fmla="*/ 9475 h 9721"/>
                <a:gd name="connsiteX53" fmla="*/ 7090 w 10000"/>
                <a:gd name="connsiteY53" fmla="*/ 9721 h 9721"/>
                <a:gd name="connsiteX54" fmla="*/ 7054 w 10000"/>
                <a:gd name="connsiteY54" fmla="*/ 7641 h 9721"/>
                <a:gd name="connsiteX55" fmla="*/ 7053 w 10000"/>
                <a:gd name="connsiteY55" fmla="*/ 6762 h 9721"/>
                <a:gd name="connsiteX56" fmla="*/ 7026 w 10000"/>
                <a:gd name="connsiteY56" fmla="*/ 7233 h 9721"/>
                <a:gd name="connsiteX57" fmla="*/ 6828 w 10000"/>
                <a:gd name="connsiteY57" fmla="*/ 7405 h 9721"/>
                <a:gd name="connsiteX58" fmla="*/ 6677 w 10000"/>
                <a:gd name="connsiteY58" fmla="*/ 7224 h 9721"/>
                <a:gd name="connsiteX59" fmla="*/ 6616 w 10000"/>
                <a:gd name="connsiteY59" fmla="*/ 7397 h 9721"/>
                <a:gd name="connsiteX60" fmla="*/ 6417 w 10000"/>
                <a:gd name="connsiteY60" fmla="*/ 7504 h 9721"/>
                <a:gd name="connsiteX61" fmla="*/ 6500 w 10000"/>
                <a:gd name="connsiteY61" fmla="*/ 7504 h 9721"/>
                <a:gd name="connsiteX62" fmla="*/ 6333 w 10000"/>
                <a:gd name="connsiteY62" fmla="*/ 7831 h 9721"/>
                <a:gd name="connsiteX63" fmla="*/ 6333 w 10000"/>
                <a:gd name="connsiteY63" fmla="*/ 7504 h 9721"/>
                <a:gd name="connsiteX64" fmla="*/ 6250 w 10000"/>
                <a:gd name="connsiteY64" fmla="*/ 7504 h 9721"/>
                <a:gd name="connsiteX65" fmla="*/ 6167 w 10000"/>
                <a:gd name="connsiteY65" fmla="*/ 7504 h 9721"/>
                <a:gd name="connsiteX66" fmla="*/ 5917 w 10000"/>
                <a:gd name="connsiteY66" fmla="*/ 7504 h 9721"/>
                <a:gd name="connsiteX67" fmla="*/ 5879 w 10000"/>
                <a:gd name="connsiteY67" fmla="*/ 7136 h 9721"/>
                <a:gd name="connsiteX68" fmla="*/ 5753 w 10000"/>
                <a:gd name="connsiteY68" fmla="*/ 7300 h 9721"/>
                <a:gd name="connsiteX69" fmla="*/ 5700 w 10000"/>
                <a:gd name="connsiteY69" fmla="*/ 7341 h 9721"/>
                <a:gd name="connsiteX70" fmla="*/ 5559 w 10000"/>
                <a:gd name="connsiteY70" fmla="*/ 7363 h 9721"/>
                <a:gd name="connsiteX71" fmla="*/ 5472 w 10000"/>
                <a:gd name="connsiteY71" fmla="*/ 7372 h 9721"/>
                <a:gd name="connsiteX72" fmla="*/ 5335 w 10000"/>
                <a:gd name="connsiteY72" fmla="*/ 8056 h 9721"/>
                <a:gd name="connsiteX73" fmla="*/ 5268 w 10000"/>
                <a:gd name="connsiteY73" fmla="*/ 7567 h 9721"/>
                <a:gd name="connsiteX74" fmla="*/ 5151 w 10000"/>
                <a:gd name="connsiteY74" fmla="*/ 7576 h 9721"/>
                <a:gd name="connsiteX75" fmla="*/ 5108 w 10000"/>
                <a:gd name="connsiteY75" fmla="*/ 8342 h 9721"/>
                <a:gd name="connsiteX76" fmla="*/ 5076 w 10000"/>
                <a:gd name="connsiteY76" fmla="*/ 8171 h 9721"/>
                <a:gd name="connsiteX77" fmla="*/ 5000 w 10000"/>
                <a:gd name="connsiteY77" fmla="*/ 8158 h 9721"/>
                <a:gd name="connsiteX78" fmla="*/ 5083 w 10000"/>
                <a:gd name="connsiteY78" fmla="*/ 7504 h 9721"/>
                <a:gd name="connsiteX79" fmla="*/ 5083 w 10000"/>
                <a:gd name="connsiteY79" fmla="*/ 8483 h 9721"/>
                <a:gd name="connsiteX80" fmla="*/ 4958 w 10000"/>
                <a:gd name="connsiteY80" fmla="*/ 6929 h 9721"/>
                <a:gd name="connsiteX81" fmla="*/ 4917 w 10000"/>
                <a:gd name="connsiteY81" fmla="*/ 7178 h 9721"/>
                <a:gd name="connsiteX82" fmla="*/ 4833 w 10000"/>
                <a:gd name="connsiteY82" fmla="*/ 6852 h 9721"/>
                <a:gd name="connsiteX83" fmla="*/ 4597 w 10000"/>
                <a:gd name="connsiteY83" fmla="*/ 8130 h 9721"/>
                <a:gd name="connsiteX84" fmla="*/ 4677 w 10000"/>
                <a:gd name="connsiteY84" fmla="*/ 7934 h 9721"/>
                <a:gd name="connsiteX85" fmla="*/ 4592 w 10000"/>
                <a:gd name="connsiteY85" fmla="*/ 7893 h 9721"/>
                <a:gd name="connsiteX86" fmla="*/ 4497 w 10000"/>
                <a:gd name="connsiteY86" fmla="*/ 7917 h 9721"/>
                <a:gd name="connsiteX87" fmla="*/ 4359 w 10000"/>
                <a:gd name="connsiteY87" fmla="*/ 8089 h 9721"/>
                <a:gd name="connsiteX88" fmla="*/ 4337 w 10000"/>
                <a:gd name="connsiteY88" fmla="*/ 7941 h 9721"/>
                <a:gd name="connsiteX89" fmla="*/ 4345 w 10000"/>
                <a:gd name="connsiteY89" fmla="*/ 7084 h 9721"/>
                <a:gd name="connsiteX90" fmla="*/ 4122 w 10000"/>
                <a:gd name="connsiteY90" fmla="*/ 7832 h 9721"/>
                <a:gd name="connsiteX91" fmla="*/ 4058 w 10000"/>
                <a:gd name="connsiteY91" fmla="*/ 7342 h 9721"/>
                <a:gd name="connsiteX92" fmla="*/ 3954 w 10000"/>
                <a:gd name="connsiteY92" fmla="*/ 7253 h 9721"/>
                <a:gd name="connsiteX93" fmla="*/ 4044 w 10000"/>
                <a:gd name="connsiteY93" fmla="*/ 7798 h 9721"/>
                <a:gd name="connsiteX94" fmla="*/ 3833 w 10000"/>
                <a:gd name="connsiteY94" fmla="*/ 7178 h 9721"/>
                <a:gd name="connsiteX95" fmla="*/ 3719 w 10000"/>
                <a:gd name="connsiteY95" fmla="*/ 7260 h 9721"/>
                <a:gd name="connsiteX96" fmla="*/ 3750 w 10000"/>
                <a:gd name="connsiteY96" fmla="*/ 6526 h 9721"/>
                <a:gd name="connsiteX97" fmla="*/ 3631 w 10000"/>
                <a:gd name="connsiteY97" fmla="*/ 6629 h 9721"/>
                <a:gd name="connsiteX98" fmla="*/ 3615 w 10000"/>
                <a:gd name="connsiteY98" fmla="*/ 6629 h 9721"/>
                <a:gd name="connsiteX99" fmla="*/ 3465 w 10000"/>
                <a:gd name="connsiteY99" fmla="*/ 6660 h 9721"/>
                <a:gd name="connsiteX100" fmla="*/ 3406 w 10000"/>
                <a:gd name="connsiteY100" fmla="*/ 6153 h 9721"/>
                <a:gd name="connsiteX101" fmla="*/ 3198 w 10000"/>
                <a:gd name="connsiteY101" fmla="*/ 6072 h 9721"/>
                <a:gd name="connsiteX102" fmla="*/ 3091 w 10000"/>
                <a:gd name="connsiteY102" fmla="*/ 6120 h 9721"/>
                <a:gd name="connsiteX103" fmla="*/ 3006 w 10000"/>
                <a:gd name="connsiteY103" fmla="*/ 5778 h 9721"/>
                <a:gd name="connsiteX104" fmla="*/ 2990 w 10000"/>
                <a:gd name="connsiteY104" fmla="*/ 5778 h 9721"/>
                <a:gd name="connsiteX105" fmla="*/ 2936 w 10000"/>
                <a:gd name="connsiteY105" fmla="*/ 6235 h 9721"/>
                <a:gd name="connsiteX106" fmla="*/ 2910 w 10000"/>
                <a:gd name="connsiteY106" fmla="*/ 6203 h 9721"/>
                <a:gd name="connsiteX107" fmla="*/ 2851 w 10000"/>
                <a:gd name="connsiteY107" fmla="*/ 5433 h 9721"/>
                <a:gd name="connsiteX108" fmla="*/ 2840 w 10000"/>
                <a:gd name="connsiteY108" fmla="*/ 5433 h 9721"/>
                <a:gd name="connsiteX109" fmla="*/ 2840 w 10000"/>
                <a:gd name="connsiteY109" fmla="*/ 5646 h 9721"/>
                <a:gd name="connsiteX110" fmla="*/ 2798 w 10000"/>
                <a:gd name="connsiteY110" fmla="*/ 5515 h 9721"/>
                <a:gd name="connsiteX111" fmla="*/ 2814 w 10000"/>
                <a:gd name="connsiteY111" fmla="*/ 5008 h 9721"/>
                <a:gd name="connsiteX112" fmla="*/ 2563 w 10000"/>
                <a:gd name="connsiteY112" fmla="*/ 4877 h 9721"/>
                <a:gd name="connsiteX113" fmla="*/ 2440 w 10000"/>
                <a:gd name="connsiteY113" fmla="*/ 5139 h 9721"/>
                <a:gd name="connsiteX114" fmla="*/ 2023 w 10000"/>
                <a:gd name="connsiteY114" fmla="*/ 3732 h 9721"/>
                <a:gd name="connsiteX115" fmla="*/ 2034 w 10000"/>
                <a:gd name="connsiteY115" fmla="*/ 3944 h 9721"/>
                <a:gd name="connsiteX116" fmla="*/ 1815 w 10000"/>
                <a:gd name="connsiteY116" fmla="*/ 3831 h 9721"/>
                <a:gd name="connsiteX117" fmla="*/ 1815 w 10000"/>
                <a:gd name="connsiteY117" fmla="*/ 3698 h 9721"/>
                <a:gd name="connsiteX118" fmla="*/ 1842 w 10000"/>
                <a:gd name="connsiteY118" fmla="*/ 3305 h 9721"/>
                <a:gd name="connsiteX119" fmla="*/ 1773 w 10000"/>
                <a:gd name="connsiteY119" fmla="*/ 3060 h 9721"/>
                <a:gd name="connsiteX120" fmla="*/ 1580 w 10000"/>
                <a:gd name="connsiteY120" fmla="*/ 2847 h 9721"/>
                <a:gd name="connsiteX121" fmla="*/ 1468 w 10000"/>
                <a:gd name="connsiteY121" fmla="*/ 3011 h 9721"/>
                <a:gd name="connsiteX122" fmla="*/ 1468 w 10000"/>
                <a:gd name="connsiteY122" fmla="*/ 3649 h 9721"/>
                <a:gd name="connsiteX123" fmla="*/ 1442 w 10000"/>
                <a:gd name="connsiteY123" fmla="*/ 3698 h 9721"/>
                <a:gd name="connsiteX124" fmla="*/ 1383 w 10000"/>
                <a:gd name="connsiteY124" fmla="*/ 3698 h 9721"/>
                <a:gd name="connsiteX125" fmla="*/ 1233 w 10000"/>
                <a:gd name="connsiteY125" fmla="*/ 3224 h 9721"/>
                <a:gd name="connsiteX126" fmla="*/ 1095 w 10000"/>
                <a:gd name="connsiteY126" fmla="*/ 4042 h 9721"/>
                <a:gd name="connsiteX127" fmla="*/ 1041 w 10000"/>
                <a:gd name="connsiteY127" fmla="*/ 3993 h 9721"/>
                <a:gd name="connsiteX128" fmla="*/ 886 w 10000"/>
                <a:gd name="connsiteY128" fmla="*/ 2929 h 9721"/>
                <a:gd name="connsiteX129" fmla="*/ 721 w 10000"/>
                <a:gd name="connsiteY129" fmla="*/ 2635 h 9721"/>
                <a:gd name="connsiteX130" fmla="*/ 625 w 10000"/>
                <a:gd name="connsiteY130" fmla="*/ 2717 h 9721"/>
                <a:gd name="connsiteX131" fmla="*/ 651 w 10000"/>
                <a:gd name="connsiteY131" fmla="*/ 2340 h 9721"/>
                <a:gd name="connsiteX132" fmla="*/ 358 w 10000"/>
                <a:gd name="connsiteY132" fmla="*/ 2160 h 9721"/>
                <a:gd name="connsiteX133" fmla="*/ 416 w 10000"/>
                <a:gd name="connsiteY133" fmla="*/ 1948 h 9721"/>
                <a:gd name="connsiteX134" fmla="*/ 374 w 10000"/>
                <a:gd name="connsiteY134" fmla="*/ 1948 h 9721"/>
                <a:gd name="connsiteX135" fmla="*/ 251 w 10000"/>
                <a:gd name="connsiteY135" fmla="*/ 2160 h 9721"/>
                <a:gd name="connsiteX136" fmla="*/ 304 w 10000"/>
                <a:gd name="connsiteY136" fmla="*/ 1948 h 9721"/>
                <a:gd name="connsiteX137" fmla="*/ 320 w 10000"/>
                <a:gd name="connsiteY137" fmla="*/ 1866 h 9721"/>
                <a:gd name="connsiteX138" fmla="*/ 155 w 10000"/>
                <a:gd name="connsiteY138" fmla="*/ 2045 h 9721"/>
                <a:gd name="connsiteX139" fmla="*/ 155 w 10000"/>
                <a:gd name="connsiteY139" fmla="*/ 981 h 9721"/>
                <a:gd name="connsiteX140" fmla="*/ 43 w 10000"/>
                <a:gd name="connsiteY140" fmla="*/ 900 h 9721"/>
                <a:gd name="connsiteX141" fmla="*/ 0 w 10000"/>
                <a:gd name="connsiteY141" fmla="*/ 1113 h 9721"/>
                <a:gd name="connsiteX142" fmla="*/ 0 w 10000"/>
                <a:gd name="connsiteY142" fmla="*/ 0 h 9721"/>
                <a:gd name="connsiteX0" fmla="*/ 0 w 10000"/>
                <a:gd name="connsiteY0" fmla="*/ 0 h 9849"/>
                <a:gd name="connsiteX1" fmla="*/ 10000 w 10000"/>
                <a:gd name="connsiteY1" fmla="*/ 0 h 9849"/>
                <a:gd name="connsiteX2" fmla="*/ 10000 w 10000"/>
                <a:gd name="connsiteY2" fmla="*/ 6246 h 9849"/>
                <a:gd name="connsiteX3" fmla="*/ 9920 w 10000"/>
                <a:gd name="connsiteY3" fmla="*/ 6077 h 9849"/>
                <a:gd name="connsiteX4" fmla="*/ 9754 w 10000"/>
                <a:gd name="connsiteY4" fmla="*/ 6464 h 9849"/>
                <a:gd name="connsiteX5" fmla="*/ 9712 w 10000"/>
                <a:gd name="connsiteY5" fmla="*/ 7391 h 9849"/>
                <a:gd name="connsiteX6" fmla="*/ 9349 w 10000"/>
                <a:gd name="connsiteY6" fmla="*/ 7946 h 9849"/>
                <a:gd name="connsiteX7" fmla="*/ 9279 w 10000"/>
                <a:gd name="connsiteY7" fmla="*/ 7727 h 9849"/>
                <a:gd name="connsiteX8" fmla="*/ 9253 w 10000"/>
                <a:gd name="connsiteY8" fmla="*/ 7777 h 9849"/>
                <a:gd name="connsiteX9" fmla="*/ 9242 w 10000"/>
                <a:gd name="connsiteY9" fmla="*/ 8166 h 9849"/>
                <a:gd name="connsiteX10" fmla="*/ 9156 w 10000"/>
                <a:gd name="connsiteY10" fmla="*/ 8215 h 9849"/>
                <a:gd name="connsiteX11" fmla="*/ 9034 w 10000"/>
                <a:gd name="connsiteY11" fmla="*/ 7777 h 9849"/>
                <a:gd name="connsiteX12" fmla="*/ 9071 w 10000"/>
                <a:gd name="connsiteY12" fmla="*/ 7610 h 9849"/>
                <a:gd name="connsiteX13" fmla="*/ 9007 w 10000"/>
                <a:gd name="connsiteY13" fmla="*/ 7340 h 9849"/>
                <a:gd name="connsiteX14" fmla="*/ 8825 w 10000"/>
                <a:gd name="connsiteY14" fmla="*/ 7559 h 9849"/>
                <a:gd name="connsiteX15" fmla="*/ 8809 w 10000"/>
                <a:gd name="connsiteY15" fmla="*/ 7424 h 9849"/>
                <a:gd name="connsiteX16" fmla="*/ 8868 w 10000"/>
                <a:gd name="connsiteY16" fmla="*/ 7255 h 9849"/>
                <a:gd name="connsiteX17" fmla="*/ 8836 w 10000"/>
                <a:gd name="connsiteY17" fmla="*/ 7121 h 9849"/>
                <a:gd name="connsiteX18" fmla="*/ 8756 w 10000"/>
                <a:gd name="connsiteY18" fmla="*/ 7205 h 9849"/>
                <a:gd name="connsiteX19" fmla="*/ 8671 w 10000"/>
                <a:gd name="connsiteY19" fmla="*/ 6851 h 9849"/>
                <a:gd name="connsiteX20" fmla="*/ 8697 w 10000"/>
                <a:gd name="connsiteY20" fmla="*/ 6549 h 9849"/>
                <a:gd name="connsiteX21" fmla="*/ 8628 w 10000"/>
                <a:gd name="connsiteY21" fmla="*/ 6634 h 9849"/>
                <a:gd name="connsiteX22" fmla="*/ 8590 w 10000"/>
                <a:gd name="connsiteY22" fmla="*/ 7424 h 9849"/>
                <a:gd name="connsiteX23" fmla="*/ 8436 w 10000"/>
                <a:gd name="connsiteY23" fmla="*/ 7340 h 9849"/>
                <a:gd name="connsiteX24" fmla="*/ 8436 w 10000"/>
                <a:gd name="connsiteY24" fmla="*/ 7289 h 9849"/>
                <a:gd name="connsiteX25" fmla="*/ 8478 w 10000"/>
                <a:gd name="connsiteY25" fmla="*/ 7172 h 9849"/>
                <a:gd name="connsiteX26" fmla="*/ 8478 w 10000"/>
                <a:gd name="connsiteY26" fmla="*/ 7121 h 9849"/>
                <a:gd name="connsiteX27" fmla="*/ 8382 w 10000"/>
                <a:gd name="connsiteY27" fmla="*/ 6986 h 9849"/>
                <a:gd name="connsiteX28" fmla="*/ 8356 w 10000"/>
                <a:gd name="connsiteY28" fmla="*/ 7289 h 9849"/>
                <a:gd name="connsiteX29" fmla="*/ 8409 w 10000"/>
                <a:gd name="connsiteY29" fmla="*/ 7559 h 9849"/>
                <a:gd name="connsiteX30" fmla="*/ 8393 w 10000"/>
                <a:gd name="connsiteY30" fmla="*/ 7559 h 9849"/>
                <a:gd name="connsiteX31" fmla="*/ 8297 w 10000"/>
                <a:gd name="connsiteY31" fmla="*/ 7289 h 9849"/>
                <a:gd name="connsiteX32" fmla="*/ 8254 w 10000"/>
                <a:gd name="connsiteY32" fmla="*/ 6819 h 9849"/>
                <a:gd name="connsiteX33" fmla="*/ 8217 w 10000"/>
                <a:gd name="connsiteY33" fmla="*/ 6819 h 9849"/>
                <a:gd name="connsiteX34" fmla="*/ 8201 w 10000"/>
                <a:gd name="connsiteY34" fmla="*/ 6986 h 9849"/>
                <a:gd name="connsiteX35" fmla="*/ 8115 w 10000"/>
                <a:gd name="connsiteY35" fmla="*/ 6851 h 9849"/>
                <a:gd name="connsiteX36" fmla="*/ 8078 w 10000"/>
                <a:gd name="connsiteY36" fmla="*/ 7070 h 9849"/>
                <a:gd name="connsiteX37" fmla="*/ 8078 w 10000"/>
                <a:gd name="connsiteY37" fmla="*/ 6902 h 9849"/>
                <a:gd name="connsiteX38" fmla="*/ 7939 w 10000"/>
                <a:gd name="connsiteY38" fmla="*/ 7255 h 9849"/>
                <a:gd name="connsiteX39" fmla="*/ 7854 w 10000"/>
                <a:gd name="connsiteY39" fmla="*/ 7255 h 9849"/>
                <a:gd name="connsiteX40" fmla="*/ 7645 w 10000"/>
                <a:gd name="connsiteY40" fmla="*/ 7777 h 9849"/>
                <a:gd name="connsiteX41" fmla="*/ 7603 w 10000"/>
                <a:gd name="connsiteY41" fmla="*/ 7610 h 9849"/>
                <a:gd name="connsiteX42" fmla="*/ 7635 w 10000"/>
                <a:gd name="connsiteY42" fmla="*/ 7946 h 9849"/>
                <a:gd name="connsiteX43" fmla="*/ 7533 w 10000"/>
                <a:gd name="connsiteY43" fmla="*/ 7946 h 9849"/>
                <a:gd name="connsiteX44" fmla="*/ 7453 w 10000"/>
                <a:gd name="connsiteY44" fmla="*/ 8687 h 9849"/>
                <a:gd name="connsiteX45" fmla="*/ 7330 w 10000"/>
                <a:gd name="connsiteY45" fmla="*/ 8905 h 9849"/>
                <a:gd name="connsiteX46" fmla="*/ 7368 w 10000"/>
                <a:gd name="connsiteY46" fmla="*/ 9174 h 9849"/>
                <a:gd name="connsiteX47" fmla="*/ 7341 w 10000"/>
                <a:gd name="connsiteY47" fmla="*/ 9344 h 9849"/>
                <a:gd name="connsiteX48" fmla="*/ 7261 w 10000"/>
                <a:gd name="connsiteY48" fmla="*/ 9225 h 9849"/>
                <a:gd name="connsiteX49" fmla="*/ 7192 w 10000"/>
                <a:gd name="connsiteY49" fmla="*/ 9832 h 9849"/>
                <a:gd name="connsiteX50" fmla="*/ 7160 w 10000"/>
                <a:gd name="connsiteY50" fmla="*/ 9832 h 9849"/>
                <a:gd name="connsiteX51" fmla="*/ 7149 w 10000"/>
                <a:gd name="connsiteY51" fmla="*/ 9562 h 9849"/>
                <a:gd name="connsiteX52" fmla="*/ 7122 w 10000"/>
                <a:gd name="connsiteY52" fmla="*/ 9747 h 9849"/>
                <a:gd name="connsiteX53" fmla="*/ 7267 w 10000"/>
                <a:gd name="connsiteY53" fmla="*/ 7399 h 9849"/>
                <a:gd name="connsiteX54" fmla="*/ 7054 w 10000"/>
                <a:gd name="connsiteY54" fmla="*/ 7860 h 9849"/>
                <a:gd name="connsiteX55" fmla="*/ 7053 w 10000"/>
                <a:gd name="connsiteY55" fmla="*/ 6956 h 9849"/>
                <a:gd name="connsiteX56" fmla="*/ 7026 w 10000"/>
                <a:gd name="connsiteY56" fmla="*/ 7441 h 9849"/>
                <a:gd name="connsiteX57" fmla="*/ 6828 w 10000"/>
                <a:gd name="connsiteY57" fmla="*/ 7618 h 9849"/>
                <a:gd name="connsiteX58" fmla="*/ 6677 w 10000"/>
                <a:gd name="connsiteY58" fmla="*/ 7431 h 9849"/>
                <a:gd name="connsiteX59" fmla="*/ 6616 w 10000"/>
                <a:gd name="connsiteY59" fmla="*/ 7609 h 9849"/>
                <a:gd name="connsiteX60" fmla="*/ 6417 w 10000"/>
                <a:gd name="connsiteY60" fmla="*/ 7719 h 9849"/>
                <a:gd name="connsiteX61" fmla="*/ 6500 w 10000"/>
                <a:gd name="connsiteY61" fmla="*/ 7719 h 9849"/>
                <a:gd name="connsiteX62" fmla="*/ 6333 w 10000"/>
                <a:gd name="connsiteY62" fmla="*/ 8056 h 9849"/>
                <a:gd name="connsiteX63" fmla="*/ 6333 w 10000"/>
                <a:gd name="connsiteY63" fmla="*/ 7719 h 9849"/>
                <a:gd name="connsiteX64" fmla="*/ 6250 w 10000"/>
                <a:gd name="connsiteY64" fmla="*/ 7719 h 9849"/>
                <a:gd name="connsiteX65" fmla="*/ 6167 w 10000"/>
                <a:gd name="connsiteY65" fmla="*/ 7719 h 9849"/>
                <a:gd name="connsiteX66" fmla="*/ 5917 w 10000"/>
                <a:gd name="connsiteY66" fmla="*/ 7719 h 9849"/>
                <a:gd name="connsiteX67" fmla="*/ 5879 w 10000"/>
                <a:gd name="connsiteY67" fmla="*/ 7341 h 9849"/>
                <a:gd name="connsiteX68" fmla="*/ 5753 w 10000"/>
                <a:gd name="connsiteY68" fmla="*/ 7510 h 9849"/>
                <a:gd name="connsiteX69" fmla="*/ 5700 w 10000"/>
                <a:gd name="connsiteY69" fmla="*/ 7552 h 9849"/>
                <a:gd name="connsiteX70" fmla="*/ 5559 w 10000"/>
                <a:gd name="connsiteY70" fmla="*/ 7574 h 9849"/>
                <a:gd name="connsiteX71" fmla="*/ 5472 w 10000"/>
                <a:gd name="connsiteY71" fmla="*/ 7584 h 9849"/>
                <a:gd name="connsiteX72" fmla="*/ 5335 w 10000"/>
                <a:gd name="connsiteY72" fmla="*/ 8287 h 9849"/>
                <a:gd name="connsiteX73" fmla="*/ 5268 w 10000"/>
                <a:gd name="connsiteY73" fmla="*/ 7784 h 9849"/>
                <a:gd name="connsiteX74" fmla="*/ 5151 w 10000"/>
                <a:gd name="connsiteY74" fmla="*/ 7793 h 9849"/>
                <a:gd name="connsiteX75" fmla="*/ 5108 w 10000"/>
                <a:gd name="connsiteY75" fmla="*/ 8581 h 9849"/>
                <a:gd name="connsiteX76" fmla="*/ 5076 w 10000"/>
                <a:gd name="connsiteY76" fmla="*/ 8406 h 9849"/>
                <a:gd name="connsiteX77" fmla="*/ 5000 w 10000"/>
                <a:gd name="connsiteY77" fmla="*/ 8392 h 9849"/>
                <a:gd name="connsiteX78" fmla="*/ 5083 w 10000"/>
                <a:gd name="connsiteY78" fmla="*/ 7719 h 9849"/>
                <a:gd name="connsiteX79" fmla="*/ 5083 w 10000"/>
                <a:gd name="connsiteY79" fmla="*/ 8726 h 9849"/>
                <a:gd name="connsiteX80" fmla="*/ 4958 w 10000"/>
                <a:gd name="connsiteY80" fmla="*/ 7128 h 9849"/>
                <a:gd name="connsiteX81" fmla="*/ 4917 w 10000"/>
                <a:gd name="connsiteY81" fmla="*/ 7384 h 9849"/>
                <a:gd name="connsiteX82" fmla="*/ 4833 w 10000"/>
                <a:gd name="connsiteY82" fmla="*/ 7049 h 9849"/>
                <a:gd name="connsiteX83" fmla="*/ 4597 w 10000"/>
                <a:gd name="connsiteY83" fmla="*/ 8363 h 9849"/>
                <a:gd name="connsiteX84" fmla="*/ 4677 w 10000"/>
                <a:gd name="connsiteY84" fmla="*/ 8162 h 9849"/>
                <a:gd name="connsiteX85" fmla="*/ 4592 w 10000"/>
                <a:gd name="connsiteY85" fmla="*/ 8120 h 9849"/>
                <a:gd name="connsiteX86" fmla="*/ 4497 w 10000"/>
                <a:gd name="connsiteY86" fmla="*/ 8144 h 9849"/>
                <a:gd name="connsiteX87" fmla="*/ 4359 w 10000"/>
                <a:gd name="connsiteY87" fmla="*/ 8321 h 9849"/>
                <a:gd name="connsiteX88" fmla="*/ 4337 w 10000"/>
                <a:gd name="connsiteY88" fmla="*/ 8169 h 9849"/>
                <a:gd name="connsiteX89" fmla="*/ 4345 w 10000"/>
                <a:gd name="connsiteY89" fmla="*/ 7287 h 9849"/>
                <a:gd name="connsiteX90" fmla="*/ 4122 w 10000"/>
                <a:gd name="connsiteY90" fmla="*/ 8057 h 9849"/>
                <a:gd name="connsiteX91" fmla="*/ 4058 w 10000"/>
                <a:gd name="connsiteY91" fmla="*/ 7553 h 9849"/>
                <a:gd name="connsiteX92" fmla="*/ 3954 w 10000"/>
                <a:gd name="connsiteY92" fmla="*/ 7461 h 9849"/>
                <a:gd name="connsiteX93" fmla="*/ 4044 w 10000"/>
                <a:gd name="connsiteY93" fmla="*/ 8022 h 9849"/>
                <a:gd name="connsiteX94" fmla="*/ 3833 w 10000"/>
                <a:gd name="connsiteY94" fmla="*/ 7384 h 9849"/>
                <a:gd name="connsiteX95" fmla="*/ 3719 w 10000"/>
                <a:gd name="connsiteY95" fmla="*/ 7468 h 9849"/>
                <a:gd name="connsiteX96" fmla="*/ 3750 w 10000"/>
                <a:gd name="connsiteY96" fmla="*/ 6713 h 9849"/>
                <a:gd name="connsiteX97" fmla="*/ 3631 w 10000"/>
                <a:gd name="connsiteY97" fmla="*/ 6819 h 9849"/>
                <a:gd name="connsiteX98" fmla="*/ 3615 w 10000"/>
                <a:gd name="connsiteY98" fmla="*/ 6819 h 9849"/>
                <a:gd name="connsiteX99" fmla="*/ 3465 w 10000"/>
                <a:gd name="connsiteY99" fmla="*/ 6851 h 9849"/>
                <a:gd name="connsiteX100" fmla="*/ 3406 w 10000"/>
                <a:gd name="connsiteY100" fmla="*/ 6330 h 9849"/>
                <a:gd name="connsiteX101" fmla="*/ 3198 w 10000"/>
                <a:gd name="connsiteY101" fmla="*/ 6246 h 9849"/>
                <a:gd name="connsiteX102" fmla="*/ 3091 w 10000"/>
                <a:gd name="connsiteY102" fmla="*/ 6296 h 9849"/>
                <a:gd name="connsiteX103" fmla="*/ 3006 w 10000"/>
                <a:gd name="connsiteY103" fmla="*/ 5944 h 9849"/>
                <a:gd name="connsiteX104" fmla="*/ 2990 w 10000"/>
                <a:gd name="connsiteY104" fmla="*/ 5944 h 9849"/>
                <a:gd name="connsiteX105" fmla="*/ 2936 w 10000"/>
                <a:gd name="connsiteY105" fmla="*/ 6414 h 9849"/>
                <a:gd name="connsiteX106" fmla="*/ 2910 w 10000"/>
                <a:gd name="connsiteY106" fmla="*/ 6381 h 9849"/>
                <a:gd name="connsiteX107" fmla="*/ 2851 w 10000"/>
                <a:gd name="connsiteY107" fmla="*/ 5589 h 9849"/>
                <a:gd name="connsiteX108" fmla="*/ 2840 w 10000"/>
                <a:gd name="connsiteY108" fmla="*/ 5589 h 9849"/>
                <a:gd name="connsiteX109" fmla="*/ 2840 w 10000"/>
                <a:gd name="connsiteY109" fmla="*/ 5808 h 9849"/>
                <a:gd name="connsiteX110" fmla="*/ 2798 w 10000"/>
                <a:gd name="connsiteY110" fmla="*/ 5673 h 9849"/>
                <a:gd name="connsiteX111" fmla="*/ 2814 w 10000"/>
                <a:gd name="connsiteY111" fmla="*/ 5152 h 9849"/>
                <a:gd name="connsiteX112" fmla="*/ 2563 w 10000"/>
                <a:gd name="connsiteY112" fmla="*/ 5017 h 9849"/>
                <a:gd name="connsiteX113" fmla="*/ 2440 w 10000"/>
                <a:gd name="connsiteY113" fmla="*/ 5286 h 9849"/>
                <a:gd name="connsiteX114" fmla="*/ 2023 w 10000"/>
                <a:gd name="connsiteY114" fmla="*/ 3839 h 9849"/>
                <a:gd name="connsiteX115" fmla="*/ 2034 w 10000"/>
                <a:gd name="connsiteY115" fmla="*/ 4057 h 9849"/>
                <a:gd name="connsiteX116" fmla="*/ 1815 w 10000"/>
                <a:gd name="connsiteY116" fmla="*/ 3941 h 9849"/>
                <a:gd name="connsiteX117" fmla="*/ 1815 w 10000"/>
                <a:gd name="connsiteY117" fmla="*/ 3804 h 9849"/>
                <a:gd name="connsiteX118" fmla="*/ 1842 w 10000"/>
                <a:gd name="connsiteY118" fmla="*/ 3400 h 9849"/>
                <a:gd name="connsiteX119" fmla="*/ 1773 w 10000"/>
                <a:gd name="connsiteY119" fmla="*/ 3148 h 9849"/>
                <a:gd name="connsiteX120" fmla="*/ 1580 w 10000"/>
                <a:gd name="connsiteY120" fmla="*/ 2929 h 9849"/>
                <a:gd name="connsiteX121" fmla="*/ 1468 w 10000"/>
                <a:gd name="connsiteY121" fmla="*/ 3097 h 9849"/>
                <a:gd name="connsiteX122" fmla="*/ 1468 w 10000"/>
                <a:gd name="connsiteY122" fmla="*/ 3754 h 9849"/>
                <a:gd name="connsiteX123" fmla="*/ 1442 w 10000"/>
                <a:gd name="connsiteY123" fmla="*/ 3804 h 9849"/>
                <a:gd name="connsiteX124" fmla="*/ 1383 w 10000"/>
                <a:gd name="connsiteY124" fmla="*/ 3804 h 9849"/>
                <a:gd name="connsiteX125" fmla="*/ 1233 w 10000"/>
                <a:gd name="connsiteY125" fmla="*/ 3317 h 9849"/>
                <a:gd name="connsiteX126" fmla="*/ 1095 w 10000"/>
                <a:gd name="connsiteY126" fmla="*/ 4158 h 9849"/>
                <a:gd name="connsiteX127" fmla="*/ 1041 w 10000"/>
                <a:gd name="connsiteY127" fmla="*/ 4108 h 9849"/>
                <a:gd name="connsiteX128" fmla="*/ 886 w 10000"/>
                <a:gd name="connsiteY128" fmla="*/ 3013 h 9849"/>
                <a:gd name="connsiteX129" fmla="*/ 721 w 10000"/>
                <a:gd name="connsiteY129" fmla="*/ 2711 h 9849"/>
                <a:gd name="connsiteX130" fmla="*/ 625 w 10000"/>
                <a:gd name="connsiteY130" fmla="*/ 2795 h 9849"/>
                <a:gd name="connsiteX131" fmla="*/ 651 w 10000"/>
                <a:gd name="connsiteY131" fmla="*/ 2407 h 9849"/>
                <a:gd name="connsiteX132" fmla="*/ 358 w 10000"/>
                <a:gd name="connsiteY132" fmla="*/ 2222 h 9849"/>
                <a:gd name="connsiteX133" fmla="*/ 416 w 10000"/>
                <a:gd name="connsiteY133" fmla="*/ 2004 h 9849"/>
                <a:gd name="connsiteX134" fmla="*/ 374 w 10000"/>
                <a:gd name="connsiteY134" fmla="*/ 2004 h 9849"/>
                <a:gd name="connsiteX135" fmla="*/ 251 w 10000"/>
                <a:gd name="connsiteY135" fmla="*/ 2222 h 9849"/>
                <a:gd name="connsiteX136" fmla="*/ 304 w 10000"/>
                <a:gd name="connsiteY136" fmla="*/ 2004 h 9849"/>
                <a:gd name="connsiteX137" fmla="*/ 320 w 10000"/>
                <a:gd name="connsiteY137" fmla="*/ 1920 h 9849"/>
                <a:gd name="connsiteX138" fmla="*/ 155 w 10000"/>
                <a:gd name="connsiteY138" fmla="*/ 2104 h 9849"/>
                <a:gd name="connsiteX139" fmla="*/ 155 w 10000"/>
                <a:gd name="connsiteY139" fmla="*/ 1009 h 9849"/>
                <a:gd name="connsiteX140" fmla="*/ 43 w 10000"/>
                <a:gd name="connsiteY140" fmla="*/ 926 h 9849"/>
                <a:gd name="connsiteX141" fmla="*/ 0 w 10000"/>
                <a:gd name="connsiteY141" fmla="*/ 1145 h 9849"/>
                <a:gd name="connsiteX142" fmla="*/ 0 w 10000"/>
                <a:gd name="connsiteY142" fmla="*/ 0 h 9849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6342 h 10000"/>
                <a:gd name="connsiteX3" fmla="*/ 9920 w 10000"/>
                <a:gd name="connsiteY3" fmla="*/ 6170 h 10000"/>
                <a:gd name="connsiteX4" fmla="*/ 9754 w 10000"/>
                <a:gd name="connsiteY4" fmla="*/ 6563 h 10000"/>
                <a:gd name="connsiteX5" fmla="*/ 9712 w 10000"/>
                <a:gd name="connsiteY5" fmla="*/ 7504 h 10000"/>
                <a:gd name="connsiteX6" fmla="*/ 9349 w 10000"/>
                <a:gd name="connsiteY6" fmla="*/ 8068 h 10000"/>
                <a:gd name="connsiteX7" fmla="*/ 9279 w 10000"/>
                <a:gd name="connsiteY7" fmla="*/ 7845 h 10000"/>
                <a:gd name="connsiteX8" fmla="*/ 9253 w 10000"/>
                <a:gd name="connsiteY8" fmla="*/ 7896 h 10000"/>
                <a:gd name="connsiteX9" fmla="*/ 9242 w 10000"/>
                <a:gd name="connsiteY9" fmla="*/ 8291 h 10000"/>
                <a:gd name="connsiteX10" fmla="*/ 9156 w 10000"/>
                <a:gd name="connsiteY10" fmla="*/ 8341 h 10000"/>
                <a:gd name="connsiteX11" fmla="*/ 9034 w 10000"/>
                <a:gd name="connsiteY11" fmla="*/ 7896 h 10000"/>
                <a:gd name="connsiteX12" fmla="*/ 9071 w 10000"/>
                <a:gd name="connsiteY12" fmla="*/ 7727 h 10000"/>
                <a:gd name="connsiteX13" fmla="*/ 9007 w 10000"/>
                <a:gd name="connsiteY13" fmla="*/ 7453 h 10000"/>
                <a:gd name="connsiteX14" fmla="*/ 8825 w 10000"/>
                <a:gd name="connsiteY14" fmla="*/ 7675 h 10000"/>
                <a:gd name="connsiteX15" fmla="*/ 8809 w 10000"/>
                <a:gd name="connsiteY15" fmla="*/ 7538 h 10000"/>
                <a:gd name="connsiteX16" fmla="*/ 8868 w 10000"/>
                <a:gd name="connsiteY16" fmla="*/ 7366 h 10000"/>
                <a:gd name="connsiteX17" fmla="*/ 8836 w 10000"/>
                <a:gd name="connsiteY17" fmla="*/ 7230 h 10000"/>
                <a:gd name="connsiteX18" fmla="*/ 8756 w 10000"/>
                <a:gd name="connsiteY18" fmla="*/ 7315 h 10000"/>
                <a:gd name="connsiteX19" fmla="*/ 8671 w 10000"/>
                <a:gd name="connsiteY19" fmla="*/ 6956 h 10000"/>
                <a:gd name="connsiteX20" fmla="*/ 8697 w 10000"/>
                <a:gd name="connsiteY20" fmla="*/ 6649 h 10000"/>
                <a:gd name="connsiteX21" fmla="*/ 8628 w 10000"/>
                <a:gd name="connsiteY21" fmla="*/ 6736 h 10000"/>
                <a:gd name="connsiteX22" fmla="*/ 8590 w 10000"/>
                <a:gd name="connsiteY22" fmla="*/ 7538 h 10000"/>
                <a:gd name="connsiteX23" fmla="*/ 8436 w 10000"/>
                <a:gd name="connsiteY23" fmla="*/ 7453 h 10000"/>
                <a:gd name="connsiteX24" fmla="*/ 8436 w 10000"/>
                <a:gd name="connsiteY24" fmla="*/ 7401 h 10000"/>
                <a:gd name="connsiteX25" fmla="*/ 8478 w 10000"/>
                <a:gd name="connsiteY25" fmla="*/ 7282 h 10000"/>
                <a:gd name="connsiteX26" fmla="*/ 8478 w 10000"/>
                <a:gd name="connsiteY26" fmla="*/ 7230 h 10000"/>
                <a:gd name="connsiteX27" fmla="*/ 8382 w 10000"/>
                <a:gd name="connsiteY27" fmla="*/ 7093 h 10000"/>
                <a:gd name="connsiteX28" fmla="*/ 8356 w 10000"/>
                <a:gd name="connsiteY28" fmla="*/ 7401 h 10000"/>
                <a:gd name="connsiteX29" fmla="*/ 8409 w 10000"/>
                <a:gd name="connsiteY29" fmla="*/ 7675 h 10000"/>
                <a:gd name="connsiteX30" fmla="*/ 8393 w 10000"/>
                <a:gd name="connsiteY30" fmla="*/ 7675 h 10000"/>
                <a:gd name="connsiteX31" fmla="*/ 8297 w 10000"/>
                <a:gd name="connsiteY31" fmla="*/ 7401 h 10000"/>
                <a:gd name="connsiteX32" fmla="*/ 8254 w 10000"/>
                <a:gd name="connsiteY32" fmla="*/ 6924 h 10000"/>
                <a:gd name="connsiteX33" fmla="*/ 8217 w 10000"/>
                <a:gd name="connsiteY33" fmla="*/ 6924 h 10000"/>
                <a:gd name="connsiteX34" fmla="*/ 8201 w 10000"/>
                <a:gd name="connsiteY34" fmla="*/ 7093 h 10000"/>
                <a:gd name="connsiteX35" fmla="*/ 8115 w 10000"/>
                <a:gd name="connsiteY35" fmla="*/ 6956 h 10000"/>
                <a:gd name="connsiteX36" fmla="*/ 8078 w 10000"/>
                <a:gd name="connsiteY36" fmla="*/ 7178 h 10000"/>
                <a:gd name="connsiteX37" fmla="*/ 8078 w 10000"/>
                <a:gd name="connsiteY37" fmla="*/ 7008 h 10000"/>
                <a:gd name="connsiteX38" fmla="*/ 7939 w 10000"/>
                <a:gd name="connsiteY38" fmla="*/ 7366 h 10000"/>
                <a:gd name="connsiteX39" fmla="*/ 7854 w 10000"/>
                <a:gd name="connsiteY39" fmla="*/ 7366 h 10000"/>
                <a:gd name="connsiteX40" fmla="*/ 7645 w 10000"/>
                <a:gd name="connsiteY40" fmla="*/ 7896 h 10000"/>
                <a:gd name="connsiteX41" fmla="*/ 7603 w 10000"/>
                <a:gd name="connsiteY41" fmla="*/ 7727 h 10000"/>
                <a:gd name="connsiteX42" fmla="*/ 7635 w 10000"/>
                <a:gd name="connsiteY42" fmla="*/ 8068 h 10000"/>
                <a:gd name="connsiteX43" fmla="*/ 7533 w 10000"/>
                <a:gd name="connsiteY43" fmla="*/ 8068 h 10000"/>
                <a:gd name="connsiteX44" fmla="*/ 7453 w 10000"/>
                <a:gd name="connsiteY44" fmla="*/ 8820 h 10000"/>
                <a:gd name="connsiteX45" fmla="*/ 7330 w 10000"/>
                <a:gd name="connsiteY45" fmla="*/ 9042 h 10000"/>
                <a:gd name="connsiteX46" fmla="*/ 7368 w 10000"/>
                <a:gd name="connsiteY46" fmla="*/ 9315 h 10000"/>
                <a:gd name="connsiteX47" fmla="*/ 7341 w 10000"/>
                <a:gd name="connsiteY47" fmla="*/ 9487 h 10000"/>
                <a:gd name="connsiteX48" fmla="*/ 7261 w 10000"/>
                <a:gd name="connsiteY48" fmla="*/ 9366 h 10000"/>
                <a:gd name="connsiteX49" fmla="*/ 7192 w 10000"/>
                <a:gd name="connsiteY49" fmla="*/ 9983 h 10000"/>
                <a:gd name="connsiteX50" fmla="*/ 7160 w 10000"/>
                <a:gd name="connsiteY50" fmla="*/ 9983 h 10000"/>
                <a:gd name="connsiteX51" fmla="*/ 7347 w 10000"/>
                <a:gd name="connsiteY51" fmla="*/ 7835 h 10000"/>
                <a:gd name="connsiteX52" fmla="*/ 7122 w 10000"/>
                <a:gd name="connsiteY52" fmla="*/ 9896 h 10000"/>
                <a:gd name="connsiteX53" fmla="*/ 7267 w 10000"/>
                <a:gd name="connsiteY53" fmla="*/ 7512 h 10000"/>
                <a:gd name="connsiteX54" fmla="*/ 7054 w 10000"/>
                <a:gd name="connsiteY54" fmla="*/ 7981 h 10000"/>
                <a:gd name="connsiteX55" fmla="*/ 7053 w 10000"/>
                <a:gd name="connsiteY55" fmla="*/ 7063 h 10000"/>
                <a:gd name="connsiteX56" fmla="*/ 7026 w 10000"/>
                <a:gd name="connsiteY56" fmla="*/ 7555 h 10000"/>
                <a:gd name="connsiteX57" fmla="*/ 6828 w 10000"/>
                <a:gd name="connsiteY57" fmla="*/ 7735 h 10000"/>
                <a:gd name="connsiteX58" fmla="*/ 6677 w 10000"/>
                <a:gd name="connsiteY58" fmla="*/ 7545 h 10000"/>
                <a:gd name="connsiteX59" fmla="*/ 6616 w 10000"/>
                <a:gd name="connsiteY59" fmla="*/ 7726 h 10000"/>
                <a:gd name="connsiteX60" fmla="*/ 6417 w 10000"/>
                <a:gd name="connsiteY60" fmla="*/ 7837 h 10000"/>
                <a:gd name="connsiteX61" fmla="*/ 6500 w 10000"/>
                <a:gd name="connsiteY61" fmla="*/ 7837 h 10000"/>
                <a:gd name="connsiteX62" fmla="*/ 6333 w 10000"/>
                <a:gd name="connsiteY62" fmla="*/ 8180 h 10000"/>
                <a:gd name="connsiteX63" fmla="*/ 6333 w 10000"/>
                <a:gd name="connsiteY63" fmla="*/ 7837 h 10000"/>
                <a:gd name="connsiteX64" fmla="*/ 6250 w 10000"/>
                <a:gd name="connsiteY64" fmla="*/ 7837 h 10000"/>
                <a:gd name="connsiteX65" fmla="*/ 6167 w 10000"/>
                <a:gd name="connsiteY65" fmla="*/ 7837 h 10000"/>
                <a:gd name="connsiteX66" fmla="*/ 5917 w 10000"/>
                <a:gd name="connsiteY66" fmla="*/ 7837 h 10000"/>
                <a:gd name="connsiteX67" fmla="*/ 5879 w 10000"/>
                <a:gd name="connsiteY67" fmla="*/ 7454 h 10000"/>
                <a:gd name="connsiteX68" fmla="*/ 5753 w 10000"/>
                <a:gd name="connsiteY68" fmla="*/ 7625 h 10000"/>
                <a:gd name="connsiteX69" fmla="*/ 5700 w 10000"/>
                <a:gd name="connsiteY69" fmla="*/ 7668 h 10000"/>
                <a:gd name="connsiteX70" fmla="*/ 5559 w 10000"/>
                <a:gd name="connsiteY70" fmla="*/ 7690 h 10000"/>
                <a:gd name="connsiteX71" fmla="*/ 5472 w 10000"/>
                <a:gd name="connsiteY71" fmla="*/ 7700 h 10000"/>
                <a:gd name="connsiteX72" fmla="*/ 5335 w 10000"/>
                <a:gd name="connsiteY72" fmla="*/ 8414 h 10000"/>
                <a:gd name="connsiteX73" fmla="*/ 5268 w 10000"/>
                <a:gd name="connsiteY73" fmla="*/ 7903 h 10000"/>
                <a:gd name="connsiteX74" fmla="*/ 5151 w 10000"/>
                <a:gd name="connsiteY74" fmla="*/ 7912 h 10000"/>
                <a:gd name="connsiteX75" fmla="*/ 5108 w 10000"/>
                <a:gd name="connsiteY75" fmla="*/ 8713 h 10000"/>
                <a:gd name="connsiteX76" fmla="*/ 5076 w 10000"/>
                <a:gd name="connsiteY76" fmla="*/ 8535 h 10000"/>
                <a:gd name="connsiteX77" fmla="*/ 5000 w 10000"/>
                <a:gd name="connsiteY77" fmla="*/ 8521 h 10000"/>
                <a:gd name="connsiteX78" fmla="*/ 5083 w 10000"/>
                <a:gd name="connsiteY78" fmla="*/ 7837 h 10000"/>
                <a:gd name="connsiteX79" fmla="*/ 5083 w 10000"/>
                <a:gd name="connsiteY79" fmla="*/ 8860 h 10000"/>
                <a:gd name="connsiteX80" fmla="*/ 4958 w 10000"/>
                <a:gd name="connsiteY80" fmla="*/ 7237 h 10000"/>
                <a:gd name="connsiteX81" fmla="*/ 4917 w 10000"/>
                <a:gd name="connsiteY81" fmla="*/ 7497 h 10000"/>
                <a:gd name="connsiteX82" fmla="*/ 4833 w 10000"/>
                <a:gd name="connsiteY82" fmla="*/ 7157 h 10000"/>
                <a:gd name="connsiteX83" fmla="*/ 4597 w 10000"/>
                <a:gd name="connsiteY83" fmla="*/ 8491 h 10000"/>
                <a:gd name="connsiteX84" fmla="*/ 4677 w 10000"/>
                <a:gd name="connsiteY84" fmla="*/ 8287 h 10000"/>
                <a:gd name="connsiteX85" fmla="*/ 4592 w 10000"/>
                <a:gd name="connsiteY85" fmla="*/ 8244 h 10000"/>
                <a:gd name="connsiteX86" fmla="*/ 4497 w 10000"/>
                <a:gd name="connsiteY86" fmla="*/ 8269 h 10000"/>
                <a:gd name="connsiteX87" fmla="*/ 4359 w 10000"/>
                <a:gd name="connsiteY87" fmla="*/ 8449 h 10000"/>
                <a:gd name="connsiteX88" fmla="*/ 4337 w 10000"/>
                <a:gd name="connsiteY88" fmla="*/ 8294 h 10000"/>
                <a:gd name="connsiteX89" fmla="*/ 4345 w 10000"/>
                <a:gd name="connsiteY89" fmla="*/ 7399 h 10000"/>
                <a:gd name="connsiteX90" fmla="*/ 4122 w 10000"/>
                <a:gd name="connsiteY90" fmla="*/ 8181 h 10000"/>
                <a:gd name="connsiteX91" fmla="*/ 4058 w 10000"/>
                <a:gd name="connsiteY91" fmla="*/ 7669 h 10000"/>
                <a:gd name="connsiteX92" fmla="*/ 3954 w 10000"/>
                <a:gd name="connsiteY92" fmla="*/ 7575 h 10000"/>
                <a:gd name="connsiteX93" fmla="*/ 4044 w 10000"/>
                <a:gd name="connsiteY93" fmla="*/ 8145 h 10000"/>
                <a:gd name="connsiteX94" fmla="*/ 3833 w 10000"/>
                <a:gd name="connsiteY94" fmla="*/ 7497 h 10000"/>
                <a:gd name="connsiteX95" fmla="*/ 3719 w 10000"/>
                <a:gd name="connsiteY95" fmla="*/ 7582 h 10000"/>
                <a:gd name="connsiteX96" fmla="*/ 3750 w 10000"/>
                <a:gd name="connsiteY96" fmla="*/ 6816 h 10000"/>
                <a:gd name="connsiteX97" fmla="*/ 3631 w 10000"/>
                <a:gd name="connsiteY97" fmla="*/ 6924 h 10000"/>
                <a:gd name="connsiteX98" fmla="*/ 3615 w 10000"/>
                <a:gd name="connsiteY98" fmla="*/ 6924 h 10000"/>
                <a:gd name="connsiteX99" fmla="*/ 3465 w 10000"/>
                <a:gd name="connsiteY99" fmla="*/ 6956 h 10000"/>
                <a:gd name="connsiteX100" fmla="*/ 3406 w 10000"/>
                <a:gd name="connsiteY100" fmla="*/ 6427 h 10000"/>
                <a:gd name="connsiteX101" fmla="*/ 3198 w 10000"/>
                <a:gd name="connsiteY101" fmla="*/ 6342 h 10000"/>
                <a:gd name="connsiteX102" fmla="*/ 3091 w 10000"/>
                <a:gd name="connsiteY102" fmla="*/ 6393 h 10000"/>
                <a:gd name="connsiteX103" fmla="*/ 3006 w 10000"/>
                <a:gd name="connsiteY103" fmla="*/ 6035 h 10000"/>
                <a:gd name="connsiteX104" fmla="*/ 2990 w 10000"/>
                <a:gd name="connsiteY104" fmla="*/ 6035 h 10000"/>
                <a:gd name="connsiteX105" fmla="*/ 2936 w 10000"/>
                <a:gd name="connsiteY105" fmla="*/ 6512 h 10000"/>
                <a:gd name="connsiteX106" fmla="*/ 2910 w 10000"/>
                <a:gd name="connsiteY106" fmla="*/ 6479 h 10000"/>
                <a:gd name="connsiteX107" fmla="*/ 2851 w 10000"/>
                <a:gd name="connsiteY107" fmla="*/ 5675 h 10000"/>
                <a:gd name="connsiteX108" fmla="*/ 2840 w 10000"/>
                <a:gd name="connsiteY108" fmla="*/ 5675 h 10000"/>
                <a:gd name="connsiteX109" fmla="*/ 2840 w 10000"/>
                <a:gd name="connsiteY109" fmla="*/ 5897 h 10000"/>
                <a:gd name="connsiteX110" fmla="*/ 2798 w 10000"/>
                <a:gd name="connsiteY110" fmla="*/ 5760 h 10000"/>
                <a:gd name="connsiteX111" fmla="*/ 2814 w 10000"/>
                <a:gd name="connsiteY111" fmla="*/ 5231 h 10000"/>
                <a:gd name="connsiteX112" fmla="*/ 2563 w 10000"/>
                <a:gd name="connsiteY112" fmla="*/ 5094 h 10000"/>
                <a:gd name="connsiteX113" fmla="*/ 2440 w 10000"/>
                <a:gd name="connsiteY113" fmla="*/ 5367 h 10000"/>
                <a:gd name="connsiteX114" fmla="*/ 2023 w 10000"/>
                <a:gd name="connsiteY114" fmla="*/ 3898 h 10000"/>
                <a:gd name="connsiteX115" fmla="*/ 2034 w 10000"/>
                <a:gd name="connsiteY115" fmla="*/ 4119 h 10000"/>
                <a:gd name="connsiteX116" fmla="*/ 1815 w 10000"/>
                <a:gd name="connsiteY116" fmla="*/ 4001 h 10000"/>
                <a:gd name="connsiteX117" fmla="*/ 1815 w 10000"/>
                <a:gd name="connsiteY117" fmla="*/ 3862 h 10000"/>
                <a:gd name="connsiteX118" fmla="*/ 1842 w 10000"/>
                <a:gd name="connsiteY118" fmla="*/ 3452 h 10000"/>
                <a:gd name="connsiteX119" fmla="*/ 1773 w 10000"/>
                <a:gd name="connsiteY119" fmla="*/ 3196 h 10000"/>
                <a:gd name="connsiteX120" fmla="*/ 1580 w 10000"/>
                <a:gd name="connsiteY120" fmla="*/ 2974 h 10000"/>
                <a:gd name="connsiteX121" fmla="*/ 1468 w 10000"/>
                <a:gd name="connsiteY121" fmla="*/ 3144 h 10000"/>
                <a:gd name="connsiteX122" fmla="*/ 1468 w 10000"/>
                <a:gd name="connsiteY122" fmla="*/ 3812 h 10000"/>
                <a:gd name="connsiteX123" fmla="*/ 1442 w 10000"/>
                <a:gd name="connsiteY123" fmla="*/ 3862 h 10000"/>
                <a:gd name="connsiteX124" fmla="*/ 1383 w 10000"/>
                <a:gd name="connsiteY124" fmla="*/ 3862 h 10000"/>
                <a:gd name="connsiteX125" fmla="*/ 1233 w 10000"/>
                <a:gd name="connsiteY125" fmla="*/ 3368 h 10000"/>
                <a:gd name="connsiteX126" fmla="*/ 1095 w 10000"/>
                <a:gd name="connsiteY126" fmla="*/ 4222 h 10000"/>
                <a:gd name="connsiteX127" fmla="*/ 1041 w 10000"/>
                <a:gd name="connsiteY127" fmla="*/ 4171 h 10000"/>
                <a:gd name="connsiteX128" fmla="*/ 886 w 10000"/>
                <a:gd name="connsiteY128" fmla="*/ 3059 h 10000"/>
                <a:gd name="connsiteX129" fmla="*/ 721 w 10000"/>
                <a:gd name="connsiteY129" fmla="*/ 2753 h 10000"/>
                <a:gd name="connsiteX130" fmla="*/ 625 w 10000"/>
                <a:gd name="connsiteY130" fmla="*/ 2838 h 10000"/>
                <a:gd name="connsiteX131" fmla="*/ 651 w 10000"/>
                <a:gd name="connsiteY131" fmla="*/ 2444 h 10000"/>
                <a:gd name="connsiteX132" fmla="*/ 358 w 10000"/>
                <a:gd name="connsiteY132" fmla="*/ 2256 h 10000"/>
                <a:gd name="connsiteX133" fmla="*/ 416 w 10000"/>
                <a:gd name="connsiteY133" fmla="*/ 2035 h 10000"/>
                <a:gd name="connsiteX134" fmla="*/ 374 w 10000"/>
                <a:gd name="connsiteY134" fmla="*/ 2035 h 10000"/>
                <a:gd name="connsiteX135" fmla="*/ 251 w 10000"/>
                <a:gd name="connsiteY135" fmla="*/ 2256 h 10000"/>
                <a:gd name="connsiteX136" fmla="*/ 304 w 10000"/>
                <a:gd name="connsiteY136" fmla="*/ 2035 h 10000"/>
                <a:gd name="connsiteX137" fmla="*/ 320 w 10000"/>
                <a:gd name="connsiteY137" fmla="*/ 1949 h 10000"/>
                <a:gd name="connsiteX138" fmla="*/ 155 w 10000"/>
                <a:gd name="connsiteY138" fmla="*/ 2136 h 10000"/>
                <a:gd name="connsiteX139" fmla="*/ 155 w 10000"/>
                <a:gd name="connsiteY139" fmla="*/ 1024 h 10000"/>
                <a:gd name="connsiteX140" fmla="*/ 43 w 10000"/>
                <a:gd name="connsiteY140" fmla="*/ 940 h 10000"/>
                <a:gd name="connsiteX141" fmla="*/ 0 w 10000"/>
                <a:gd name="connsiteY141" fmla="*/ 116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6342 h 10000"/>
                <a:gd name="connsiteX3" fmla="*/ 9920 w 10000"/>
                <a:gd name="connsiteY3" fmla="*/ 6170 h 10000"/>
                <a:gd name="connsiteX4" fmla="*/ 9754 w 10000"/>
                <a:gd name="connsiteY4" fmla="*/ 6563 h 10000"/>
                <a:gd name="connsiteX5" fmla="*/ 9712 w 10000"/>
                <a:gd name="connsiteY5" fmla="*/ 7504 h 10000"/>
                <a:gd name="connsiteX6" fmla="*/ 9349 w 10000"/>
                <a:gd name="connsiteY6" fmla="*/ 8068 h 10000"/>
                <a:gd name="connsiteX7" fmla="*/ 9279 w 10000"/>
                <a:gd name="connsiteY7" fmla="*/ 7845 h 10000"/>
                <a:gd name="connsiteX8" fmla="*/ 9253 w 10000"/>
                <a:gd name="connsiteY8" fmla="*/ 7896 h 10000"/>
                <a:gd name="connsiteX9" fmla="*/ 9242 w 10000"/>
                <a:gd name="connsiteY9" fmla="*/ 8291 h 10000"/>
                <a:gd name="connsiteX10" fmla="*/ 9156 w 10000"/>
                <a:gd name="connsiteY10" fmla="*/ 8341 h 10000"/>
                <a:gd name="connsiteX11" fmla="*/ 9034 w 10000"/>
                <a:gd name="connsiteY11" fmla="*/ 7896 h 10000"/>
                <a:gd name="connsiteX12" fmla="*/ 9071 w 10000"/>
                <a:gd name="connsiteY12" fmla="*/ 7727 h 10000"/>
                <a:gd name="connsiteX13" fmla="*/ 9007 w 10000"/>
                <a:gd name="connsiteY13" fmla="*/ 7453 h 10000"/>
                <a:gd name="connsiteX14" fmla="*/ 8825 w 10000"/>
                <a:gd name="connsiteY14" fmla="*/ 7675 h 10000"/>
                <a:gd name="connsiteX15" fmla="*/ 8809 w 10000"/>
                <a:gd name="connsiteY15" fmla="*/ 7538 h 10000"/>
                <a:gd name="connsiteX16" fmla="*/ 8868 w 10000"/>
                <a:gd name="connsiteY16" fmla="*/ 7366 h 10000"/>
                <a:gd name="connsiteX17" fmla="*/ 8836 w 10000"/>
                <a:gd name="connsiteY17" fmla="*/ 7230 h 10000"/>
                <a:gd name="connsiteX18" fmla="*/ 8756 w 10000"/>
                <a:gd name="connsiteY18" fmla="*/ 7315 h 10000"/>
                <a:gd name="connsiteX19" fmla="*/ 8671 w 10000"/>
                <a:gd name="connsiteY19" fmla="*/ 6956 h 10000"/>
                <a:gd name="connsiteX20" fmla="*/ 8697 w 10000"/>
                <a:gd name="connsiteY20" fmla="*/ 6649 h 10000"/>
                <a:gd name="connsiteX21" fmla="*/ 8628 w 10000"/>
                <a:gd name="connsiteY21" fmla="*/ 6736 h 10000"/>
                <a:gd name="connsiteX22" fmla="*/ 8590 w 10000"/>
                <a:gd name="connsiteY22" fmla="*/ 7538 h 10000"/>
                <a:gd name="connsiteX23" fmla="*/ 8436 w 10000"/>
                <a:gd name="connsiteY23" fmla="*/ 7453 h 10000"/>
                <a:gd name="connsiteX24" fmla="*/ 8436 w 10000"/>
                <a:gd name="connsiteY24" fmla="*/ 7401 h 10000"/>
                <a:gd name="connsiteX25" fmla="*/ 8478 w 10000"/>
                <a:gd name="connsiteY25" fmla="*/ 7282 h 10000"/>
                <a:gd name="connsiteX26" fmla="*/ 8478 w 10000"/>
                <a:gd name="connsiteY26" fmla="*/ 7230 h 10000"/>
                <a:gd name="connsiteX27" fmla="*/ 8382 w 10000"/>
                <a:gd name="connsiteY27" fmla="*/ 7093 h 10000"/>
                <a:gd name="connsiteX28" fmla="*/ 8356 w 10000"/>
                <a:gd name="connsiteY28" fmla="*/ 7401 h 10000"/>
                <a:gd name="connsiteX29" fmla="*/ 8409 w 10000"/>
                <a:gd name="connsiteY29" fmla="*/ 7675 h 10000"/>
                <a:gd name="connsiteX30" fmla="*/ 8393 w 10000"/>
                <a:gd name="connsiteY30" fmla="*/ 7675 h 10000"/>
                <a:gd name="connsiteX31" fmla="*/ 8297 w 10000"/>
                <a:gd name="connsiteY31" fmla="*/ 7401 h 10000"/>
                <a:gd name="connsiteX32" fmla="*/ 8254 w 10000"/>
                <a:gd name="connsiteY32" fmla="*/ 6924 h 10000"/>
                <a:gd name="connsiteX33" fmla="*/ 8217 w 10000"/>
                <a:gd name="connsiteY33" fmla="*/ 6924 h 10000"/>
                <a:gd name="connsiteX34" fmla="*/ 8201 w 10000"/>
                <a:gd name="connsiteY34" fmla="*/ 7093 h 10000"/>
                <a:gd name="connsiteX35" fmla="*/ 8115 w 10000"/>
                <a:gd name="connsiteY35" fmla="*/ 6956 h 10000"/>
                <a:gd name="connsiteX36" fmla="*/ 8078 w 10000"/>
                <a:gd name="connsiteY36" fmla="*/ 7178 h 10000"/>
                <a:gd name="connsiteX37" fmla="*/ 8078 w 10000"/>
                <a:gd name="connsiteY37" fmla="*/ 7008 h 10000"/>
                <a:gd name="connsiteX38" fmla="*/ 7939 w 10000"/>
                <a:gd name="connsiteY38" fmla="*/ 7366 h 10000"/>
                <a:gd name="connsiteX39" fmla="*/ 7854 w 10000"/>
                <a:gd name="connsiteY39" fmla="*/ 7366 h 10000"/>
                <a:gd name="connsiteX40" fmla="*/ 7645 w 10000"/>
                <a:gd name="connsiteY40" fmla="*/ 7896 h 10000"/>
                <a:gd name="connsiteX41" fmla="*/ 7603 w 10000"/>
                <a:gd name="connsiteY41" fmla="*/ 7727 h 10000"/>
                <a:gd name="connsiteX42" fmla="*/ 7635 w 10000"/>
                <a:gd name="connsiteY42" fmla="*/ 8068 h 10000"/>
                <a:gd name="connsiteX43" fmla="*/ 7533 w 10000"/>
                <a:gd name="connsiteY43" fmla="*/ 8068 h 10000"/>
                <a:gd name="connsiteX44" fmla="*/ 7453 w 10000"/>
                <a:gd name="connsiteY44" fmla="*/ 8820 h 10000"/>
                <a:gd name="connsiteX45" fmla="*/ 7330 w 10000"/>
                <a:gd name="connsiteY45" fmla="*/ 9042 h 10000"/>
                <a:gd name="connsiteX46" fmla="*/ 7368 w 10000"/>
                <a:gd name="connsiteY46" fmla="*/ 9315 h 10000"/>
                <a:gd name="connsiteX47" fmla="*/ 7341 w 10000"/>
                <a:gd name="connsiteY47" fmla="*/ 9487 h 10000"/>
                <a:gd name="connsiteX48" fmla="*/ 7261 w 10000"/>
                <a:gd name="connsiteY48" fmla="*/ 9366 h 10000"/>
                <a:gd name="connsiteX49" fmla="*/ 7192 w 10000"/>
                <a:gd name="connsiteY49" fmla="*/ 9983 h 10000"/>
                <a:gd name="connsiteX50" fmla="*/ 7347 w 10000"/>
                <a:gd name="connsiteY50" fmla="*/ 7835 h 10000"/>
                <a:gd name="connsiteX51" fmla="*/ 7122 w 10000"/>
                <a:gd name="connsiteY51" fmla="*/ 9896 h 10000"/>
                <a:gd name="connsiteX52" fmla="*/ 7267 w 10000"/>
                <a:gd name="connsiteY52" fmla="*/ 7512 h 10000"/>
                <a:gd name="connsiteX53" fmla="*/ 7054 w 10000"/>
                <a:gd name="connsiteY53" fmla="*/ 7981 h 10000"/>
                <a:gd name="connsiteX54" fmla="*/ 7053 w 10000"/>
                <a:gd name="connsiteY54" fmla="*/ 7063 h 10000"/>
                <a:gd name="connsiteX55" fmla="*/ 7026 w 10000"/>
                <a:gd name="connsiteY55" fmla="*/ 7555 h 10000"/>
                <a:gd name="connsiteX56" fmla="*/ 6828 w 10000"/>
                <a:gd name="connsiteY56" fmla="*/ 7735 h 10000"/>
                <a:gd name="connsiteX57" fmla="*/ 6677 w 10000"/>
                <a:gd name="connsiteY57" fmla="*/ 7545 h 10000"/>
                <a:gd name="connsiteX58" fmla="*/ 6616 w 10000"/>
                <a:gd name="connsiteY58" fmla="*/ 7726 h 10000"/>
                <a:gd name="connsiteX59" fmla="*/ 6417 w 10000"/>
                <a:gd name="connsiteY59" fmla="*/ 7837 h 10000"/>
                <a:gd name="connsiteX60" fmla="*/ 6500 w 10000"/>
                <a:gd name="connsiteY60" fmla="*/ 7837 h 10000"/>
                <a:gd name="connsiteX61" fmla="*/ 6333 w 10000"/>
                <a:gd name="connsiteY61" fmla="*/ 8180 h 10000"/>
                <a:gd name="connsiteX62" fmla="*/ 6333 w 10000"/>
                <a:gd name="connsiteY62" fmla="*/ 7837 h 10000"/>
                <a:gd name="connsiteX63" fmla="*/ 6250 w 10000"/>
                <a:gd name="connsiteY63" fmla="*/ 7837 h 10000"/>
                <a:gd name="connsiteX64" fmla="*/ 6167 w 10000"/>
                <a:gd name="connsiteY64" fmla="*/ 7837 h 10000"/>
                <a:gd name="connsiteX65" fmla="*/ 5917 w 10000"/>
                <a:gd name="connsiteY65" fmla="*/ 7837 h 10000"/>
                <a:gd name="connsiteX66" fmla="*/ 5879 w 10000"/>
                <a:gd name="connsiteY66" fmla="*/ 7454 h 10000"/>
                <a:gd name="connsiteX67" fmla="*/ 5753 w 10000"/>
                <a:gd name="connsiteY67" fmla="*/ 7625 h 10000"/>
                <a:gd name="connsiteX68" fmla="*/ 5700 w 10000"/>
                <a:gd name="connsiteY68" fmla="*/ 7668 h 10000"/>
                <a:gd name="connsiteX69" fmla="*/ 5559 w 10000"/>
                <a:gd name="connsiteY69" fmla="*/ 7690 h 10000"/>
                <a:gd name="connsiteX70" fmla="*/ 5472 w 10000"/>
                <a:gd name="connsiteY70" fmla="*/ 7700 h 10000"/>
                <a:gd name="connsiteX71" fmla="*/ 5335 w 10000"/>
                <a:gd name="connsiteY71" fmla="*/ 8414 h 10000"/>
                <a:gd name="connsiteX72" fmla="*/ 5268 w 10000"/>
                <a:gd name="connsiteY72" fmla="*/ 7903 h 10000"/>
                <a:gd name="connsiteX73" fmla="*/ 5151 w 10000"/>
                <a:gd name="connsiteY73" fmla="*/ 7912 h 10000"/>
                <a:gd name="connsiteX74" fmla="*/ 5108 w 10000"/>
                <a:gd name="connsiteY74" fmla="*/ 8713 h 10000"/>
                <a:gd name="connsiteX75" fmla="*/ 5076 w 10000"/>
                <a:gd name="connsiteY75" fmla="*/ 8535 h 10000"/>
                <a:gd name="connsiteX76" fmla="*/ 5000 w 10000"/>
                <a:gd name="connsiteY76" fmla="*/ 8521 h 10000"/>
                <a:gd name="connsiteX77" fmla="*/ 5083 w 10000"/>
                <a:gd name="connsiteY77" fmla="*/ 7837 h 10000"/>
                <a:gd name="connsiteX78" fmla="*/ 5083 w 10000"/>
                <a:gd name="connsiteY78" fmla="*/ 8860 h 10000"/>
                <a:gd name="connsiteX79" fmla="*/ 4958 w 10000"/>
                <a:gd name="connsiteY79" fmla="*/ 7237 h 10000"/>
                <a:gd name="connsiteX80" fmla="*/ 4917 w 10000"/>
                <a:gd name="connsiteY80" fmla="*/ 7497 h 10000"/>
                <a:gd name="connsiteX81" fmla="*/ 4833 w 10000"/>
                <a:gd name="connsiteY81" fmla="*/ 7157 h 10000"/>
                <a:gd name="connsiteX82" fmla="*/ 4597 w 10000"/>
                <a:gd name="connsiteY82" fmla="*/ 8491 h 10000"/>
                <a:gd name="connsiteX83" fmla="*/ 4677 w 10000"/>
                <a:gd name="connsiteY83" fmla="*/ 8287 h 10000"/>
                <a:gd name="connsiteX84" fmla="*/ 4592 w 10000"/>
                <a:gd name="connsiteY84" fmla="*/ 8244 h 10000"/>
                <a:gd name="connsiteX85" fmla="*/ 4497 w 10000"/>
                <a:gd name="connsiteY85" fmla="*/ 8269 h 10000"/>
                <a:gd name="connsiteX86" fmla="*/ 4359 w 10000"/>
                <a:gd name="connsiteY86" fmla="*/ 8449 h 10000"/>
                <a:gd name="connsiteX87" fmla="*/ 4337 w 10000"/>
                <a:gd name="connsiteY87" fmla="*/ 8294 h 10000"/>
                <a:gd name="connsiteX88" fmla="*/ 4345 w 10000"/>
                <a:gd name="connsiteY88" fmla="*/ 7399 h 10000"/>
                <a:gd name="connsiteX89" fmla="*/ 4122 w 10000"/>
                <a:gd name="connsiteY89" fmla="*/ 8181 h 10000"/>
                <a:gd name="connsiteX90" fmla="*/ 4058 w 10000"/>
                <a:gd name="connsiteY90" fmla="*/ 7669 h 10000"/>
                <a:gd name="connsiteX91" fmla="*/ 3954 w 10000"/>
                <a:gd name="connsiteY91" fmla="*/ 7575 h 10000"/>
                <a:gd name="connsiteX92" fmla="*/ 4044 w 10000"/>
                <a:gd name="connsiteY92" fmla="*/ 8145 h 10000"/>
                <a:gd name="connsiteX93" fmla="*/ 3833 w 10000"/>
                <a:gd name="connsiteY93" fmla="*/ 7497 h 10000"/>
                <a:gd name="connsiteX94" fmla="*/ 3719 w 10000"/>
                <a:gd name="connsiteY94" fmla="*/ 7582 h 10000"/>
                <a:gd name="connsiteX95" fmla="*/ 3750 w 10000"/>
                <a:gd name="connsiteY95" fmla="*/ 6816 h 10000"/>
                <a:gd name="connsiteX96" fmla="*/ 3631 w 10000"/>
                <a:gd name="connsiteY96" fmla="*/ 6924 h 10000"/>
                <a:gd name="connsiteX97" fmla="*/ 3615 w 10000"/>
                <a:gd name="connsiteY97" fmla="*/ 6924 h 10000"/>
                <a:gd name="connsiteX98" fmla="*/ 3465 w 10000"/>
                <a:gd name="connsiteY98" fmla="*/ 6956 h 10000"/>
                <a:gd name="connsiteX99" fmla="*/ 3406 w 10000"/>
                <a:gd name="connsiteY99" fmla="*/ 6427 h 10000"/>
                <a:gd name="connsiteX100" fmla="*/ 3198 w 10000"/>
                <a:gd name="connsiteY100" fmla="*/ 6342 h 10000"/>
                <a:gd name="connsiteX101" fmla="*/ 3091 w 10000"/>
                <a:gd name="connsiteY101" fmla="*/ 6393 h 10000"/>
                <a:gd name="connsiteX102" fmla="*/ 3006 w 10000"/>
                <a:gd name="connsiteY102" fmla="*/ 6035 h 10000"/>
                <a:gd name="connsiteX103" fmla="*/ 2990 w 10000"/>
                <a:gd name="connsiteY103" fmla="*/ 6035 h 10000"/>
                <a:gd name="connsiteX104" fmla="*/ 2936 w 10000"/>
                <a:gd name="connsiteY104" fmla="*/ 6512 h 10000"/>
                <a:gd name="connsiteX105" fmla="*/ 2910 w 10000"/>
                <a:gd name="connsiteY105" fmla="*/ 6479 h 10000"/>
                <a:gd name="connsiteX106" fmla="*/ 2851 w 10000"/>
                <a:gd name="connsiteY106" fmla="*/ 5675 h 10000"/>
                <a:gd name="connsiteX107" fmla="*/ 2840 w 10000"/>
                <a:gd name="connsiteY107" fmla="*/ 5675 h 10000"/>
                <a:gd name="connsiteX108" fmla="*/ 2840 w 10000"/>
                <a:gd name="connsiteY108" fmla="*/ 5897 h 10000"/>
                <a:gd name="connsiteX109" fmla="*/ 2798 w 10000"/>
                <a:gd name="connsiteY109" fmla="*/ 5760 h 10000"/>
                <a:gd name="connsiteX110" fmla="*/ 2814 w 10000"/>
                <a:gd name="connsiteY110" fmla="*/ 5231 h 10000"/>
                <a:gd name="connsiteX111" fmla="*/ 2563 w 10000"/>
                <a:gd name="connsiteY111" fmla="*/ 5094 h 10000"/>
                <a:gd name="connsiteX112" fmla="*/ 2440 w 10000"/>
                <a:gd name="connsiteY112" fmla="*/ 5367 h 10000"/>
                <a:gd name="connsiteX113" fmla="*/ 2023 w 10000"/>
                <a:gd name="connsiteY113" fmla="*/ 3898 h 10000"/>
                <a:gd name="connsiteX114" fmla="*/ 2034 w 10000"/>
                <a:gd name="connsiteY114" fmla="*/ 4119 h 10000"/>
                <a:gd name="connsiteX115" fmla="*/ 1815 w 10000"/>
                <a:gd name="connsiteY115" fmla="*/ 4001 h 10000"/>
                <a:gd name="connsiteX116" fmla="*/ 1815 w 10000"/>
                <a:gd name="connsiteY116" fmla="*/ 3862 h 10000"/>
                <a:gd name="connsiteX117" fmla="*/ 1842 w 10000"/>
                <a:gd name="connsiteY117" fmla="*/ 3452 h 10000"/>
                <a:gd name="connsiteX118" fmla="*/ 1773 w 10000"/>
                <a:gd name="connsiteY118" fmla="*/ 3196 h 10000"/>
                <a:gd name="connsiteX119" fmla="*/ 1580 w 10000"/>
                <a:gd name="connsiteY119" fmla="*/ 2974 h 10000"/>
                <a:gd name="connsiteX120" fmla="*/ 1468 w 10000"/>
                <a:gd name="connsiteY120" fmla="*/ 3144 h 10000"/>
                <a:gd name="connsiteX121" fmla="*/ 1468 w 10000"/>
                <a:gd name="connsiteY121" fmla="*/ 3812 h 10000"/>
                <a:gd name="connsiteX122" fmla="*/ 1442 w 10000"/>
                <a:gd name="connsiteY122" fmla="*/ 3862 h 10000"/>
                <a:gd name="connsiteX123" fmla="*/ 1383 w 10000"/>
                <a:gd name="connsiteY123" fmla="*/ 3862 h 10000"/>
                <a:gd name="connsiteX124" fmla="*/ 1233 w 10000"/>
                <a:gd name="connsiteY124" fmla="*/ 3368 h 10000"/>
                <a:gd name="connsiteX125" fmla="*/ 1095 w 10000"/>
                <a:gd name="connsiteY125" fmla="*/ 4222 h 10000"/>
                <a:gd name="connsiteX126" fmla="*/ 1041 w 10000"/>
                <a:gd name="connsiteY126" fmla="*/ 4171 h 10000"/>
                <a:gd name="connsiteX127" fmla="*/ 886 w 10000"/>
                <a:gd name="connsiteY127" fmla="*/ 3059 h 10000"/>
                <a:gd name="connsiteX128" fmla="*/ 721 w 10000"/>
                <a:gd name="connsiteY128" fmla="*/ 2753 h 10000"/>
                <a:gd name="connsiteX129" fmla="*/ 625 w 10000"/>
                <a:gd name="connsiteY129" fmla="*/ 2838 h 10000"/>
                <a:gd name="connsiteX130" fmla="*/ 651 w 10000"/>
                <a:gd name="connsiteY130" fmla="*/ 2444 h 10000"/>
                <a:gd name="connsiteX131" fmla="*/ 358 w 10000"/>
                <a:gd name="connsiteY131" fmla="*/ 2256 h 10000"/>
                <a:gd name="connsiteX132" fmla="*/ 416 w 10000"/>
                <a:gd name="connsiteY132" fmla="*/ 2035 h 10000"/>
                <a:gd name="connsiteX133" fmla="*/ 374 w 10000"/>
                <a:gd name="connsiteY133" fmla="*/ 2035 h 10000"/>
                <a:gd name="connsiteX134" fmla="*/ 251 w 10000"/>
                <a:gd name="connsiteY134" fmla="*/ 2256 h 10000"/>
                <a:gd name="connsiteX135" fmla="*/ 304 w 10000"/>
                <a:gd name="connsiteY135" fmla="*/ 2035 h 10000"/>
                <a:gd name="connsiteX136" fmla="*/ 320 w 10000"/>
                <a:gd name="connsiteY136" fmla="*/ 1949 h 10000"/>
                <a:gd name="connsiteX137" fmla="*/ 155 w 10000"/>
                <a:gd name="connsiteY137" fmla="*/ 2136 h 10000"/>
                <a:gd name="connsiteX138" fmla="*/ 155 w 10000"/>
                <a:gd name="connsiteY138" fmla="*/ 1024 h 10000"/>
                <a:gd name="connsiteX139" fmla="*/ 43 w 10000"/>
                <a:gd name="connsiteY139" fmla="*/ 940 h 10000"/>
                <a:gd name="connsiteX140" fmla="*/ 0 w 10000"/>
                <a:gd name="connsiteY140" fmla="*/ 1163 h 10000"/>
                <a:gd name="connsiteX141" fmla="*/ 0 w 10000"/>
                <a:gd name="connsiteY141" fmla="*/ 0 h 10000"/>
                <a:gd name="connsiteX0" fmla="*/ 0 w 10000"/>
                <a:gd name="connsiteY0" fmla="*/ 0 h 9983"/>
                <a:gd name="connsiteX1" fmla="*/ 10000 w 10000"/>
                <a:gd name="connsiteY1" fmla="*/ 0 h 9983"/>
                <a:gd name="connsiteX2" fmla="*/ 10000 w 10000"/>
                <a:gd name="connsiteY2" fmla="*/ 6342 h 9983"/>
                <a:gd name="connsiteX3" fmla="*/ 9920 w 10000"/>
                <a:gd name="connsiteY3" fmla="*/ 6170 h 9983"/>
                <a:gd name="connsiteX4" fmla="*/ 9754 w 10000"/>
                <a:gd name="connsiteY4" fmla="*/ 6563 h 9983"/>
                <a:gd name="connsiteX5" fmla="*/ 9712 w 10000"/>
                <a:gd name="connsiteY5" fmla="*/ 7504 h 9983"/>
                <a:gd name="connsiteX6" fmla="*/ 9349 w 10000"/>
                <a:gd name="connsiteY6" fmla="*/ 8068 h 9983"/>
                <a:gd name="connsiteX7" fmla="*/ 9279 w 10000"/>
                <a:gd name="connsiteY7" fmla="*/ 7845 h 9983"/>
                <a:gd name="connsiteX8" fmla="*/ 9253 w 10000"/>
                <a:gd name="connsiteY8" fmla="*/ 7896 h 9983"/>
                <a:gd name="connsiteX9" fmla="*/ 9242 w 10000"/>
                <a:gd name="connsiteY9" fmla="*/ 8291 h 9983"/>
                <a:gd name="connsiteX10" fmla="*/ 9156 w 10000"/>
                <a:gd name="connsiteY10" fmla="*/ 8341 h 9983"/>
                <a:gd name="connsiteX11" fmla="*/ 9034 w 10000"/>
                <a:gd name="connsiteY11" fmla="*/ 7896 h 9983"/>
                <a:gd name="connsiteX12" fmla="*/ 9071 w 10000"/>
                <a:gd name="connsiteY12" fmla="*/ 7727 h 9983"/>
                <a:gd name="connsiteX13" fmla="*/ 9007 w 10000"/>
                <a:gd name="connsiteY13" fmla="*/ 7453 h 9983"/>
                <a:gd name="connsiteX14" fmla="*/ 8825 w 10000"/>
                <a:gd name="connsiteY14" fmla="*/ 7675 h 9983"/>
                <a:gd name="connsiteX15" fmla="*/ 8809 w 10000"/>
                <a:gd name="connsiteY15" fmla="*/ 7538 h 9983"/>
                <a:gd name="connsiteX16" fmla="*/ 8868 w 10000"/>
                <a:gd name="connsiteY16" fmla="*/ 7366 h 9983"/>
                <a:gd name="connsiteX17" fmla="*/ 8836 w 10000"/>
                <a:gd name="connsiteY17" fmla="*/ 7230 h 9983"/>
                <a:gd name="connsiteX18" fmla="*/ 8756 w 10000"/>
                <a:gd name="connsiteY18" fmla="*/ 7315 h 9983"/>
                <a:gd name="connsiteX19" fmla="*/ 8671 w 10000"/>
                <a:gd name="connsiteY19" fmla="*/ 6956 h 9983"/>
                <a:gd name="connsiteX20" fmla="*/ 8697 w 10000"/>
                <a:gd name="connsiteY20" fmla="*/ 6649 h 9983"/>
                <a:gd name="connsiteX21" fmla="*/ 8628 w 10000"/>
                <a:gd name="connsiteY21" fmla="*/ 6736 h 9983"/>
                <a:gd name="connsiteX22" fmla="*/ 8590 w 10000"/>
                <a:gd name="connsiteY22" fmla="*/ 7538 h 9983"/>
                <a:gd name="connsiteX23" fmla="*/ 8436 w 10000"/>
                <a:gd name="connsiteY23" fmla="*/ 7453 h 9983"/>
                <a:gd name="connsiteX24" fmla="*/ 8436 w 10000"/>
                <a:gd name="connsiteY24" fmla="*/ 7401 h 9983"/>
                <a:gd name="connsiteX25" fmla="*/ 8478 w 10000"/>
                <a:gd name="connsiteY25" fmla="*/ 7282 h 9983"/>
                <a:gd name="connsiteX26" fmla="*/ 8478 w 10000"/>
                <a:gd name="connsiteY26" fmla="*/ 7230 h 9983"/>
                <a:gd name="connsiteX27" fmla="*/ 8382 w 10000"/>
                <a:gd name="connsiteY27" fmla="*/ 7093 h 9983"/>
                <a:gd name="connsiteX28" fmla="*/ 8356 w 10000"/>
                <a:gd name="connsiteY28" fmla="*/ 7401 h 9983"/>
                <a:gd name="connsiteX29" fmla="*/ 8409 w 10000"/>
                <a:gd name="connsiteY29" fmla="*/ 7675 h 9983"/>
                <a:gd name="connsiteX30" fmla="*/ 8393 w 10000"/>
                <a:gd name="connsiteY30" fmla="*/ 7675 h 9983"/>
                <a:gd name="connsiteX31" fmla="*/ 8297 w 10000"/>
                <a:gd name="connsiteY31" fmla="*/ 7401 h 9983"/>
                <a:gd name="connsiteX32" fmla="*/ 8254 w 10000"/>
                <a:gd name="connsiteY32" fmla="*/ 6924 h 9983"/>
                <a:gd name="connsiteX33" fmla="*/ 8217 w 10000"/>
                <a:gd name="connsiteY33" fmla="*/ 6924 h 9983"/>
                <a:gd name="connsiteX34" fmla="*/ 8201 w 10000"/>
                <a:gd name="connsiteY34" fmla="*/ 7093 h 9983"/>
                <a:gd name="connsiteX35" fmla="*/ 8115 w 10000"/>
                <a:gd name="connsiteY35" fmla="*/ 6956 h 9983"/>
                <a:gd name="connsiteX36" fmla="*/ 8078 w 10000"/>
                <a:gd name="connsiteY36" fmla="*/ 7178 h 9983"/>
                <a:gd name="connsiteX37" fmla="*/ 8078 w 10000"/>
                <a:gd name="connsiteY37" fmla="*/ 7008 h 9983"/>
                <a:gd name="connsiteX38" fmla="*/ 7939 w 10000"/>
                <a:gd name="connsiteY38" fmla="*/ 7366 h 9983"/>
                <a:gd name="connsiteX39" fmla="*/ 7854 w 10000"/>
                <a:gd name="connsiteY39" fmla="*/ 7366 h 9983"/>
                <a:gd name="connsiteX40" fmla="*/ 7645 w 10000"/>
                <a:gd name="connsiteY40" fmla="*/ 7896 h 9983"/>
                <a:gd name="connsiteX41" fmla="*/ 7603 w 10000"/>
                <a:gd name="connsiteY41" fmla="*/ 7727 h 9983"/>
                <a:gd name="connsiteX42" fmla="*/ 7635 w 10000"/>
                <a:gd name="connsiteY42" fmla="*/ 8068 h 9983"/>
                <a:gd name="connsiteX43" fmla="*/ 7533 w 10000"/>
                <a:gd name="connsiteY43" fmla="*/ 8068 h 9983"/>
                <a:gd name="connsiteX44" fmla="*/ 7453 w 10000"/>
                <a:gd name="connsiteY44" fmla="*/ 8820 h 9983"/>
                <a:gd name="connsiteX45" fmla="*/ 7330 w 10000"/>
                <a:gd name="connsiteY45" fmla="*/ 9042 h 9983"/>
                <a:gd name="connsiteX46" fmla="*/ 7368 w 10000"/>
                <a:gd name="connsiteY46" fmla="*/ 9315 h 9983"/>
                <a:gd name="connsiteX47" fmla="*/ 7341 w 10000"/>
                <a:gd name="connsiteY47" fmla="*/ 9487 h 9983"/>
                <a:gd name="connsiteX48" fmla="*/ 7261 w 10000"/>
                <a:gd name="connsiteY48" fmla="*/ 9366 h 9983"/>
                <a:gd name="connsiteX49" fmla="*/ 7192 w 10000"/>
                <a:gd name="connsiteY49" fmla="*/ 9983 h 9983"/>
                <a:gd name="connsiteX50" fmla="*/ 7347 w 10000"/>
                <a:gd name="connsiteY50" fmla="*/ 7835 h 9983"/>
                <a:gd name="connsiteX51" fmla="*/ 7267 w 10000"/>
                <a:gd name="connsiteY51" fmla="*/ 7512 h 9983"/>
                <a:gd name="connsiteX52" fmla="*/ 7054 w 10000"/>
                <a:gd name="connsiteY52" fmla="*/ 7981 h 9983"/>
                <a:gd name="connsiteX53" fmla="*/ 7053 w 10000"/>
                <a:gd name="connsiteY53" fmla="*/ 7063 h 9983"/>
                <a:gd name="connsiteX54" fmla="*/ 7026 w 10000"/>
                <a:gd name="connsiteY54" fmla="*/ 7555 h 9983"/>
                <a:gd name="connsiteX55" fmla="*/ 6828 w 10000"/>
                <a:gd name="connsiteY55" fmla="*/ 7735 h 9983"/>
                <a:gd name="connsiteX56" fmla="*/ 6677 w 10000"/>
                <a:gd name="connsiteY56" fmla="*/ 7545 h 9983"/>
                <a:gd name="connsiteX57" fmla="*/ 6616 w 10000"/>
                <a:gd name="connsiteY57" fmla="*/ 7726 h 9983"/>
                <a:gd name="connsiteX58" fmla="*/ 6417 w 10000"/>
                <a:gd name="connsiteY58" fmla="*/ 7837 h 9983"/>
                <a:gd name="connsiteX59" fmla="*/ 6500 w 10000"/>
                <a:gd name="connsiteY59" fmla="*/ 7837 h 9983"/>
                <a:gd name="connsiteX60" fmla="*/ 6333 w 10000"/>
                <a:gd name="connsiteY60" fmla="*/ 8180 h 9983"/>
                <a:gd name="connsiteX61" fmla="*/ 6333 w 10000"/>
                <a:gd name="connsiteY61" fmla="*/ 7837 h 9983"/>
                <a:gd name="connsiteX62" fmla="*/ 6250 w 10000"/>
                <a:gd name="connsiteY62" fmla="*/ 7837 h 9983"/>
                <a:gd name="connsiteX63" fmla="*/ 6167 w 10000"/>
                <a:gd name="connsiteY63" fmla="*/ 7837 h 9983"/>
                <a:gd name="connsiteX64" fmla="*/ 5917 w 10000"/>
                <a:gd name="connsiteY64" fmla="*/ 7837 h 9983"/>
                <a:gd name="connsiteX65" fmla="*/ 5879 w 10000"/>
                <a:gd name="connsiteY65" fmla="*/ 7454 h 9983"/>
                <a:gd name="connsiteX66" fmla="*/ 5753 w 10000"/>
                <a:gd name="connsiteY66" fmla="*/ 7625 h 9983"/>
                <a:gd name="connsiteX67" fmla="*/ 5700 w 10000"/>
                <a:gd name="connsiteY67" fmla="*/ 7668 h 9983"/>
                <a:gd name="connsiteX68" fmla="*/ 5559 w 10000"/>
                <a:gd name="connsiteY68" fmla="*/ 7690 h 9983"/>
                <a:gd name="connsiteX69" fmla="*/ 5472 w 10000"/>
                <a:gd name="connsiteY69" fmla="*/ 7700 h 9983"/>
                <a:gd name="connsiteX70" fmla="*/ 5335 w 10000"/>
                <a:gd name="connsiteY70" fmla="*/ 8414 h 9983"/>
                <a:gd name="connsiteX71" fmla="*/ 5268 w 10000"/>
                <a:gd name="connsiteY71" fmla="*/ 7903 h 9983"/>
                <a:gd name="connsiteX72" fmla="*/ 5151 w 10000"/>
                <a:gd name="connsiteY72" fmla="*/ 7912 h 9983"/>
                <a:gd name="connsiteX73" fmla="*/ 5108 w 10000"/>
                <a:gd name="connsiteY73" fmla="*/ 8713 h 9983"/>
                <a:gd name="connsiteX74" fmla="*/ 5076 w 10000"/>
                <a:gd name="connsiteY74" fmla="*/ 8535 h 9983"/>
                <a:gd name="connsiteX75" fmla="*/ 5000 w 10000"/>
                <a:gd name="connsiteY75" fmla="*/ 8521 h 9983"/>
                <a:gd name="connsiteX76" fmla="*/ 5083 w 10000"/>
                <a:gd name="connsiteY76" fmla="*/ 7837 h 9983"/>
                <a:gd name="connsiteX77" fmla="*/ 5083 w 10000"/>
                <a:gd name="connsiteY77" fmla="*/ 8860 h 9983"/>
                <a:gd name="connsiteX78" fmla="*/ 4958 w 10000"/>
                <a:gd name="connsiteY78" fmla="*/ 7237 h 9983"/>
                <a:gd name="connsiteX79" fmla="*/ 4917 w 10000"/>
                <a:gd name="connsiteY79" fmla="*/ 7497 h 9983"/>
                <a:gd name="connsiteX80" fmla="*/ 4833 w 10000"/>
                <a:gd name="connsiteY80" fmla="*/ 7157 h 9983"/>
                <a:gd name="connsiteX81" fmla="*/ 4597 w 10000"/>
                <a:gd name="connsiteY81" fmla="*/ 8491 h 9983"/>
                <a:gd name="connsiteX82" fmla="*/ 4677 w 10000"/>
                <a:gd name="connsiteY82" fmla="*/ 8287 h 9983"/>
                <a:gd name="connsiteX83" fmla="*/ 4592 w 10000"/>
                <a:gd name="connsiteY83" fmla="*/ 8244 h 9983"/>
                <a:gd name="connsiteX84" fmla="*/ 4497 w 10000"/>
                <a:gd name="connsiteY84" fmla="*/ 8269 h 9983"/>
                <a:gd name="connsiteX85" fmla="*/ 4359 w 10000"/>
                <a:gd name="connsiteY85" fmla="*/ 8449 h 9983"/>
                <a:gd name="connsiteX86" fmla="*/ 4337 w 10000"/>
                <a:gd name="connsiteY86" fmla="*/ 8294 h 9983"/>
                <a:gd name="connsiteX87" fmla="*/ 4345 w 10000"/>
                <a:gd name="connsiteY87" fmla="*/ 7399 h 9983"/>
                <a:gd name="connsiteX88" fmla="*/ 4122 w 10000"/>
                <a:gd name="connsiteY88" fmla="*/ 8181 h 9983"/>
                <a:gd name="connsiteX89" fmla="*/ 4058 w 10000"/>
                <a:gd name="connsiteY89" fmla="*/ 7669 h 9983"/>
                <a:gd name="connsiteX90" fmla="*/ 3954 w 10000"/>
                <a:gd name="connsiteY90" fmla="*/ 7575 h 9983"/>
                <a:gd name="connsiteX91" fmla="*/ 4044 w 10000"/>
                <a:gd name="connsiteY91" fmla="*/ 8145 h 9983"/>
                <a:gd name="connsiteX92" fmla="*/ 3833 w 10000"/>
                <a:gd name="connsiteY92" fmla="*/ 7497 h 9983"/>
                <a:gd name="connsiteX93" fmla="*/ 3719 w 10000"/>
                <a:gd name="connsiteY93" fmla="*/ 7582 h 9983"/>
                <a:gd name="connsiteX94" fmla="*/ 3750 w 10000"/>
                <a:gd name="connsiteY94" fmla="*/ 6816 h 9983"/>
                <a:gd name="connsiteX95" fmla="*/ 3631 w 10000"/>
                <a:gd name="connsiteY95" fmla="*/ 6924 h 9983"/>
                <a:gd name="connsiteX96" fmla="*/ 3615 w 10000"/>
                <a:gd name="connsiteY96" fmla="*/ 6924 h 9983"/>
                <a:gd name="connsiteX97" fmla="*/ 3465 w 10000"/>
                <a:gd name="connsiteY97" fmla="*/ 6956 h 9983"/>
                <a:gd name="connsiteX98" fmla="*/ 3406 w 10000"/>
                <a:gd name="connsiteY98" fmla="*/ 6427 h 9983"/>
                <a:gd name="connsiteX99" fmla="*/ 3198 w 10000"/>
                <a:gd name="connsiteY99" fmla="*/ 6342 h 9983"/>
                <a:gd name="connsiteX100" fmla="*/ 3091 w 10000"/>
                <a:gd name="connsiteY100" fmla="*/ 6393 h 9983"/>
                <a:gd name="connsiteX101" fmla="*/ 3006 w 10000"/>
                <a:gd name="connsiteY101" fmla="*/ 6035 h 9983"/>
                <a:gd name="connsiteX102" fmla="*/ 2990 w 10000"/>
                <a:gd name="connsiteY102" fmla="*/ 6035 h 9983"/>
                <a:gd name="connsiteX103" fmla="*/ 2936 w 10000"/>
                <a:gd name="connsiteY103" fmla="*/ 6512 h 9983"/>
                <a:gd name="connsiteX104" fmla="*/ 2910 w 10000"/>
                <a:gd name="connsiteY104" fmla="*/ 6479 h 9983"/>
                <a:gd name="connsiteX105" fmla="*/ 2851 w 10000"/>
                <a:gd name="connsiteY105" fmla="*/ 5675 h 9983"/>
                <a:gd name="connsiteX106" fmla="*/ 2840 w 10000"/>
                <a:gd name="connsiteY106" fmla="*/ 5675 h 9983"/>
                <a:gd name="connsiteX107" fmla="*/ 2840 w 10000"/>
                <a:gd name="connsiteY107" fmla="*/ 5897 h 9983"/>
                <a:gd name="connsiteX108" fmla="*/ 2798 w 10000"/>
                <a:gd name="connsiteY108" fmla="*/ 5760 h 9983"/>
                <a:gd name="connsiteX109" fmla="*/ 2814 w 10000"/>
                <a:gd name="connsiteY109" fmla="*/ 5231 h 9983"/>
                <a:gd name="connsiteX110" fmla="*/ 2563 w 10000"/>
                <a:gd name="connsiteY110" fmla="*/ 5094 h 9983"/>
                <a:gd name="connsiteX111" fmla="*/ 2440 w 10000"/>
                <a:gd name="connsiteY111" fmla="*/ 5367 h 9983"/>
                <a:gd name="connsiteX112" fmla="*/ 2023 w 10000"/>
                <a:gd name="connsiteY112" fmla="*/ 3898 h 9983"/>
                <a:gd name="connsiteX113" fmla="*/ 2034 w 10000"/>
                <a:gd name="connsiteY113" fmla="*/ 4119 h 9983"/>
                <a:gd name="connsiteX114" fmla="*/ 1815 w 10000"/>
                <a:gd name="connsiteY114" fmla="*/ 4001 h 9983"/>
                <a:gd name="connsiteX115" fmla="*/ 1815 w 10000"/>
                <a:gd name="connsiteY115" fmla="*/ 3862 h 9983"/>
                <a:gd name="connsiteX116" fmla="*/ 1842 w 10000"/>
                <a:gd name="connsiteY116" fmla="*/ 3452 h 9983"/>
                <a:gd name="connsiteX117" fmla="*/ 1773 w 10000"/>
                <a:gd name="connsiteY117" fmla="*/ 3196 h 9983"/>
                <a:gd name="connsiteX118" fmla="*/ 1580 w 10000"/>
                <a:gd name="connsiteY118" fmla="*/ 2974 h 9983"/>
                <a:gd name="connsiteX119" fmla="*/ 1468 w 10000"/>
                <a:gd name="connsiteY119" fmla="*/ 3144 h 9983"/>
                <a:gd name="connsiteX120" fmla="*/ 1468 w 10000"/>
                <a:gd name="connsiteY120" fmla="*/ 3812 h 9983"/>
                <a:gd name="connsiteX121" fmla="*/ 1442 w 10000"/>
                <a:gd name="connsiteY121" fmla="*/ 3862 h 9983"/>
                <a:gd name="connsiteX122" fmla="*/ 1383 w 10000"/>
                <a:gd name="connsiteY122" fmla="*/ 3862 h 9983"/>
                <a:gd name="connsiteX123" fmla="*/ 1233 w 10000"/>
                <a:gd name="connsiteY123" fmla="*/ 3368 h 9983"/>
                <a:gd name="connsiteX124" fmla="*/ 1095 w 10000"/>
                <a:gd name="connsiteY124" fmla="*/ 4222 h 9983"/>
                <a:gd name="connsiteX125" fmla="*/ 1041 w 10000"/>
                <a:gd name="connsiteY125" fmla="*/ 4171 h 9983"/>
                <a:gd name="connsiteX126" fmla="*/ 886 w 10000"/>
                <a:gd name="connsiteY126" fmla="*/ 3059 h 9983"/>
                <a:gd name="connsiteX127" fmla="*/ 721 w 10000"/>
                <a:gd name="connsiteY127" fmla="*/ 2753 h 9983"/>
                <a:gd name="connsiteX128" fmla="*/ 625 w 10000"/>
                <a:gd name="connsiteY128" fmla="*/ 2838 h 9983"/>
                <a:gd name="connsiteX129" fmla="*/ 651 w 10000"/>
                <a:gd name="connsiteY129" fmla="*/ 2444 h 9983"/>
                <a:gd name="connsiteX130" fmla="*/ 358 w 10000"/>
                <a:gd name="connsiteY130" fmla="*/ 2256 h 9983"/>
                <a:gd name="connsiteX131" fmla="*/ 416 w 10000"/>
                <a:gd name="connsiteY131" fmla="*/ 2035 h 9983"/>
                <a:gd name="connsiteX132" fmla="*/ 374 w 10000"/>
                <a:gd name="connsiteY132" fmla="*/ 2035 h 9983"/>
                <a:gd name="connsiteX133" fmla="*/ 251 w 10000"/>
                <a:gd name="connsiteY133" fmla="*/ 2256 h 9983"/>
                <a:gd name="connsiteX134" fmla="*/ 304 w 10000"/>
                <a:gd name="connsiteY134" fmla="*/ 2035 h 9983"/>
                <a:gd name="connsiteX135" fmla="*/ 320 w 10000"/>
                <a:gd name="connsiteY135" fmla="*/ 1949 h 9983"/>
                <a:gd name="connsiteX136" fmla="*/ 155 w 10000"/>
                <a:gd name="connsiteY136" fmla="*/ 2136 h 9983"/>
                <a:gd name="connsiteX137" fmla="*/ 155 w 10000"/>
                <a:gd name="connsiteY137" fmla="*/ 1024 h 9983"/>
                <a:gd name="connsiteX138" fmla="*/ 43 w 10000"/>
                <a:gd name="connsiteY138" fmla="*/ 940 h 9983"/>
                <a:gd name="connsiteX139" fmla="*/ 0 w 10000"/>
                <a:gd name="connsiteY139" fmla="*/ 1163 h 9983"/>
                <a:gd name="connsiteX140" fmla="*/ 0 w 10000"/>
                <a:gd name="connsiteY140" fmla="*/ 0 h 9983"/>
                <a:gd name="connsiteX0" fmla="*/ 0 w 10000"/>
                <a:gd name="connsiteY0" fmla="*/ 0 h 9503"/>
                <a:gd name="connsiteX1" fmla="*/ 10000 w 10000"/>
                <a:gd name="connsiteY1" fmla="*/ 0 h 9503"/>
                <a:gd name="connsiteX2" fmla="*/ 10000 w 10000"/>
                <a:gd name="connsiteY2" fmla="*/ 6353 h 9503"/>
                <a:gd name="connsiteX3" fmla="*/ 9920 w 10000"/>
                <a:gd name="connsiteY3" fmla="*/ 6181 h 9503"/>
                <a:gd name="connsiteX4" fmla="*/ 9754 w 10000"/>
                <a:gd name="connsiteY4" fmla="*/ 6574 h 9503"/>
                <a:gd name="connsiteX5" fmla="*/ 9712 w 10000"/>
                <a:gd name="connsiteY5" fmla="*/ 7517 h 9503"/>
                <a:gd name="connsiteX6" fmla="*/ 9349 w 10000"/>
                <a:gd name="connsiteY6" fmla="*/ 8082 h 9503"/>
                <a:gd name="connsiteX7" fmla="*/ 9279 w 10000"/>
                <a:gd name="connsiteY7" fmla="*/ 7858 h 9503"/>
                <a:gd name="connsiteX8" fmla="*/ 9253 w 10000"/>
                <a:gd name="connsiteY8" fmla="*/ 7909 h 9503"/>
                <a:gd name="connsiteX9" fmla="*/ 9242 w 10000"/>
                <a:gd name="connsiteY9" fmla="*/ 8305 h 9503"/>
                <a:gd name="connsiteX10" fmla="*/ 9156 w 10000"/>
                <a:gd name="connsiteY10" fmla="*/ 8355 h 9503"/>
                <a:gd name="connsiteX11" fmla="*/ 9034 w 10000"/>
                <a:gd name="connsiteY11" fmla="*/ 7909 h 9503"/>
                <a:gd name="connsiteX12" fmla="*/ 9071 w 10000"/>
                <a:gd name="connsiteY12" fmla="*/ 7740 h 9503"/>
                <a:gd name="connsiteX13" fmla="*/ 9007 w 10000"/>
                <a:gd name="connsiteY13" fmla="*/ 7466 h 9503"/>
                <a:gd name="connsiteX14" fmla="*/ 8825 w 10000"/>
                <a:gd name="connsiteY14" fmla="*/ 7688 h 9503"/>
                <a:gd name="connsiteX15" fmla="*/ 8809 w 10000"/>
                <a:gd name="connsiteY15" fmla="*/ 7551 h 9503"/>
                <a:gd name="connsiteX16" fmla="*/ 8868 w 10000"/>
                <a:gd name="connsiteY16" fmla="*/ 7379 h 9503"/>
                <a:gd name="connsiteX17" fmla="*/ 8836 w 10000"/>
                <a:gd name="connsiteY17" fmla="*/ 7242 h 9503"/>
                <a:gd name="connsiteX18" fmla="*/ 8756 w 10000"/>
                <a:gd name="connsiteY18" fmla="*/ 7327 h 9503"/>
                <a:gd name="connsiteX19" fmla="*/ 8671 w 10000"/>
                <a:gd name="connsiteY19" fmla="*/ 6968 h 9503"/>
                <a:gd name="connsiteX20" fmla="*/ 8697 w 10000"/>
                <a:gd name="connsiteY20" fmla="*/ 6660 h 9503"/>
                <a:gd name="connsiteX21" fmla="*/ 8628 w 10000"/>
                <a:gd name="connsiteY21" fmla="*/ 6747 h 9503"/>
                <a:gd name="connsiteX22" fmla="*/ 8590 w 10000"/>
                <a:gd name="connsiteY22" fmla="*/ 7551 h 9503"/>
                <a:gd name="connsiteX23" fmla="*/ 8436 w 10000"/>
                <a:gd name="connsiteY23" fmla="*/ 7466 h 9503"/>
                <a:gd name="connsiteX24" fmla="*/ 8436 w 10000"/>
                <a:gd name="connsiteY24" fmla="*/ 7414 h 9503"/>
                <a:gd name="connsiteX25" fmla="*/ 8478 w 10000"/>
                <a:gd name="connsiteY25" fmla="*/ 7294 h 9503"/>
                <a:gd name="connsiteX26" fmla="*/ 8478 w 10000"/>
                <a:gd name="connsiteY26" fmla="*/ 7242 h 9503"/>
                <a:gd name="connsiteX27" fmla="*/ 8382 w 10000"/>
                <a:gd name="connsiteY27" fmla="*/ 7105 h 9503"/>
                <a:gd name="connsiteX28" fmla="*/ 8356 w 10000"/>
                <a:gd name="connsiteY28" fmla="*/ 7414 h 9503"/>
                <a:gd name="connsiteX29" fmla="*/ 8409 w 10000"/>
                <a:gd name="connsiteY29" fmla="*/ 7688 h 9503"/>
                <a:gd name="connsiteX30" fmla="*/ 8393 w 10000"/>
                <a:gd name="connsiteY30" fmla="*/ 7688 h 9503"/>
                <a:gd name="connsiteX31" fmla="*/ 8297 w 10000"/>
                <a:gd name="connsiteY31" fmla="*/ 7414 h 9503"/>
                <a:gd name="connsiteX32" fmla="*/ 8254 w 10000"/>
                <a:gd name="connsiteY32" fmla="*/ 6936 h 9503"/>
                <a:gd name="connsiteX33" fmla="*/ 8217 w 10000"/>
                <a:gd name="connsiteY33" fmla="*/ 6936 h 9503"/>
                <a:gd name="connsiteX34" fmla="*/ 8201 w 10000"/>
                <a:gd name="connsiteY34" fmla="*/ 7105 h 9503"/>
                <a:gd name="connsiteX35" fmla="*/ 8115 w 10000"/>
                <a:gd name="connsiteY35" fmla="*/ 6968 h 9503"/>
                <a:gd name="connsiteX36" fmla="*/ 8078 w 10000"/>
                <a:gd name="connsiteY36" fmla="*/ 7190 h 9503"/>
                <a:gd name="connsiteX37" fmla="*/ 8078 w 10000"/>
                <a:gd name="connsiteY37" fmla="*/ 7020 h 9503"/>
                <a:gd name="connsiteX38" fmla="*/ 7939 w 10000"/>
                <a:gd name="connsiteY38" fmla="*/ 7379 h 9503"/>
                <a:gd name="connsiteX39" fmla="*/ 7854 w 10000"/>
                <a:gd name="connsiteY39" fmla="*/ 7379 h 9503"/>
                <a:gd name="connsiteX40" fmla="*/ 7645 w 10000"/>
                <a:gd name="connsiteY40" fmla="*/ 7909 h 9503"/>
                <a:gd name="connsiteX41" fmla="*/ 7603 w 10000"/>
                <a:gd name="connsiteY41" fmla="*/ 7740 h 9503"/>
                <a:gd name="connsiteX42" fmla="*/ 7635 w 10000"/>
                <a:gd name="connsiteY42" fmla="*/ 8082 h 9503"/>
                <a:gd name="connsiteX43" fmla="*/ 7533 w 10000"/>
                <a:gd name="connsiteY43" fmla="*/ 8082 h 9503"/>
                <a:gd name="connsiteX44" fmla="*/ 7453 w 10000"/>
                <a:gd name="connsiteY44" fmla="*/ 8835 h 9503"/>
                <a:gd name="connsiteX45" fmla="*/ 7330 w 10000"/>
                <a:gd name="connsiteY45" fmla="*/ 9057 h 9503"/>
                <a:gd name="connsiteX46" fmla="*/ 7368 w 10000"/>
                <a:gd name="connsiteY46" fmla="*/ 9331 h 9503"/>
                <a:gd name="connsiteX47" fmla="*/ 7341 w 10000"/>
                <a:gd name="connsiteY47" fmla="*/ 9503 h 9503"/>
                <a:gd name="connsiteX48" fmla="*/ 7261 w 10000"/>
                <a:gd name="connsiteY48" fmla="*/ 9382 h 9503"/>
                <a:gd name="connsiteX49" fmla="*/ 7347 w 10000"/>
                <a:gd name="connsiteY49" fmla="*/ 7848 h 9503"/>
                <a:gd name="connsiteX50" fmla="*/ 7267 w 10000"/>
                <a:gd name="connsiteY50" fmla="*/ 7525 h 9503"/>
                <a:gd name="connsiteX51" fmla="*/ 7054 w 10000"/>
                <a:gd name="connsiteY51" fmla="*/ 7995 h 9503"/>
                <a:gd name="connsiteX52" fmla="*/ 7053 w 10000"/>
                <a:gd name="connsiteY52" fmla="*/ 7075 h 9503"/>
                <a:gd name="connsiteX53" fmla="*/ 7026 w 10000"/>
                <a:gd name="connsiteY53" fmla="*/ 7568 h 9503"/>
                <a:gd name="connsiteX54" fmla="*/ 6828 w 10000"/>
                <a:gd name="connsiteY54" fmla="*/ 7748 h 9503"/>
                <a:gd name="connsiteX55" fmla="*/ 6677 w 10000"/>
                <a:gd name="connsiteY55" fmla="*/ 7558 h 9503"/>
                <a:gd name="connsiteX56" fmla="*/ 6616 w 10000"/>
                <a:gd name="connsiteY56" fmla="*/ 7739 h 9503"/>
                <a:gd name="connsiteX57" fmla="*/ 6417 w 10000"/>
                <a:gd name="connsiteY57" fmla="*/ 7850 h 9503"/>
                <a:gd name="connsiteX58" fmla="*/ 6500 w 10000"/>
                <a:gd name="connsiteY58" fmla="*/ 7850 h 9503"/>
                <a:gd name="connsiteX59" fmla="*/ 6333 w 10000"/>
                <a:gd name="connsiteY59" fmla="*/ 8194 h 9503"/>
                <a:gd name="connsiteX60" fmla="*/ 6333 w 10000"/>
                <a:gd name="connsiteY60" fmla="*/ 7850 h 9503"/>
                <a:gd name="connsiteX61" fmla="*/ 6250 w 10000"/>
                <a:gd name="connsiteY61" fmla="*/ 7850 h 9503"/>
                <a:gd name="connsiteX62" fmla="*/ 6167 w 10000"/>
                <a:gd name="connsiteY62" fmla="*/ 7850 h 9503"/>
                <a:gd name="connsiteX63" fmla="*/ 5917 w 10000"/>
                <a:gd name="connsiteY63" fmla="*/ 7850 h 9503"/>
                <a:gd name="connsiteX64" fmla="*/ 5879 w 10000"/>
                <a:gd name="connsiteY64" fmla="*/ 7467 h 9503"/>
                <a:gd name="connsiteX65" fmla="*/ 5753 w 10000"/>
                <a:gd name="connsiteY65" fmla="*/ 7638 h 9503"/>
                <a:gd name="connsiteX66" fmla="*/ 5700 w 10000"/>
                <a:gd name="connsiteY66" fmla="*/ 7681 h 9503"/>
                <a:gd name="connsiteX67" fmla="*/ 5559 w 10000"/>
                <a:gd name="connsiteY67" fmla="*/ 7703 h 9503"/>
                <a:gd name="connsiteX68" fmla="*/ 5472 w 10000"/>
                <a:gd name="connsiteY68" fmla="*/ 7713 h 9503"/>
                <a:gd name="connsiteX69" fmla="*/ 5335 w 10000"/>
                <a:gd name="connsiteY69" fmla="*/ 8428 h 9503"/>
                <a:gd name="connsiteX70" fmla="*/ 5268 w 10000"/>
                <a:gd name="connsiteY70" fmla="*/ 7916 h 9503"/>
                <a:gd name="connsiteX71" fmla="*/ 5151 w 10000"/>
                <a:gd name="connsiteY71" fmla="*/ 7925 h 9503"/>
                <a:gd name="connsiteX72" fmla="*/ 5108 w 10000"/>
                <a:gd name="connsiteY72" fmla="*/ 8728 h 9503"/>
                <a:gd name="connsiteX73" fmla="*/ 5076 w 10000"/>
                <a:gd name="connsiteY73" fmla="*/ 8550 h 9503"/>
                <a:gd name="connsiteX74" fmla="*/ 5000 w 10000"/>
                <a:gd name="connsiteY74" fmla="*/ 8536 h 9503"/>
                <a:gd name="connsiteX75" fmla="*/ 5083 w 10000"/>
                <a:gd name="connsiteY75" fmla="*/ 7850 h 9503"/>
                <a:gd name="connsiteX76" fmla="*/ 5083 w 10000"/>
                <a:gd name="connsiteY76" fmla="*/ 8875 h 9503"/>
                <a:gd name="connsiteX77" fmla="*/ 4958 w 10000"/>
                <a:gd name="connsiteY77" fmla="*/ 7249 h 9503"/>
                <a:gd name="connsiteX78" fmla="*/ 4917 w 10000"/>
                <a:gd name="connsiteY78" fmla="*/ 7510 h 9503"/>
                <a:gd name="connsiteX79" fmla="*/ 4833 w 10000"/>
                <a:gd name="connsiteY79" fmla="*/ 7169 h 9503"/>
                <a:gd name="connsiteX80" fmla="*/ 4597 w 10000"/>
                <a:gd name="connsiteY80" fmla="*/ 8505 h 9503"/>
                <a:gd name="connsiteX81" fmla="*/ 4677 w 10000"/>
                <a:gd name="connsiteY81" fmla="*/ 8301 h 9503"/>
                <a:gd name="connsiteX82" fmla="*/ 4592 w 10000"/>
                <a:gd name="connsiteY82" fmla="*/ 8258 h 9503"/>
                <a:gd name="connsiteX83" fmla="*/ 4497 w 10000"/>
                <a:gd name="connsiteY83" fmla="*/ 8283 h 9503"/>
                <a:gd name="connsiteX84" fmla="*/ 4359 w 10000"/>
                <a:gd name="connsiteY84" fmla="*/ 8463 h 9503"/>
                <a:gd name="connsiteX85" fmla="*/ 4337 w 10000"/>
                <a:gd name="connsiteY85" fmla="*/ 8308 h 9503"/>
                <a:gd name="connsiteX86" fmla="*/ 4345 w 10000"/>
                <a:gd name="connsiteY86" fmla="*/ 7412 h 9503"/>
                <a:gd name="connsiteX87" fmla="*/ 4122 w 10000"/>
                <a:gd name="connsiteY87" fmla="*/ 8195 h 9503"/>
                <a:gd name="connsiteX88" fmla="*/ 4058 w 10000"/>
                <a:gd name="connsiteY88" fmla="*/ 7682 h 9503"/>
                <a:gd name="connsiteX89" fmla="*/ 3954 w 10000"/>
                <a:gd name="connsiteY89" fmla="*/ 7588 h 9503"/>
                <a:gd name="connsiteX90" fmla="*/ 4044 w 10000"/>
                <a:gd name="connsiteY90" fmla="*/ 8159 h 9503"/>
                <a:gd name="connsiteX91" fmla="*/ 3833 w 10000"/>
                <a:gd name="connsiteY91" fmla="*/ 7510 h 9503"/>
                <a:gd name="connsiteX92" fmla="*/ 3719 w 10000"/>
                <a:gd name="connsiteY92" fmla="*/ 7595 h 9503"/>
                <a:gd name="connsiteX93" fmla="*/ 3750 w 10000"/>
                <a:gd name="connsiteY93" fmla="*/ 6828 h 9503"/>
                <a:gd name="connsiteX94" fmla="*/ 3631 w 10000"/>
                <a:gd name="connsiteY94" fmla="*/ 6936 h 9503"/>
                <a:gd name="connsiteX95" fmla="*/ 3615 w 10000"/>
                <a:gd name="connsiteY95" fmla="*/ 6936 h 9503"/>
                <a:gd name="connsiteX96" fmla="*/ 3465 w 10000"/>
                <a:gd name="connsiteY96" fmla="*/ 6968 h 9503"/>
                <a:gd name="connsiteX97" fmla="*/ 3406 w 10000"/>
                <a:gd name="connsiteY97" fmla="*/ 6438 h 9503"/>
                <a:gd name="connsiteX98" fmla="*/ 3198 w 10000"/>
                <a:gd name="connsiteY98" fmla="*/ 6353 h 9503"/>
                <a:gd name="connsiteX99" fmla="*/ 3091 w 10000"/>
                <a:gd name="connsiteY99" fmla="*/ 6404 h 9503"/>
                <a:gd name="connsiteX100" fmla="*/ 3006 w 10000"/>
                <a:gd name="connsiteY100" fmla="*/ 6045 h 9503"/>
                <a:gd name="connsiteX101" fmla="*/ 2990 w 10000"/>
                <a:gd name="connsiteY101" fmla="*/ 6045 h 9503"/>
                <a:gd name="connsiteX102" fmla="*/ 2936 w 10000"/>
                <a:gd name="connsiteY102" fmla="*/ 6523 h 9503"/>
                <a:gd name="connsiteX103" fmla="*/ 2910 w 10000"/>
                <a:gd name="connsiteY103" fmla="*/ 6490 h 9503"/>
                <a:gd name="connsiteX104" fmla="*/ 2851 w 10000"/>
                <a:gd name="connsiteY104" fmla="*/ 5685 h 9503"/>
                <a:gd name="connsiteX105" fmla="*/ 2840 w 10000"/>
                <a:gd name="connsiteY105" fmla="*/ 5685 h 9503"/>
                <a:gd name="connsiteX106" fmla="*/ 2840 w 10000"/>
                <a:gd name="connsiteY106" fmla="*/ 5907 h 9503"/>
                <a:gd name="connsiteX107" fmla="*/ 2798 w 10000"/>
                <a:gd name="connsiteY107" fmla="*/ 5770 h 9503"/>
                <a:gd name="connsiteX108" fmla="*/ 2814 w 10000"/>
                <a:gd name="connsiteY108" fmla="*/ 5240 h 9503"/>
                <a:gd name="connsiteX109" fmla="*/ 2563 w 10000"/>
                <a:gd name="connsiteY109" fmla="*/ 5103 h 9503"/>
                <a:gd name="connsiteX110" fmla="*/ 2440 w 10000"/>
                <a:gd name="connsiteY110" fmla="*/ 5376 h 9503"/>
                <a:gd name="connsiteX111" fmla="*/ 2023 w 10000"/>
                <a:gd name="connsiteY111" fmla="*/ 3905 h 9503"/>
                <a:gd name="connsiteX112" fmla="*/ 2034 w 10000"/>
                <a:gd name="connsiteY112" fmla="*/ 4126 h 9503"/>
                <a:gd name="connsiteX113" fmla="*/ 1815 w 10000"/>
                <a:gd name="connsiteY113" fmla="*/ 4008 h 9503"/>
                <a:gd name="connsiteX114" fmla="*/ 1815 w 10000"/>
                <a:gd name="connsiteY114" fmla="*/ 3869 h 9503"/>
                <a:gd name="connsiteX115" fmla="*/ 1842 w 10000"/>
                <a:gd name="connsiteY115" fmla="*/ 3458 h 9503"/>
                <a:gd name="connsiteX116" fmla="*/ 1773 w 10000"/>
                <a:gd name="connsiteY116" fmla="*/ 3201 h 9503"/>
                <a:gd name="connsiteX117" fmla="*/ 1580 w 10000"/>
                <a:gd name="connsiteY117" fmla="*/ 2979 h 9503"/>
                <a:gd name="connsiteX118" fmla="*/ 1468 w 10000"/>
                <a:gd name="connsiteY118" fmla="*/ 3149 h 9503"/>
                <a:gd name="connsiteX119" fmla="*/ 1468 w 10000"/>
                <a:gd name="connsiteY119" fmla="*/ 3818 h 9503"/>
                <a:gd name="connsiteX120" fmla="*/ 1442 w 10000"/>
                <a:gd name="connsiteY120" fmla="*/ 3869 h 9503"/>
                <a:gd name="connsiteX121" fmla="*/ 1383 w 10000"/>
                <a:gd name="connsiteY121" fmla="*/ 3869 h 9503"/>
                <a:gd name="connsiteX122" fmla="*/ 1233 w 10000"/>
                <a:gd name="connsiteY122" fmla="*/ 3374 h 9503"/>
                <a:gd name="connsiteX123" fmla="*/ 1095 w 10000"/>
                <a:gd name="connsiteY123" fmla="*/ 4229 h 9503"/>
                <a:gd name="connsiteX124" fmla="*/ 1041 w 10000"/>
                <a:gd name="connsiteY124" fmla="*/ 4178 h 9503"/>
                <a:gd name="connsiteX125" fmla="*/ 886 w 10000"/>
                <a:gd name="connsiteY125" fmla="*/ 3064 h 9503"/>
                <a:gd name="connsiteX126" fmla="*/ 721 w 10000"/>
                <a:gd name="connsiteY126" fmla="*/ 2758 h 9503"/>
                <a:gd name="connsiteX127" fmla="*/ 625 w 10000"/>
                <a:gd name="connsiteY127" fmla="*/ 2843 h 9503"/>
                <a:gd name="connsiteX128" fmla="*/ 651 w 10000"/>
                <a:gd name="connsiteY128" fmla="*/ 2448 h 9503"/>
                <a:gd name="connsiteX129" fmla="*/ 358 w 10000"/>
                <a:gd name="connsiteY129" fmla="*/ 2260 h 9503"/>
                <a:gd name="connsiteX130" fmla="*/ 416 w 10000"/>
                <a:gd name="connsiteY130" fmla="*/ 2038 h 9503"/>
                <a:gd name="connsiteX131" fmla="*/ 374 w 10000"/>
                <a:gd name="connsiteY131" fmla="*/ 2038 h 9503"/>
                <a:gd name="connsiteX132" fmla="*/ 251 w 10000"/>
                <a:gd name="connsiteY132" fmla="*/ 2260 h 9503"/>
                <a:gd name="connsiteX133" fmla="*/ 304 w 10000"/>
                <a:gd name="connsiteY133" fmla="*/ 2038 h 9503"/>
                <a:gd name="connsiteX134" fmla="*/ 320 w 10000"/>
                <a:gd name="connsiteY134" fmla="*/ 1952 h 9503"/>
                <a:gd name="connsiteX135" fmla="*/ 155 w 10000"/>
                <a:gd name="connsiteY135" fmla="*/ 2140 h 9503"/>
                <a:gd name="connsiteX136" fmla="*/ 155 w 10000"/>
                <a:gd name="connsiteY136" fmla="*/ 1026 h 9503"/>
                <a:gd name="connsiteX137" fmla="*/ 43 w 10000"/>
                <a:gd name="connsiteY137" fmla="*/ 942 h 9503"/>
                <a:gd name="connsiteX138" fmla="*/ 0 w 10000"/>
                <a:gd name="connsiteY138" fmla="*/ 1165 h 9503"/>
                <a:gd name="connsiteX139" fmla="*/ 0 w 10000"/>
                <a:gd name="connsiteY139" fmla="*/ 0 h 9503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6685 h 10000"/>
                <a:gd name="connsiteX3" fmla="*/ 9920 w 10000"/>
                <a:gd name="connsiteY3" fmla="*/ 6504 h 10000"/>
                <a:gd name="connsiteX4" fmla="*/ 9754 w 10000"/>
                <a:gd name="connsiteY4" fmla="*/ 6918 h 10000"/>
                <a:gd name="connsiteX5" fmla="*/ 9712 w 10000"/>
                <a:gd name="connsiteY5" fmla="*/ 7910 h 10000"/>
                <a:gd name="connsiteX6" fmla="*/ 9349 w 10000"/>
                <a:gd name="connsiteY6" fmla="*/ 8505 h 10000"/>
                <a:gd name="connsiteX7" fmla="*/ 9279 w 10000"/>
                <a:gd name="connsiteY7" fmla="*/ 8269 h 10000"/>
                <a:gd name="connsiteX8" fmla="*/ 9253 w 10000"/>
                <a:gd name="connsiteY8" fmla="*/ 8323 h 10000"/>
                <a:gd name="connsiteX9" fmla="*/ 9242 w 10000"/>
                <a:gd name="connsiteY9" fmla="*/ 8739 h 10000"/>
                <a:gd name="connsiteX10" fmla="*/ 9156 w 10000"/>
                <a:gd name="connsiteY10" fmla="*/ 8792 h 10000"/>
                <a:gd name="connsiteX11" fmla="*/ 9034 w 10000"/>
                <a:gd name="connsiteY11" fmla="*/ 8323 h 10000"/>
                <a:gd name="connsiteX12" fmla="*/ 9071 w 10000"/>
                <a:gd name="connsiteY12" fmla="*/ 8145 h 10000"/>
                <a:gd name="connsiteX13" fmla="*/ 9007 w 10000"/>
                <a:gd name="connsiteY13" fmla="*/ 7856 h 10000"/>
                <a:gd name="connsiteX14" fmla="*/ 8825 w 10000"/>
                <a:gd name="connsiteY14" fmla="*/ 8090 h 10000"/>
                <a:gd name="connsiteX15" fmla="*/ 8809 w 10000"/>
                <a:gd name="connsiteY15" fmla="*/ 7946 h 10000"/>
                <a:gd name="connsiteX16" fmla="*/ 8868 w 10000"/>
                <a:gd name="connsiteY16" fmla="*/ 7765 h 10000"/>
                <a:gd name="connsiteX17" fmla="*/ 8836 w 10000"/>
                <a:gd name="connsiteY17" fmla="*/ 7621 h 10000"/>
                <a:gd name="connsiteX18" fmla="*/ 8756 w 10000"/>
                <a:gd name="connsiteY18" fmla="*/ 7710 h 10000"/>
                <a:gd name="connsiteX19" fmla="*/ 8671 w 10000"/>
                <a:gd name="connsiteY19" fmla="*/ 7332 h 10000"/>
                <a:gd name="connsiteX20" fmla="*/ 8697 w 10000"/>
                <a:gd name="connsiteY20" fmla="*/ 7008 h 10000"/>
                <a:gd name="connsiteX21" fmla="*/ 8628 w 10000"/>
                <a:gd name="connsiteY21" fmla="*/ 7100 h 10000"/>
                <a:gd name="connsiteX22" fmla="*/ 8590 w 10000"/>
                <a:gd name="connsiteY22" fmla="*/ 7946 h 10000"/>
                <a:gd name="connsiteX23" fmla="*/ 8436 w 10000"/>
                <a:gd name="connsiteY23" fmla="*/ 7856 h 10000"/>
                <a:gd name="connsiteX24" fmla="*/ 8436 w 10000"/>
                <a:gd name="connsiteY24" fmla="*/ 7802 h 10000"/>
                <a:gd name="connsiteX25" fmla="*/ 8478 w 10000"/>
                <a:gd name="connsiteY25" fmla="*/ 7675 h 10000"/>
                <a:gd name="connsiteX26" fmla="*/ 8478 w 10000"/>
                <a:gd name="connsiteY26" fmla="*/ 7621 h 10000"/>
                <a:gd name="connsiteX27" fmla="*/ 8382 w 10000"/>
                <a:gd name="connsiteY27" fmla="*/ 7477 h 10000"/>
                <a:gd name="connsiteX28" fmla="*/ 8356 w 10000"/>
                <a:gd name="connsiteY28" fmla="*/ 7802 h 10000"/>
                <a:gd name="connsiteX29" fmla="*/ 8409 w 10000"/>
                <a:gd name="connsiteY29" fmla="*/ 8090 h 10000"/>
                <a:gd name="connsiteX30" fmla="*/ 8393 w 10000"/>
                <a:gd name="connsiteY30" fmla="*/ 8090 h 10000"/>
                <a:gd name="connsiteX31" fmla="*/ 8297 w 10000"/>
                <a:gd name="connsiteY31" fmla="*/ 7802 h 10000"/>
                <a:gd name="connsiteX32" fmla="*/ 8254 w 10000"/>
                <a:gd name="connsiteY32" fmla="*/ 7299 h 10000"/>
                <a:gd name="connsiteX33" fmla="*/ 8217 w 10000"/>
                <a:gd name="connsiteY33" fmla="*/ 7299 h 10000"/>
                <a:gd name="connsiteX34" fmla="*/ 8201 w 10000"/>
                <a:gd name="connsiteY34" fmla="*/ 7477 h 10000"/>
                <a:gd name="connsiteX35" fmla="*/ 8115 w 10000"/>
                <a:gd name="connsiteY35" fmla="*/ 7332 h 10000"/>
                <a:gd name="connsiteX36" fmla="*/ 8078 w 10000"/>
                <a:gd name="connsiteY36" fmla="*/ 7566 h 10000"/>
                <a:gd name="connsiteX37" fmla="*/ 8078 w 10000"/>
                <a:gd name="connsiteY37" fmla="*/ 7387 h 10000"/>
                <a:gd name="connsiteX38" fmla="*/ 7939 w 10000"/>
                <a:gd name="connsiteY38" fmla="*/ 7765 h 10000"/>
                <a:gd name="connsiteX39" fmla="*/ 7854 w 10000"/>
                <a:gd name="connsiteY39" fmla="*/ 7765 h 10000"/>
                <a:gd name="connsiteX40" fmla="*/ 7645 w 10000"/>
                <a:gd name="connsiteY40" fmla="*/ 8323 h 10000"/>
                <a:gd name="connsiteX41" fmla="*/ 7603 w 10000"/>
                <a:gd name="connsiteY41" fmla="*/ 8145 h 10000"/>
                <a:gd name="connsiteX42" fmla="*/ 7635 w 10000"/>
                <a:gd name="connsiteY42" fmla="*/ 8505 h 10000"/>
                <a:gd name="connsiteX43" fmla="*/ 7533 w 10000"/>
                <a:gd name="connsiteY43" fmla="*/ 8505 h 10000"/>
                <a:gd name="connsiteX44" fmla="*/ 7453 w 10000"/>
                <a:gd name="connsiteY44" fmla="*/ 9297 h 10000"/>
                <a:gd name="connsiteX45" fmla="*/ 7330 w 10000"/>
                <a:gd name="connsiteY45" fmla="*/ 9531 h 10000"/>
                <a:gd name="connsiteX46" fmla="*/ 7368 w 10000"/>
                <a:gd name="connsiteY46" fmla="*/ 9819 h 10000"/>
                <a:gd name="connsiteX47" fmla="*/ 7341 w 10000"/>
                <a:gd name="connsiteY47" fmla="*/ 10000 h 10000"/>
                <a:gd name="connsiteX48" fmla="*/ 7386 w 10000"/>
                <a:gd name="connsiteY48" fmla="*/ 7852 h 10000"/>
                <a:gd name="connsiteX49" fmla="*/ 7347 w 10000"/>
                <a:gd name="connsiteY49" fmla="*/ 8258 h 10000"/>
                <a:gd name="connsiteX50" fmla="*/ 7267 w 10000"/>
                <a:gd name="connsiteY50" fmla="*/ 7919 h 10000"/>
                <a:gd name="connsiteX51" fmla="*/ 7054 w 10000"/>
                <a:gd name="connsiteY51" fmla="*/ 8413 h 10000"/>
                <a:gd name="connsiteX52" fmla="*/ 7053 w 10000"/>
                <a:gd name="connsiteY52" fmla="*/ 7445 h 10000"/>
                <a:gd name="connsiteX53" fmla="*/ 7026 w 10000"/>
                <a:gd name="connsiteY53" fmla="*/ 7964 h 10000"/>
                <a:gd name="connsiteX54" fmla="*/ 6828 w 10000"/>
                <a:gd name="connsiteY54" fmla="*/ 8153 h 10000"/>
                <a:gd name="connsiteX55" fmla="*/ 6677 w 10000"/>
                <a:gd name="connsiteY55" fmla="*/ 7953 h 10000"/>
                <a:gd name="connsiteX56" fmla="*/ 6616 w 10000"/>
                <a:gd name="connsiteY56" fmla="*/ 8144 h 10000"/>
                <a:gd name="connsiteX57" fmla="*/ 6417 w 10000"/>
                <a:gd name="connsiteY57" fmla="*/ 8261 h 10000"/>
                <a:gd name="connsiteX58" fmla="*/ 6500 w 10000"/>
                <a:gd name="connsiteY58" fmla="*/ 8261 h 10000"/>
                <a:gd name="connsiteX59" fmla="*/ 6333 w 10000"/>
                <a:gd name="connsiteY59" fmla="*/ 8623 h 10000"/>
                <a:gd name="connsiteX60" fmla="*/ 6333 w 10000"/>
                <a:gd name="connsiteY60" fmla="*/ 8261 h 10000"/>
                <a:gd name="connsiteX61" fmla="*/ 6250 w 10000"/>
                <a:gd name="connsiteY61" fmla="*/ 8261 h 10000"/>
                <a:gd name="connsiteX62" fmla="*/ 6167 w 10000"/>
                <a:gd name="connsiteY62" fmla="*/ 8261 h 10000"/>
                <a:gd name="connsiteX63" fmla="*/ 5917 w 10000"/>
                <a:gd name="connsiteY63" fmla="*/ 8261 h 10000"/>
                <a:gd name="connsiteX64" fmla="*/ 5879 w 10000"/>
                <a:gd name="connsiteY64" fmla="*/ 7858 h 10000"/>
                <a:gd name="connsiteX65" fmla="*/ 5753 w 10000"/>
                <a:gd name="connsiteY65" fmla="*/ 8037 h 10000"/>
                <a:gd name="connsiteX66" fmla="*/ 5700 w 10000"/>
                <a:gd name="connsiteY66" fmla="*/ 8083 h 10000"/>
                <a:gd name="connsiteX67" fmla="*/ 5559 w 10000"/>
                <a:gd name="connsiteY67" fmla="*/ 8106 h 10000"/>
                <a:gd name="connsiteX68" fmla="*/ 5472 w 10000"/>
                <a:gd name="connsiteY68" fmla="*/ 8116 h 10000"/>
                <a:gd name="connsiteX69" fmla="*/ 5335 w 10000"/>
                <a:gd name="connsiteY69" fmla="*/ 8869 h 10000"/>
                <a:gd name="connsiteX70" fmla="*/ 5268 w 10000"/>
                <a:gd name="connsiteY70" fmla="*/ 8330 h 10000"/>
                <a:gd name="connsiteX71" fmla="*/ 5151 w 10000"/>
                <a:gd name="connsiteY71" fmla="*/ 8339 h 10000"/>
                <a:gd name="connsiteX72" fmla="*/ 5108 w 10000"/>
                <a:gd name="connsiteY72" fmla="*/ 9184 h 10000"/>
                <a:gd name="connsiteX73" fmla="*/ 5076 w 10000"/>
                <a:gd name="connsiteY73" fmla="*/ 8997 h 10000"/>
                <a:gd name="connsiteX74" fmla="*/ 5000 w 10000"/>
                <a:gd name="connsiteY74" fmla="*/ 8982 h 10000"/>
                <a:gd name="connsiteX75" fmla="*/ 5083 w 10000"/>
                <a:gd name="connsiteY75" fmla="*/ 8261 h 10000"/>
                <a:gd name="connsiteX76" fmla="*/ 5083 w 10000"/>
                <a:gd name="connsiteY76" fmla="*/ 9339 h 10000"/>
                <a:gd name="connsiteX77" fmla="*/ 4958 w 10000"/>
                <a:gd name="connsiteY77" fmla="*/ 7628 h 10000"/>
                <a:gd name="connsiteX78" fmla="*/ 4917 w 10000"/>
                <a:gd name="connsiteY78" fmla="*/ 7903 h 10000"/>
                <a:gd name="connsiteX79" fmla="*/ 4833 w 10000"/>
                <a:gd name="connsiteY79" fmla="*/ 7544 h 10000"/>
                <a:gd name="connsiteX80" fmla="*/ 4597 w 10000"/>
                <a:gd name="connsiteY80" fmla="*/ 8950 h 10000"/>
                <a:gd name="connsiteX81" fmla="*/ 4677 w 10000"/>
                <a:gd name="connsiteY81" fmla="*/ 8735 h 10000"/>
                <a:gd name="connsiteX82" fmla="*/ 4592 w 10000"/>
                <a:gd name="connsiteY82" fmla="*/ 8690 h 10000"/>
                <a:gd name="connsiteX83" fmla="*/ 4497 w 10000"/>
                <a:gd name="connsiteY83" fmla="*/ 8716 h 10000"/>
                <a:gd name="connsiteX84" fmla="*/ 4359 w 10000"/>
                <a:gd name="connsiteY84" fmla="*/ 8906 h 10000"/>
                <a:gd name="connsiteX85" fmla="*/ 4337 w 10000"/>
                <a:gd name="connsiteY85" fmla="*/ 8743 h 10000"/>
                <a:gd name="connsiteX86" fmla="*/ 4345 w 10000"/>
                <a:gd name="connsiteY86" fmla="*/ 7800 h 10000"/>
                <a:gd name="connsiteX87" fmla="*/ 4122 w 10000"/>
                <a:gd name="connsiteY87" fmla="*/ 8624 h 10000"/>
                <a:gd name="connsiteX88" fmla="*/ 4058 w 10000"/>
                <a:gd name="connsiteY88" fmla="*/ 8084 h 10000"/>
                <a:gd name="connsiteX89" fmla="*/ 3954 w 10000"/>
                <a:gd name="connsiteY89" fmla="*/ 7985 h 10000"/>
                <a:gd name="connsiteX90" fmla="*/ 4044 w 10000"/>
                <a:gd name="connsiteY90" fmla="*/ 8586 h 10000"/>
                <a:gd name="connsiteX91" fmla="*/ 3833 w 10000"/>
                <a:gd name="connsiteY91" fmla="*/ 7903 h 10000"/>
                <a:gd name="connsiteX92" fmla="*/ 3719 w 10000"/>
                <a:gd name="connsiteY92" fmla="*/ 7992 h 10000"/>
                <a:gd name="connsiteX93" fmla="*/ 3750 w 10000"/>
                <a:gd name="connsiteY93" fmla="*/ 7185 h 10000"/>
                <a:gd name="connsiteX94" fmla="*/ 3631 w 10000"/>
                <a:gd name="connsiteY94" fmla="*/ 7299 h 10000"/>
                <a:gd name="connsiteX95" fmla="*/ 3615 w 10000"/>
                <a:gd name="connsiteY95" fmla="*/ 7299 h 10000"/>
                <a:gd name="connsiteX96" fmla="*/ 3465 w 10000"/>
                <a:gd name="connsiteY96" fmla="*/ 7332 h 10000"/>
                <a:gd name="connsiteX97" fmla="*/ 3406 w 10000"/>
                <a:gd name="connsiteY97" fmla="*/ 6775 h 10000"/>
                <a:gd name="connsiteX98" fmla="*/ 3198 w 10000"/>
                <a:gd name="connsiteY98" fmla="*/ 6685 h 10000"/>
                <a:gd name="connsiteX99" fmla="*/ 3091 w 10000"/>
                <a:gd name="connsiteY99" fmla="*/ 6739 h 10000"/>
                <a:gd name="connsiteX100" fmla="*/ 3006 w 10000"/>
                <a:gd name="connsiteY100" fmla="*/ 6361 h 10000"/>
                <a:gd name="connsiteX101" fmla="*/ 2990 w 10000"/>
                <a:gd name="connsiteY101" fmla="*/ 6361 h 10000"/>
                <a:gd name="connsiteX102" fmla="*/ 2936 w 10000"/>
                <a:gd name="connsiteY102" fmla="*/ 6864 h 10000"/>
                <a:gd name="connsiteX103" fmla="*/ 2910 w 10000"/>
                <a:gd name="connsiteY103" fmla="*/ 6829 h 10000"/>
                <a:gd name="connsiteX104" fmla="*/ 2851 w 10000"/>
                <a:gd name="connsiteY104" fmla="*/ 5982 h 10000"/>
                <a:gd name="connsiteX105" fmla="*/ 2840 w 10000"/>
                <a:gd name="connsiteY105" fmla="*/ 5982 h 10000"/>
                <a:gd name="connsiteX106" fmla="*/ 2840 w 10000"/>
                <a:gd name="connsiteY106" fmla="*/ 6216 h 10000"/>
                <a:gd name="connsiteX107" fmla="*/ 2798 w 10000"/>
                <a:gd name="connsiteY107" fmla="*/ 6072 h 10000"/>
                <a:gd name="connsiteX108" fmla="*/ 2814 w 10000"/>
                <a:gd name="connsiteY108" fmla="*/ 5514 h 10000"/>
                <a:gd name="connsiteX109" fmla="*/ 2563 w 10000"/>
                <a:gd name="connsiteY109" fmla="*/ 5370 h 10000"/>
                <a:gd name="connsiteX110" fmla="*/ 2440 w 10000"/>
                <a:gd name="connsiteY110" fmla="*/ 5657 h 10000"/>
                <a:gd name="connsiteX111" fmla="*/ 2023 w 10000"/>
                <a:gd name="connsiteY111" fmla="*/ 4109 h 10000"/>
                <a:gd name="connsiteX112" fmla="*/ 2034 w 10000"/>
                <a:gd name="connsiteY112" fmla="*/ 4342 h 10000"/>
                <a:gd name="connsiteX113" fmla="*/ 1815 w 10000"/>
                <a:gd name="connsiteY113" fmla="*/ 4218 h 10000"/>
                <a:gd name="connsiteX114" fmla="*/ 1815 w 10000"/>
                <a:gd name="connsiteY114" fmla="*/ 4071 h 10000"/>
                <a:gd name="connsiteX115" fmla="*/ 1842 w 10000"/>
                <a:gd name="connsiteY115" fmla="*/ 3639 h 10000"/>
                <a:gd name="connsiteX116" fmla="*/ 1773 w 10000"/>
                <a:gd name="connsiteY116" fmla="*/ 3368 h 10000"/>
                <a:gd name="connsiteX117" fmla="*/ 1580 w 10000"/>
                <a:gd name="connsiteY117" fmla="*/ 3135 h 10000"/>
                <a:gd name="connsiteX118" fmla="*/ 1468 w 10000"/>
                <a:gd name="connsiteY118" fmla="*/ 3314 h 10000"/>
                <a:gd name="connsiteX119" fmla="*/ 1468 w 10000"/>
                <a:gd name="connsiteY119" fmla="*/ 4018 h 10000"/>
                <a:gd name="connsiteX120" fmla="*/ 1442 w 10000"/>
                <a:gd name="connsiteY120" fmla="*/ 4071 h 10000"/>
                <a:gd name="connsiteX121" fmla="*/ 1383 w 10000"/>
                <a:gd name="connsiteY121" fmla="*/ 4071 h 10000"/>
                <a:gd name="connsiteX122" fmla="*/ 1233 w 10000"/>
                <a:gd name="connsiteY122" fmla="*/ 3550 h 10000"/>
                <a:gd name="connsiteX123" fmla="*/ 1095 w 10000"/>
                <a:gd name="connsiteY123" fmla="*/ 4450 h 10000"/>
                <a:gd name="connsiteX124" fmla="*/ 1041 w 10000"/>
                <a:gd name="connsiteY124" fmla="*/ 4397 h 10000"/>
                <a:gd name="connsiteX125" fmla="*/ 886 w 10000"/>
                <a:gd name="connsiteY125" fmla="*/ 3224 h 10000"/>
                <a:gd name="connsiteX126" fmla="*/ 721 w 10000"/>
                <a:gd name="connsiteY126" fmla="*/ 2902 h 10000"/>
                <a:gd name="connsiteX127" fmla="*/ 625 w 10000"/>
                <a:gd name="connsiteY127" fmla="*/ 2992 h 10000"/>
                <a:gd name="connsiteX128" fmla="*/ 651 w 10000"/>
                <a:gd name="connsiteY128" fmla="*/ 2576 h 10000"/>
                <a:gd name="connsiteX129" fmla="*/ 358 w 10000"/>
                <a:gd name="connsiteY129" fmla="*/ 2378 h 10000"/>
                <a:gd name="connsiteX130" fmla="*/ 416 w 10000"/>
                <a:gd name="connsiteY130" fmla="*/ 2145 h 10000"/>
                <a:gd name="connsiteX131" fmla="*/ 374 w 10000"/>
                <a:gd name="connsiteY131" fmla="*/ 2145 h 10000"/>
                <a:gd name="connsiteX132" fmla="*/ 251 w 10000"/>
                <a:gd name="connsiteY132" fmla="*/ 2378 h 10000"/>
                <a:gd name="connsiteX133" fmla="*/ 304 w 10000"/>
                <a:gd name="connsiteY133" fmla="*/ 2145 h 10000"/>
                <a:gd name="connsiteX134" fmla="*/ 320 w 10000"/>
                <a:gd name="connsiteY134" fmla="*/ 2054 h 10000"/>
                <a:gd name="connsiteX135" fmla="*/ 155 w 10000"/>
                <a:gd name="connsiteY135" fmla="*/ 2252 h 10000"/>
                <a:gd name="connsiteX136" fmla="*/ 155 w 10000"/>
                <a:gd name="connsiteY136" fmla="*/ 1080 h 10000"/>
                <a:gd name="connsiteX137" fmla="*/ 43 w 10000"/>
                <a:gd name="connsiteY137" fmla="*/ 991 h 10000"/>
                <a:gd name="connsiteX138" fmla="*/ 0 w 10000"/>
                <a:gd name="connsiteY138" fmla="*/ 1226 h 10000"/>
                <a:gd name="connsiteX139" fmla="*/ 0 w 10000"/>
                <a:gd name="connsiteY139" fmla="*/ 0 h 10000"/>
                <a:gd name="connsiteX0" fmla="*/ 0 w 10000"/>
                <a:gd name="connsiteY0" fmla="*/ 0 h 9873"/>
                <a:gd name="connsiteX1" fmla="*/ 10000 w 10000"/>
                <a:gd name="connsiteY1" fmla="*/ 0 h 9873"/>
                <a:gd name="connsiteX2" fmla="*/ 10000 w 10000"/>
                <a:gd name="connsiteY2" fmla="*/ 6685 h 9873"/>
                <a:gd name="connsiteX3" fmla="*/ 9920 w 10000"/>
                <a:gd name="connsiteY3" fmla="*/ 6504 h 9873"/>
                <a:gd name="connsiteX4" fmla="*/ 9754 w 10000"/>
                <a:gd name="connsiteY4" fmla="*/ 6918 h 9873"/>
                <a:gd name="connsiteX5" fmla="*/ 9712 w 10000"/>
                <a:gd name="connsiteY5" fmla="*/ 7910 h 9873"/>
                <a:gd name="connsiteX6" fmla="*/ 9349 w 10000"/>
                <a:gd name="connsiteY6" fmla="*/ 8505 h 9873"/>
                <a:gd name="connsiteX7" fmla="*/ 9279 w 10000"/>
                <a:gd name="connsiteY7" fmla="*/ 8269 h 9873"/>
                <a:gd name="connsiteX8" fmla="*/ 9253 w 10000"/>
                <a:gd name="connsiteY8" fmla="*/ 8323 h 9873"/>
                <a:gd name="connsiteX9" fmla="*/ 9242 w 10000"/>
                <a:gd name="connsiteY9" fmla="*/ 8739 h 9873"/>
                <a:gd name="connsiteX10" fmla="*/ 9156 w 10000"/>
                <a:gd name="connsiteY10" fmla="*/ 8792 h 9873"/>
                <a:gd name="connsiteX11" fmla="*/ 9034 w 10000"/>
                <a:gd name="connsiteY11" fmla="*/ 8323 h 9873"/>
                <a:gd name="connsiteX12" fmla="*/ 9071 w 10000"/>
                <a:gd name="connsiteY12" fmla="*/ 8145 h 9873"/>
                <a:gd name="connsiteX13" fmla="*/ 9007 w 10000"/>
                <a:gd name="connsiteY13" fmla="*/ 7856 h 9873"/>
                <a:gd name="connsiteX14" fmla="*/ 8825 w 10000"/>
                <a:gd name="connsiteY14" fmla="*/ 8090 h 9873"/>
                <a:gd name="connsiteX15" fmla="*/ 8809 w 10000"/>
                <a:gd name="connsiteY15" fmla="*/ 7946 h 9873"/>
                <a:gd name="connsiteX16" fmla="*/ 8868 w 10000"/>
                <a:gd name="connsiteY16" fmla="*/ 7765 h 9873"/>
                <a:gd name="connsiteX17" fmla="*/ 8836 w 10000"/>
                <a:gd name="connsiteY17" fmla="*/ 7621 h 9873"/>
                <a:gd name="connsiteX18" fmla="*/ 8756 w 10000"/>
                <a:gd name="connsiteY18" fmla="*/ 7710 h 9873"/>
                <a:gd name="connsiteX19" fmla="*/ 8671 w 10000"/>
                <a:gd name="connsiteY19" fmla="*/ 7332 h 9873"/>
                <a:gd name="connsiteX20" fmla="*/ 8697 w 10000"/>
                <a:gd name="connsiteY20" fmla="*/ 7008 h 9873"/>
                <a:gd name="connsiteX21" fmla="*/ 8628 w 10000"/>
                <a:gd name="connsiteY21" fmla="*/ 7100 h 9873"/>
                <a:gd name="connsiteX22" fmla="*/ 8590 w 10000"/>
                <a:gd name="connsiteY22" fmla="*/ 7946 h 9873"/>
                <a:gd name="connsiteX23" fmla="*/ 8436 w 10000"/>
                <a:gd name="connsiteY23" fmla="*/ 7856 h 9873"/>
                <a:gd name="connsiteX24" fmla="*/ 8436 w 10000"/>
                <a:gd name="connsiteY24" fmla="*/ 7802 h 9873"/>
                <a:gd name="connsiteX25" fmla="*/ 8478 w 10000"/>
                <a:gd name="connsiteY25" fmla="*/ 7675 h 9873"/>
                <a:gd name="connsiteX26" fmla="*/ 8478 w 10000"/>
                <a:gd name="connsiteY26" fmla="*/ 7621 h 9873"/>
                <a:gd name="connsiteX27" fmla="*/ 8382 w 10000"/>
                <a:gd name="connsiteY27" fmla="*/ 7477 h 9873"/>
                <a:gd name="connsiteX28" fmla="*/ 8356 w 10000"/>
                <a:gd name="connsiteY28" fmla="*/ 7802 h 9873"/>
                <a:gd name="connsiteX29" fmla="*/ 8409 w 10000"/>
                <a:gd name="connsiteY29" fmla="*/ 8090 h 9873"/>
                <a:gd name="connsiteX30" fmla="*/ 8393 w 10000"/>
                <a:gd name="connsiteY30" fmla="*/ 8090 h 9873"/>
                <a:gd name="connsiteX31" fmla="*/ 8297 w 10000"/>
                <a:gd name="connsiteY31" fmla="*/ 7802 h 9873"/>
                <a:gd name="connsiteX32" fmla="*/ 8254 w 10000"/>
                <a:gd name="connsiteY32" fmla="*/ 7299 h 9873"/>
                <a:gd name="connsiteX33" fmla="*/ 8217 w 10000"/>
                <a:gd name="connsiteY33" fmla="*/ 7299 h 9873"/>
                <a:gd name="connsiteX34" fmla="*/ 8201 w 10000"/>
                <a:gd name="connsiteY34" fmla="*/ 7477 h 9873"/>
                <a:gd name="connsiteX35" fmla="*/ 8115 w 10000"/>
                <a:gd name="connsiteY35" fmla="*/ 7332 h 9873"/>
                <a:gd name="connsiteX36" fmla="*/ 8078 w 10000"/>
                <a:gd name="connsiteY36" fmla="*/ 7566 h 9873"/>
                <a:gd name="connsiteX37" fmla="*/ 8078 w 10000"/>
                <a:gd name="connsiteY37" fmla="*/ 7387 h 9873"/>
                <a:gd name="connsiteX38" fmla="*/ 7939 w 10000"/>
                <a:gd name="connsiteY38" fmla="*/ 7765 h 9873"/>
                <a:gd name="connsiteX39" fmla="*/ 7854 w 10000"/>
                <a:gd name="connsiteY39" fmla="*/ 7765 h 9873"/>
                <a:gd name="connsiteX40" fmla="*/ 7645 w 10000"/>
                <a:gd name="connsiteY40" fmla="*/ 8323 h 9873"/>
                <a:gd name="connsiteX41" fmla="*/ 7603 w 10000"/>
                <a:gd name="connsiteY41" fmla="*/ 8145 h 9873"/>
                <a:gd name="connsiteX42" fmla="*/ 7635 w 10000"/>
                <a:gd name="connsiteY42" fmla="*/ 8505 h 9873"/>
                <a:gd name="connsiteX43" fmla="*/ 7533 w 10000"/>
                <a:gd name="connsiteY43" fmla="*/ 8505 h 9873"/>
                <a:gd name="connsiteX44" fmla="*/ 7453 w 10000"/>
                <a:gd name="connsiteY44" fmla="*/ 9297 h 9873"/>
                <a:gd name="connsiteX45" fmla="*/ 7330 w 10000"/>
                <a:gd name="connsiteY45" fmla="*/ 9531 h 9873"/>
                <a:gd name="connsiteX46" fmla="*/ 7368 w 10000"/>
                <a:gd name="connsiteY46" fmla="*/ 9819 h 9873"/>
                <a:gd name="connsiteX47" fmla="*/ 7424 w 10000"/>
                <a:gd name="connsiteY47" fmla="*/ 8698 h 9873"/>
                <a:gd name="connsiteX48" fmla="*/ 7386 w 10000"/>
                <a:gd name="connsiteY48" fmla="*/ 7852 h 9873"/>
                <a:gd name="connsiteX49" fmla="*/ 7347 w 10000"/>
                <a:gd name="connsiteY49" fmla="*/ 8258 h 9873"/>
                <a:gd name="connsiteX50" fmla="*/ 7267 w 10000"/>
                <a:gd name="connsiteY50" fmla="*/ 7919 h 9873"/>
                <a:gd name="connsiteX51" fmla="*/ 7054 w 10000"/>
                <a:gd name="connsiteY51" fmla="*/ 8413 h 9873"/>
                <a:gd name="connsiteX52" fmla="*/ 7053 w 10000"/>
                <a:gd name="connsiteY52" fmla="*/ 7445 h 9873"/>
                <a:gd name="connsiteX53" fmla="*/ 7026 w 10000"/>
                <a:gd name="connsiteY53" fmla="*/ 7964 h 9873"/>
                <a:gd name="connsiteX54" fmla="*/ 6828 w 10000"/>
                <a:gd name="connsiteY54" fmla="*/ 8153 h 9873"/>
                <a:gd name="connsiteX55" fmla="*/ 6677 w 10000"/>
                <a:gd name="connsiteY55" fmla="*/ 7953 h 9873"/>
                <a:gd name="connsiteX56" fmla="*/ 6616 w 10000"/>
                <a:gd name="connsiteY56" fmla="*/ 8144 h 9873"/>
                <a:gd name="connsiteX57" fmla="*/ 6417 w 10000"/>
                <a:gd name="connsiteY57" fmla="*/ 8261 h 9873"/>
                <a:gd name="connsiteX58" fmla="*/ 6500 w 10000"/>
                <a:gd name="connsiteY58" fmla="*/ 8261 h 9873"/>
                <a:gd name="connsiteX59" fmla="*/ 6333 w 10000"/>
                <a:gd name="connsiteY59" fmla="*/ 8623 h 9873"/>
                <a:gd name="connsiteX60" fmla="*/ 6333 w 10000"/>
                <a:gd name="connsiteY60" fmla="*/ 8261 h 9873"/>
                <a:gd name="connsiteX61" fmla="*/ 6250 w 10000"/>
                <a:gd name="connsiteY61" fmla="*/ 8261 h 9873"/>
                <a:gd name="connsiteX62" fmla="*/ 6167 w 10000"/>
                <a:gd name="connsiteY62" fmla="*/ 8261 h 9873"/>
                <a:gd name="connsiteX63" fmla="*/ 5917 w 10000"/>
                <a:gd name="connsiteY63" fmla="*/ 8261 h 9873"/>
                <a:gd name="connsiteX64" fmla="*/ 5879 w 10000"/>
                <a:gd name="connsiteY64" fmla="*/ 7858 h 9873"/>
                <a:gd name="connsiteX65" fmla="*/ 5753 w 10000"/>
                <a:gd name="connsiteY65" fmla="*/ 8037 h 9873"/>
                <a:gd name="connsiteX66" fmla="*/ 5700 w 10000"/>
                <a:gd name="connsiteY66" fmla="*/ 8083 h 9873"/>
                <a:gd name="connsiteX67" fmla="*/ 5559 w 10000"/>
                <a:gd name="connsiteY67" fmla="*/ 8106 h 9873"/>
                <a:gd name="connsiteX68" fmla="*/ 5472 w 10000"/>
                <a:gd name="connsiteY68" fmla="*/ 8116 h 9873"/>
                <a:gd name="connsiteX69" fmla="*/ 5335 w 10000"/>
                <a:gd name="connsiteY69" fmla="*/ 8869 h 9873"/>
                <a:gd name="connsiteX70" fmla="*/ 5268 w 10000"/>
                <a:gd name="connsiteY70" fmla="*/ 8330 h 9873"/>
                <a:gd name="connsiteX71" fmla="*/ 5151 w 10000"/>
                <a:gd name="connsiteY71" fmla="*/ 8339 h 9873"/>
                <a:gd name="connsiteX72" fmla="*/ 5108 w 10000"/>
                <a:gd name="connsiteY72" fmla="*/ 9184 h 9873"/>
                <a:gd name="connsiteX73" fmla="*/ 5076 w 10000"/>
                <a:gd name="connsiteY73" fmla="*/ 8997 h 9873"/>
                <a:gd name="connsiteX74" fmla="*/ 5000 w 10000"/>
                <a:gd name="connsiteY74" fmla="*/ 8982 h 9873"/>
                <a:gd name="connsiteX75" fmla="*/ 5083 w 10000"/>
                <a:gd name="connsiteY75" fmla="*/ 8261 h 9873"/>
                <a:gd name="connsiteX76" fmla="*/ 5083 w 10000"/>
                <a:gd name="connsiteY76" fmla="*/ 9339 h 9873"/>
                <a:gd name="connsiteX77" fmla="*/ 4958 w 10000"/>
                <a:gd name="connsiteY77" fmla="*/ 7628 h 9873"/>
                <a:gd name="connsiteX78" fmla="*/ 4917 w 10000"/>
                <a:gd name="connsiteY78" fmla="*/ 7903 h 9873"/>
                <a:gd name="connsiteX79" fmla="*/ 4833 w 10000"/>
                <a:gd name="connsiteY79" fmla="*/ 7544 h 9873"/>
                <a:gd name="connsiteX80" fmla="*/ 4597 w 10000"/>
                <a:gd name="connsiteY80" fmla="*/ 8950 h 9873"/>
                <a:gd name="connsiteX81" fmla="*/ 4677 w 10000"/>
                <a:gd name="connsiteY81" fmla="*/ 8735 h 9873"/>
                <a:gd name="connsiteX82" fmla="*/ 4592 w 10000"/>
                <a:gd name="connsiteY82" fmla="*/ 8690 h 9873"/>
                <a:gd name="connsiteX83" fmla="*/ 4497 w 10000"/>
                <a:gd name="connsiteY83" fmla="*/ 8716 h 9873"/>
                <a:gd name="connsiteX84" fmla="*/ 4359 w 10000"/>
                <a:gd name="connsiteY84" fmla="*/ 8906 h 9873"/>
                <a:gd name="connsiteX85" fmla="*/ 4337 w 10000"/>
                <a:gd name="connsiteY85" fmla="*/ 8743 h 9873"/>
                <a:gd name="connsiteX86" fmla="*/ 4345 w 10000"/>
                <a:gd name="connsiteY86" fmla="*/ 7800 h 9873"/>
                <a:gd name="connsiteX87" fmla="*/ 4122 w 10000"/>
                <a:gd name="connsiteY87" fmla="*/ 8624 h 9873"/>
                <a:gd name="connsiteX88" fmla="*/ 4058 w 10000"/>
                <a:gd name="connsiteY88" fmla="*/ 8084 h 9873"/>
                <a:gd name="connsiteX89" fmla="*/ 3954 w 10000"/>
                <a:gd name="connsiteY89" fmla="*/ 7985 h 9873"/>
                <a:gd name="connsiteX90" fmla="*/ 4044 w 10000"/>
                <a:gd name="connsiteY90" fmla="*/ 8586 h 9873"/>
                <a:gd name="connsiteX91" fmla="*/ 3833 w 10000"/>
                <a:gd name="connsiteY91" fmla="*/ 7903 h 9873"/>
                <a:gd name="connsiteX92" fmla="*/ 3719 w 10000"/>
                <a:gd name="connsiteY92" fmla="*/ 7992 h 9873"/>
                <a:gd name="connsiteX93" fmla="*/ 3750 w 10000"/>
                <a:gd name="connsiteY93" fmla="*/ 7185 h 9873"/>
                <a:gd name="connsiteX94" fmla="*/ 3631 w 10000"/>
                <a:gd name="connsiteY94" fmla="*/ 7299 h 9873"/>
                <a:gd name="connsiteX95" fmla="*/ 3615 w 10000"/>
                <a:gd name="connsiteY95" fmla="*/ 7299 h 9873"/>
                <a:gd name="connsiteX96" fmla="*/ 3465 w 10000"/>
                <a:gd name="connsiteY96" fmla="*/ 7332 h 9873"/>
                <a:gd name="connsiteX97" fmla="*/ 3406 w 10000"/>
                <a:gd name="connsiteY97" fmla="*/ 6775 h 9873"/>
                <a:gd name="connsiteX98" fmla="*/ 3198 w 10000"/>
                <a:gd name="connsiteY98" fmla="*/ 6685 h 9873"/>
                <a:gd name="connsiteX99" fmla="*/ 3091 w 10000"/>
                <a:gd name="connsiteY99" fmla="*/ 6739 h 9873"/>
                <a:gd name="connsiteX100" fmla="*/ 3006 w 10000"/>
                <a:gd name="connsiteY100" fmla="*/ 6361 h 9873"/>
                <a:gd name="connsiteX101" fmla="*/ 2990 w 10000"/>
                <a:gd name="connsiteY101" fmla="*/ 6361 h 9873"/>
                <a:gd name="connsiteX102" fmla="*/ 2936 w 10000"/>
                <a:gd name="connsiteY102" fmla="*/ 6864 h 9873"/>
                <a:gd name="connsiteX103" fmla="*/ 2910 w 10000"/>
                <a:gd name="connsiteY103" fmla="*/ 6829 h 9873"/>
                <a:gd name="connsiteX104" fmla="*/ 2851 w 10000"/>
                <a:gd name="connsiteY104" fmla="*/ 5982 h 9873"/>
                <a:gd name="connsiteX105" fmla="*/ 2840 w 10000"/>
                <a:gd name="connsiteY105" fmla="*/ 5982 h 9873"/>
                <a:gd name="connsiteX106" fmla="*/ 2840 w 10000"/>
                <a:gd name="connsiteY106" fmla="*/ 6216 h 9873"/>
                <a:gd name="connsiteX107" fmla="*/ 2798 w 10000"/>
                <a:gd name="connsiteY107" fmla="*/ 6072 h 9873"/>
                <a:gd name="connsiteX108" fmla="*/ 2814 w 10000"/>
                <a:gd name="connsiteY108" fmla="*/ 5514 h 9873"/>
                <a:gd name="connsiteX109" fmla="*/ 2563 w 10000"/>
                <a:gd name="connsiteY109" fmla="*/ 5370 h 9873"/>
                <a:gd name="connsiteX110" fmla="*/ 2440 w 10000"/>
                <a:gd name="connsiteY110" fmla="*/ 5657 h 9873"/>
                <a:gd name="connsiteX111" fmla="*/ 2023 w 10000"/>
                <a:gd name="connsiteY111" fmla="*/ 4109 h 9873"/>
                <a:gd name="connsiteX112" fmla="*/ 2034 w 10000"/>
                <a:gd name="connsiteY112" fmla="*/ 4342 h 9873"/>
                <a:gd name="connsiteX113" fmla="*/ 1815 w 10000"/>
                <a:gd name="connsiteY113" fmla="*/ 4218 h 9873"/>
                <a:gd name="connsiteX114" fmla="*/ 1815 w 10000"/>
                <a:gd name="connsiteY114" fmla="*/ 4071 h 9873"/>
                <a:gd name="connsiteX115" fmla="*/ 1842 w 10000"/>
                <a:gd name="connsiteY115" fmla="*/ 3639 h 9873"/>
                <a:gd name="connsiteX116" fmla="*/ 1773 w 10000"/>
                <a:gd name="connsiteY116" fmla="*/ 3368 h 9873"/>
                <a:gd name="connsiteX117" fmla="*/ 1580 w 10000"/>
                <a:gd name="connsiteY117" fmla="*/ 3135 h 9873"/>
                <a:gd name="connsiteX118" fmla="*/ 1468 w 10000"/>
                <a:gd name="connsiteY118" fmla="*/ 3314 h 9873"/>
                <a:gd name="connsiteX119" fmla="*/ 1468 w 10000"/>
                <a:gd name="connsiteY119" fmla="*/ 4018 h 9873"/>
                <a:gd name="connsiteX120" fmla="*/ 1442 w 10000"/>
                <a:gd name="connsiteY120" fmla="*/ 4071 h 9873"/>
                <a:gd name="connsiteX121" fmla="*/ 1383 w 10000"/>
                <a:gd name="connsiteY121" fmla="*/ 4071 h 9873"/>
                <a:gd name="connsiteX122" fmla="*/ 1233 w 10000"/>
                <a:gd name="connsiteY122" fmla="*/ 3550 h 9873"/>
                <a:gd name="connsiteX123" fmla="*/ 1095 w 10000"/>
                <a:gd name="connsiteY123" fmla="*/ 4450 h 9873"/>
                <a:gd name="connsiteX124" fmla="*/ 1041 w 10000"/>
                <a:gd name="connsiteY124" fmla="*/ 4397 h 9873"/>
                <a:gd name="connsiteX125" fmla="*/ 886 w 10000"/>
                <a:gd name="connsiteY125" fmla="*/ 3224 h 9873"/>
                <a:gd name="connsiteX126" fmla="*/ 721 w 10000"/>
                <a:gd name="connsiteY126" fmla="*/ 2902 h 9873"/>
                <a:gd name="connsiteX127" fmla="*/ 625 w 10000"/>
                <a:gd name="connsiteY127" fmla="*/ 2992 h 9873"/>
                <a:gd name="connsiteX128" fmla="*/ 651 w 10000"/>
                <a:gd name="connsiteY128" fmla="*/ 2576 h 9873"/>
                <a:gd name="connsiteX129" fmla="*/ 358 w 10000"/>
                <a:gd name="connsiteY129" fmla="*/ 2378 h 9873"/>
                <a:gd name="connsiteX130" fmla="*/ 416 w 10000"/>
                <a:gd name="connsiteY130" fmla="*/ 2145 h 9873"/>
                <a:gd name="connsiteX131" fmla="*/ 374 w 10000"/>
                <a:gd name="connsiteY131" fmla="*/ 2145 h 9873"/>
                <a:gd name="connsiteX132" fmla="*/ 251 w 10000"/>
                <a:gd name="connsiteY132" fmla="*/ 2378 h 9873"/>
                <a:gd name="connsiteX133" fmla="*/ 304 w 10000"/>
                <a:gd name="connsiteY133" fmla="*/ 2145 h 9873"/>
                <a:gd name="connsiteX134" fmla="*/ 320 w 10000"/>
                <a:gd name="connsiteY134" fmla="*/ 2054 h 9873"/>
                <a:gd name="connsiteX135" fmla="*/ 155 w 10000"/>
                <a:gd name="connsiteY135" fmla="*/ 2252 h 9873"/>
                <a:gd name="connsiteX136" fmla="*/ 155 w 10000"/>
                <a:gd name="connsiteY136" fmla="*/ 1080 h 9873"/>
                <a:gd name="connsiteX137" fmla="*/ 43 w 10000"/>
                <a:gd name="connsiteY137" fmla="*/ 991 h 9873"/>
                <a:gd name="connsiteX138" fmla="*/ 0 w 10000"/>
                <a:gd name="connsiteY138" fmla="*/ 1226 h 9873"/>
                <a:gd name="connsiteX139" fmla="*/ 0 w 10000"/>
                <a:gd name="connsiteY139" fmla="*/ 0 h 9873"/>
                <a:gd name="connsiteX0" fmla="*/ 0 w 10000"/>
                <a:gd name="connsiteY0" fmla="*/ 0 h 9945"/>
                <a:gd name="connsiteX1" fmla="*/ 10000 w 10000"/>
                <a:gd name="connsiteY1" fmla="*/ 0 h 9945"/>
                <a:gd name="connsiteX2" fmla="*/ 10000 w 10000"/>
                <a:gd name="connsiteY2" fmla="*/ 6771 h 9945"/>
                <a:gd name="connsiteX3" fmla="*/ 9920 w 10000"/>
                <a:gd name="connsiteY3" fmla="*/ 6588 h 9945"/>
                <a:gd name="connsiteX4" fmla="*/ 9754 w 10000"/>
                <a:gd name="connsiteY4" fmla="*/ 7007 h 9945"/>
                <a:gd name="connsiteX5" fmla="*/ 9712 w 10000"/>
                <a:gd name="connsiteY5" fmla="*/ 8012 h 9945"/>
                <a:gd name="connsiteX6" fmla="*/ 9349 w 10000"/>
                <a:gd name="connsiteY6" fmla="*/ 8614 h 9945"/>
                <a:gd name="connsiteX7" fmla="*/ 9279 w 10000"/>
                <a:gd name="connsiteY7" fmla="*/ 8375 h 9945"/>
                <a:gd name="connsiteX8" fmla="*/ 9253 w 10000"/>
                <a:gd name="connsiteY8" fmla="*/ 8430 h 9945"/>
                <a:gd name="connsiteX9" fmla="*/ 9242 w 10000"/>
                <a:gd name="connsiteY9" fmla="*/ 8851 h 9945"/>
                <a:gd name="connsiteX10" fmla="*/ 9156 w 10000"/>
                <a:gd name="connsiteY10" fmla="*/ 8905 h 9945"/>
                <a:gd name="connsiteX11" fmla="*/ 9034 w 10000"/>
                <a:gd name="connsiteY11" fmla="*/ 8430 h 9945"/>
                <a:gd name="connsiteX12" fmla="*/ 9071 w 10000"/>
                <a:gd name="connsiteY12" fmla="*/ 8250 h 9945"/>
                <a:gd name="connsiteX13" fmla="*/ 9007 w 10000"/>
                <a:gd name="connsiteY13" fmla="*/ 7957 h 9945"/>
                <a:gd name="connsiteX14" fmla="*/ 8825 w 10000"/>
                <a:gd name="connsiteY14" fmla="*/ 8194 h 9945"/>
                <a:gd name="connsiteX15" fmla="*/ 8809 w 10000"/>
                <a:gd name="connsiteY15" fmla="*/ 8048 h 9945"/>
                <a:gd name="connsiteX16" fmla="*/ 8868 w 10000"/>
                <a:gd name="connsiteY16" fmla="*/ 7865 h 9945"/>
                <a:gd name="connsiteX17" fmla="*/ 8836 w 10000"/>
                <a:gd name="connsiteY17" fmla="*/ 7719 h 9945"/>
                <a:gd name="connsiteX18" fmla="*/ 8756 w 10000"/>
                <a:gd name="connsiteY18" fmla="*/ 7809 h 9945"/>
                <a:gd name="connsiteX19" fmla="*/ 8671 w 10000"/>
                <a:gd name="connsiteY19" fmla="*/ 7426 h 9945"/>
                <a:gd name="connsiteX20" fmla="*/ 8697 w 10000"/>
                <a:gd name="connsiteY20" fmla="*/ 7098 h 9945"/>
                <a:gd name="connsiteX21" fmla="*/ 8628 w 10000"/>
                <a:gd name="connsiteY21" fmla="*/ 7191 h 9945"/>
                <a:gd name="connsiteX22" fmla="*/ 8590 w 10000"/>
                <a:gd name="connsiteY22" fmla="*/ 8048 h 9945"/>
                <a:gd name="connsiteX23" fmla="*/ 8436 w 10000"/>
                <a:gd name="connsiteY23" fmla="*/ 7957 h 9945"/>
                <a:gd name="connsiteX24" fmla="*/ 8436 w 10000"/>
                <a:gd name="connsiteY24" fmla="*/ 7902 h 9945"/>
                <a:gd name="connsiteX25" fmla="*/ 8478 w 10000"/>
                <a:gd name="connsiteY25" fmla="*/ 7774 h 9945"/>
                <a:gd name="connsiteX26" fmla="*/ 8478 w 10000"/>
                <a:gd name="connsiteY26" fmla="*/ 7719 h 9945"/>
                <a:gd name="connsiteX27" fmla="*/ 8382 w 10000"/>
                <a:gd name="connsiteY27" fmla="*/ 7573 h 9945"/>
                <a:gd name="connsiteX28" fmla="*/ 8356 w 10000"/>
                <a:gd name="connsiteY28" fmla="*/ 7902 h 9945"/>
                <a:gd name="connsiteX29" fmla="*/ 8409 w 10000"/>
                <a:gd name="connsiteY29" fmla="*/ 8194 h 9945"/>
                <a:gd name="connsiteX30" fmla="*/ 8393 w 10000"/>
                <a:gd name="connsiteY30" fmla="*/ 8194 h 9945"/>
                <a:gd name="connsiteX31" fmla="*/ 8297 w 10000"/>
                <a:gd name="connsiteY31" fmla="*/ 7902 h 9945"/>
                <a:gd name="connsiteX32" fmla="*/ 8254 w 10000"/>
                <a:gd name="connsiteY32" fmla="*/ 7393 h 9945"/>
                <a:gd name="connsiteX33" fmla="*/ 8217 w 10000"/>
                <a:gd name="connsiteY33" fmla="*/ 7393 h 9945"/>
                <a:gd name="connsiteX34" fmla="*/ 8201 w 10000"/>
                <a:gd name="connsiteY34" fmla="*/ 7573 h 9945"/>
                <a:gd name="connsiteX35" fmla="*/ 8115 w 10000"/>
                <a:gd name="connsiteY35" fmla="*/ 7426 h 9945"/>
                <a:gd name="connsiteX36" fmla="*/ 8078 w 10000"/>
                <a:gd name="connsiteY36" fmla="*/ 7663 h 9945"/>
                <a:gd name="connsiteX37" fmla="*/ 8078 w 10000"/>
                <a:gd name="connsiteY37" fmla="*/ 7482 h 9945"/>
                <a:gd name="connsiteX38" fmla="*/ 7939 w 10000"/>
                <a:gd name="connsiteY38" fmla="*/ 7865 h 9945"/>
                <a:gd name="connsiteX39" fmla="*/ 7854 w 10000"/>
                <a:gd name="connsiteY39" fmla="*/ 7865 h 9945"/>
                <a:gd name="connsiteX40" fmla="*/ 7645 w 10000"/>
                <a:gd name="connsiteY40" fmla="*/ 8430 h 9945"/>
                <a:gd name="connsiteX41" fmla="*/ 7603 w 10000"/>
                <a:gd name="connsiteY41" fmla="*/ 8250 h 9945"/>
                <a:gd name="connsiteX42" fmla="*/ 7635 w 10000"/>
                <a:gd name="connsiteY42" fmla="*/ 8614 h 9945"/>
                <a:gd name="connsiteX43" fmla="*/ 7533 w 10000"/>
                <a:gd name="connsiteY43" fmla="*/ 8614 h 9945"/>
                <a:gd name="connsiteX44" fmla="*/ 7453 w 10000"/>
                <a:gd name="connsiteY44" fmla="*/ 9417 h 9945"/>
                <a:gd name="connsiteX45" fmla="*/ 7330 w 10000"/>
                <a:gd name="connsiteY45" fmla="*/ 9654 h 9945"/>
                <a:gd name="connsiteX46" fmla="*/ 7472 w 10000"/>
                <a:gd name="connsiteY46" fmla="*/ 8171 h 9945"/>
                <a:gd name="connsiteX47" fmla="*/ 7424 w 10000"/>
                <a:gd name="connsiteY47" fmla="*/ 8810 h 9945"/>
                <a:gd name="connsiteX48" fmla="*/ 7386 w 10000"/>
                <a:gd name="connsiteY48" fmla="*/ 7953 h 9945"/>
                <a:gd name="connsiteX49" fmla="*/ 7347 w 10000"/>
                <a:gd name="connsiteY49" fmla="*/ 8364 h 9945"/>
                <a:gd name="connsiteX50" fmla="*/ 7267 w 10000"/>
                <a:gd name="connsiteY50" fmla="*/ 8021 h 9945"/>
                <a:gd name="connsiteX51" fmla="*/ 7054 w 10000"/>
                <a:gd name="connsiteY51" fmla="*/ 8521 h 9945"/>
                <a:gd name="connsiteX52" fmla="*/ 7053 w 10000"/>
                <a:gd name="connsiteY52" fmla="*/ 7541 h 9945"/>
                <a:gd name="connsiteX53" fmla="*/ 7026 w 10000"/>
                <a:gd name="connsiteY53" fmla="*/ 8066 h 9945"/>
                <a:gd name="connsiteX54" fmla="*/ 6828 w 10000"/>
                <a:gd name="connsiteY54" fmla="*/ 8258 h 9945"/>
                <a:gd name="connsiteX55" fmla="*/ 6677 w 10000"/>
                <a:gd name="connsiteY55" fmla="*/ 8055 h 9945"/>
                <a:gd name="connsiteX56" fmla="*/ 6616 w 10000"/>
                <a:gd name="connsiteY56" fmla="*/ 8249 h 9945"/>
                <a:gd name="connsiteX57" fmla="*/ 6417 w 10000"/>
                <a:gd name="connsiteY57" fmla="*/ 8367 h 9945"/>
                <a:gd name="connsiteX58" fmla="*/ 6500 w 10000"/>
                <a:gd name="connsiteY58" fmla="*/ 8367 h 9945"/>
                <a:gd name="connsiteX59" fmla="*/ 6333 w 10000"/>
                <a:gd name="connsiteY59" fmla="*/ 8734 h 9945"/>
                <a:gd name="connsiteX60" fmla="*/ 6333 w 10000"/>
                <a:gd name="connsiteY60" fmla="*/ 8367 h 9945"/>
                <a:gd name="connsiteX61" fmla="*/ 6250 w 10000"/>
                <a:gd name="connsiteY61" fmla="*/ 8367 h 9945"/>
                <a:gd name="connsiteX62" fmla="*/ 6167 w 10000"/>
                <a:gd name="connsiteY62" fmla="*/ 8367 h 9945"/>
                <a:gd name="connsiteX63" fmla="*/ 5917 w 10000"/>
                <a:gd name="connsiteY63" fmla="*/ 8367 h 9945"/>
                <a:gd name="connsiteX64" fmla="*/ 5879 w 10000"/>
                <a:gd name="connsiteY64" fmla="*/ 7959 h 9945"/>
                <a:gd name="connsiteX65" fmla="*/ 5753 w 10000"/>
                <a:gd name="connsiteY65" fmla="*/ 8140 h 9945"/>
                <a:gd name="connsiteX66" fmla="*/ 5700 w 10000"/>
                <a:gd name="connsiteY66" fmla="*/ 8187 h 9945"/>
                <a:gd name="connsiteX67" fmla="*/ 5559 w 10000"/>
                <a:gd name="connsiteY67" fmla="*/ 8210 h 9945"/>
                <a:gd name="connsiteX68" fmla="*/ 5472 w 10000"/>
                <a:gd name="connsiteY68" fmla="*/ 8220 h 9945"/>
                <a:gd name="connsiteX69" fmla="*/ 5335 w 10000"/>
                <a:gd name="connsiteY69" fmla="*/ 8983 h 9945"/>
                <a:gd name="connsiteX70" fmla="*/ 5268 w 10000"/>
                <a:gd name="connsiteY70" fmla="*/ 8437 h 9945"/>
                <a:gd name="connsiteX71" fmla="*/ 5151 w 10000"/>
                <a:gd name="connsiteY71" fmla="*/ 8446 h 9945"/>
                <a:gd name="connsiteX72" fmla="*/ 5108 w 10000"/>
                <a:gd name="connsiteY72" fmla="*/ 9302 h 9945"/>
                <a:gd name="connsiteX73" fmla="*/ 5076 w 10000"/>
                <a:gd name="connsiteY73" fmla="*/ 9113 h 9945"/>
                <a:gd name="connsiteX74" fmla="*/ 5000 w 10000"/>
                <a:gd name="connsiteY74" fmla="*/ 9098 h 9945"/>
                <a:gd name="connsiteX75" fmla="*/ 5083 w 10000"/>
                <a:gd name="connsiteY75" fmla="*/ 8367 h 9945"/>
                <a:gd name="connsiteX76" fmla="*/ 5083 w 10000"/>
                <a:gd name="connsiteY76" fmla="*/ 9459 h 9945"/>
                <a:gd name="connsiteX77" fmla="*/ 4958 w 10000"/>
                <a:gd name="connsiteY77" fmla="*/ 7726 h 9945"/>
                <a:gd name="connsiteX78" fmla="*/ 4917 w 10000"/>
                <a:gd name="connsiteY78" fmla="*/ 8005 h 9945"/>
                <a:gd name="connsiteX79" fmla="*/ 4833 w 10000"/>
                <a:gd name="connsiteY79" fmla="*/ 7641 h 9945"/>
                <a:gd name="connsiteX80" fmla="*/ 4597 w 10000"/>
                <a:gd name="connsiteY80" fmla="*/ 9065 h 9945"/>
                <a:gd name="connsiteX81" fmla="*/ 4677 w 10000"/>
                <a:gd name="connsiteY81" fmla="*/ 8847 h 9945"/>
                <a:gd name="connsiteX82" fmla="*/ 4592 w 10000"/>
                <a:gd name="connsiteY82" fmla="*/ 8802 h 9945"/>
                <a:gd name="connsiteX83" fmla="*/ 4497 w 10000"/>
                <a:gd name="connsiteY83" fmla="*/ 8828 h 9945"/>
                <a:gd name="connsiteX84" fmla="*/ 4359 w 10000"/>
                <a:gd name="connsiteY84" fmla="*/ 9021 h 9945"/>
                <a:gd name="connsiteX85" fmla="*/ 4337 w 10000"/>
                <a:gd name="connsiteY85" fmla="*/ 8855 h 9945"/>
                <a:gd name="connsiteX86" fmla="*/ 4345 w 10000"/>
                <a:gd name="connsiteY86" fmla="*/ 7900 h 9945"/>
                <a:gd name="connsiteX87" fmla="*/ 4122 w 10000"/>
                <a:gd name="connsiteY87" fmla="*/ 8735 h 9945"/>
                <a:gd name="connsiteX88" fmla="*/ 4058 w 10000"/>
                <a:gd name="connsiteY88" fmla="*/ 8188 h 9945"/>
                <a:gd name="connsiteX89" fmla="*/ 3954 w 10000"/>
                <a:gd name="connsiteY89" fmla="*/ 8088 h 9945"/>
                <a:gd name="connsiteX90" fmla="*/ 4044 w 10000"/>
                <a:gd name="connsiteY90" fmla="*/ 8696 h 9945"/>
                <a:gd name="connsiteX91" fmla="*/ 3833 w 10000"/>
                <a:gd name="connsiteY91" fmla="*/ 8005 h 9945"/>
                <a:gd name="connsiteX92" fmla="*/ 3719 w 10000"/>
                <a:gd name="connsiteY92" fmla="*/ 8095 h 9945"/>
                <a:gd name="connsiteX93" fmla="*/ 3750 w 10000"/>
                <a:gd name="connsiteY93" fmla="*/ 7277 h 9945"/>
                <a:gd name="connsiteX94" fmla="*/ 3631 w 10000"/>
                <a:gd name="connsiteY94" fmla="*/ 7393 h 9945"/>
                <a:gd name="connsiteX95" fmla="*/ 3615 w 10000"/>
                <a:gd name="connsiteY95" fmla="*/ 7393 h 9945"/>
                <a:gd name="connsiteX96" fmla="*/ 3465 w 10000"/>
                <a:gd name="connsiteY96" fmla="*/ 7426 h 9945"/>
                <a:gd name="connsiteX97" fmla="*/ 3406 w 10000"/>
                <a:gd name="connsiteY97" fmla="*/ 6862 h 9945"/>
                <a:gd name="connsiteX98" fmla="*/ 3198 w 10000"/>
                <a:gd name="connsiteY98" fmla="*/ 6771 h 9945"/>
                <a:gd name="connsiteX99" fmla="*/ 3091 w 10000"/>
                <a:gd name="connsiteY99" fmla="*/ 6826 h 9945"/>
                <a:gd name="connsiteX100" fmla="*/ 3006 w 10000"/>
                <a:gd name="connsiteY100" fmla="*/ 6443 h 9945"/>
                <a:gd name="connsiteX101" fmla="*/ 2990 w 10000"/>
                <a:gd name="connsiteY101" fmla="*/ 6443 h 9945"/>
                <a:gd name="connsiteX102" fmla="*/ 2936 w 10000"/>
                <a:gd name="connsiteY102" fmla="*/ 6952 h 9945"/>
                <a:gd name="connsiteX103" fmla="*/ 2910 w 10000"/>
                <a:gd name="connsiteY103" fmla="*/ 6917 h 9945"/>
                <a:gd name="connsiteX104" fmla="*/ 2851 w 10000"/>
                <a:gd name="connsiteY104" fmla="*/ 6059 h 9945"/>
                <a:gd name="connsiteX105" fmla="*/ 2840 w 10000"/>
                <a:gd name="connsiteY105" fmla="*/ 6059 h 9945"/>
                <a:gd name="connsiteX106" fmla="*/ 2840 w 10000"/>
                <a:gd name="connsiteY106" fmla="*/ 6296 h 9945"/>
                <a:gd name="connsiteX107" fmla="*/ 2798 w 10000"/>
                <a:gd name="connsiteY107" fmla="*/ 6150 h 9945"/>
                <a:gd name="connsiteX108" fmla="*/ 2814 w 10000"/>
                <a:gd name="connsiteY108" fmla="*/ 5585 h 9945"/>
                <a:gd name="connsiteX109" fmla="*/ 2563 w 10000"/>
                <a:gd name="connsiteY109" fmla="*/ 5439 h 9945"/>
                <a:gd name="connsiteX110" fmla="*/ 2440 w 10000"/>
                <a:gd name="connsiteY110" fmla="*/ 5730 h 9945"/>
                <a:gd name="connsiteX111" fmla="*/ 2023 w 10000"/>
                <a:gd name="connsiteY111" fmla="*/ 4162 h 9945"/>
                <a:gd name="connsiteX112" fmla="*/ 2034 w 10000"/>
                <a:gd name="connsiteY112" fmla="*/ 4398 h 9945"/>
                <a:gd name="connsiteX113" fmla="*/ 1815 w 10000"/>
                <a:gd name="connsiteY113" fmla="*/ 4272 h 9945"/>
                <a:gd name="connsiteX114" fmla="*/ 1815 w 10000"/>
                <a:gd name="connsiteY114" fmla="*/ 4123 h 9945"/>
                <a:gd name="connsiteX115" fmla="*/ 1842 w 10000"/>
                <a:gd name="connsiteY115" fmla="*/ 3686 h 9945"/>
                <a:gd name="connsiteX116" fmla="*/ 1773 w 10000"/>
                <a:gd name="connsiteY116" fmla="*/ 3411 h 9945"/>
                <a:gd name="connsiteX117" fmla="*/ 1580 w 10000"/>
                <a:gd name="connsiteY117" fmla="*/ 3175 h 9945"/>
                <a:gd name="connsiteX118" fmla="*/ 1468 w 10000"/>
                <a:gd name="connsiteY118" fmla="*/ 3357 h 9945"/>
                <a:gd name="connsiteX119" fmla="*/ 1468 w 10000"/>
                <a:gd name="connsiteY119" fmla="*/ 4070 h 9945"/>
                <a:gd name="connsiteX120" fmla="*/ 1442 w 10000"/>
                <a:gd name="connsiteY120" fmla="*/ 4123 h 9945"/>
                <a:gd name="connsiteX121" fmla="*/ 1383 w 10000"/>
                <a:gd name="connsiteY121" fmla="*/ 4123 h 9945"/>
                <a:gd name="connsiteX122" fmla="*/ 1233 w 10000"/>
                <a:gd name="connsiteY122" fmla="*/ 3596 h 9945"/>
                <a:gd name="connsiteX123" fmla="*/ 1095 w 10000"/>
                <a:gd name="connsiteY123" fmla="*/ 4507 h 9945"/>
                <a:gd name="connsiteX124" fmla="*/ 1041 w 10000"/>
                <a:gd name="connsiteY124" fmla="*/ 4454 h 9945"/>
                <a:gd name="connsiteX125" fmla="*/ 886 w 10000"/>
                <a:gd name="connsiteY125" fmla="*/ 3265 h 9945"/>
                <a:gd name="connsiteX126" fmla="*/ 721 w 10000"/>
                <a:gd name="connsiteY126" fmla="*/ 2939 h 9945"/>
                <a:gd name="connsiteX127" fmla="*/ 625 w 10000"/>
                <a:gd name="connsiteY127" fmla="*/ 3030 h 9945"/>
                <a:gd name="connsiteX128" fmla="*/ 651 w 10000"/>
                <a:gd name="connsiteY128" fmla="*/ 2609 h 9945"/>
                <a:gd name="connsiteX129" fmla="*/ 358 w 10000"/>
                <a:gd name="connsiteY129" fmla="*/ 2409 h 9945"/>
                <a:gd name="connsiteX130" fmla="*/ 416 w 10000"/>
                <a:gd name="connsiteY130" fmla="*/ 2173 h 9945"/>
                <a:gd name="connsiteX131" fmla="*/ 374 w 10000"/>
                <a:gd name="connsiteY131" fmla="*/ 2173 h 9945"/>
                <a:gd name="connsiteX132" fmla="*/ 251 w 10000"/>
                <a:gd name="connsiteY132" fmla="*/ 2409 h 9945"/>
                <a:gd name="connsiteX133" fmla="*/ 304 w 10000"/>
                <a:gd name="connsiteY133" fmla="*/ 2173 h 9945"/>
                <a:gd name="connsiteX134" fmla="*/ 320 w 10000"/>
                <a:gd name="connsiteY134" fmla="*/ 2080 h 9945"/>
                <a:gd name="connsiteX135" fmla="*/ 155 w 10000"/>
                <a:gd name="connsiteY135" fmla="*/ 2281 h 9945"/>
                <a:gd name="connsiteX136" fmla="*/ 155 w 10000"/>
                <a:gd name="connsiteY136" fmla="*/ 1094 h 9945"/>
                <a:gd name="connsiteX137" fmla="*/ 43 w 10000"/>
                <a:gd name="connsiteY137" fmla="*/ 1004 h 9945"/>
                <a:gd name="connsiteX138" fmla="*/ 0 w 10000"/>
                <a:gd name="connsiteY138" fmla="*/ 1242 h 9945"/>
                <a:gd name="connsiteX139" fmla="*/ 0 w 10000"/>
                <a:gd name="connsiteY139" fmla="*/ 0 h 9945"/>
                <a:gd name="connsiteX0" fmla="*/ 0 w 10000"/>
                <a:gd name="connsiteY0" fmla="*/ 0 h 9521"/>
                <a:gd name="connsiteX1" fmla="*/ 10000 w 10000"/>
                <a:gd name="connsiteY1" fmla="*/ 0 h 9521"/>
                <a:gd name="connsiteX2" fmla="*/ 10000 w 10000"/>
                <a:gd name="connsiteY2" fmla="*/ 6808 h 9521"/>
                <a:gd name="connsiteX3" fmla="*/ 9920 w 10000"/>
                <a:gd name="connsiteY3" fmla="*/ 6624 h 9521"/>
                <a:gd name="connsiteX4" fmla="*/ 9754 w 10000"/>
                <a:gd name="connsiteY4" fmla="*/ 7046 h 9521"/>
                <a:gd name="connsiteX5" fmla="*/ 9712 w 10000"/>
                <a:gd name="connsiteY5" fmla="*/ 8056 h 9521"/>
                <a:gd name="connsiteX6" fmla="*/ 9349 w 10000"/>
                <a:gd name="connsiteY6" fmla="*/ 8662 h 9521"/>
                <a:gd name="connsiteX7" fmla="*/ 9279 w 10000"/>
                <a:gd name="connsiteY7" fmla="*/ 8421 h 9521"/>
                <a:gd name="connsiteX8" fmla="*/ 9253 w 10000"/>
                <a:gd name="connsiteY8" fmla="*/ 8477 h 9521"/>
                <a:gd name="connsiteX9" fmla="*/ 9242 w 10000"/>
                <a:gd name="connsiteY9" fmla="*/ 8900 h 9521"/>
                <a:gd name="connsiteX10" fmla="*/ 9156 w 10000"/>
                <a:gd name="connsiteY10" fmla="*/ 8954 h 9521"/>
                <a:gd name="connsiteX11" fmla="*/ 9034 w 10000"/>
                <a:gd name="connsiteY11" fmla="*/ 8477 h 9521"/>
                <a:gd name="connsiteX12" fmla="*/ 9071 w 10000"/>
                <a:gd name="connsiteY12" fmla="*/ 8296 h 9521"/>
                <a:gd name="connsiteX13" fmla="*/ 9007 w 10000"/>
                <a:gd name="connsiteY13" fmla="*/ 8001 h 9521"/>
                <a:gd name="connsiteX14" fmla="*/ 8825 w 10000"/>
                <a:gd name="connsiteY14" fmla="*/ 8239 h 9521"/>
                <a:gd name="connsiteX15" fmla="*/ 8809 w 10000"/>
                <a:gd name="connsiteY15" fmla="*/ 8093 h 9521"/>
                <a:gd name="connsiteX16" fmla="*/ 8868 w 10000"/>
                <a:gd name="connsiteY16" fmla="*/ 7908 h 9521"/>
                <a:gd name="connsiteX17" fmla="*/ 8836 w 10000"/>
                <a:gd name="connsiteY17" fmla="*/ 7762 h 9521"/>
                <a:gd name="connsiteX18" fmla="*/ 8756 w 10000"/>
                <a:gd name="connsiteY18" fmla="*/ 7852 h 9521"/>
                <a:gd name="connsiteX19" fmla="*/ 8671 w 10000"/>
                <a:gd name="connsiteY19" fmla="*/ 7467 h 9521"/>
                <a:gd name="connsiteX20" fmla="*/ 8697 w 10000"/>
                <a:gd name="connsiteY20" fmla="*/ 7137 h 9521"/>
                <a:gd name="connsiteX21" fmla="*/ 8628 w 10000"/>
                <a:gd name="connsiteY21" fmla="*/ 7231 h 9521"/>
                <a:gd name="connsiteX22" fmla="*/ 8590 w 10000"/>
                <a:gd name="connsiteY22" fmla="*/ 8093 h 9521"/>
                <a:gd name="connsiteX23" fmla="*/ 8436 w 10000"/>
                <a:gd name="connsiteY23" fmla="*/ 8001 h 9521"/>
                <a:gd name="connsiteX24" fmla="*/ 8436 w 10000"/>
                <a:gd name="connsiteY24" fmla="*/ 7946 h 9521"/>
                <a:gd name="connsiteX25" fmla="*/ 8478 w 10000"/>
                <a:gd name="connsiteY25" fmla="*/ 7817 h 9521"/>
                <a:gd name="connsiteX26" fmla="*/ 8478 w 10000"/>
                <a:gd name="connsiteY26" fmla="*/ 7762 h 9521"/>
                <a:gd name="connsiteX27" fmla="*/ 8382 w 10000"/>
                <a:gd name="connsiteY27" fmla="*/ 7615 h 9521"/>
                <a:gd name="connsiteX28" fmla="*/ 8356 w 10000"/>
                <a:gd name="connsiteY28" fmla="*/ 7946 h 9521"/>
                <a:gd name="connsiteX29" fmla="*/ 8409 w 10000"/>
                <a:gd name="connsiteY29" fmla="*/ 8239 h 9521"/>
                <a:gd name="connsiteX30" fmla="*/ 8393 w 10000"/>
                <a:gd name="connsiteY30" fmla="*/ 8239 h 9521"/>
                <a:gd name="connsiteX31" fmla="*/ 8297 w 10000"/>
                <a:gd name="connsiteY31" fmla="*/ 7946 h 9521"/>
                <a:gd name="connsiteX32" fmla="*/ 8254 w 10000"/>
                <a:gd name="connsiteY32" fmla="*/ 7434 h 9521"/>
                <a:gd name="connsiteX33" fmla="*/ 8217 w 10000"/>
                <a:gd name="connsiteY33" fmla="*/ 7434 h 9521"/>
                <a:gd name="connsiteX34" fmla="*/ 8201 w 10000"/>
                <a:gd name="connsiteY34" fmla="*/ 7615 h 9521"/>
                <a:gd name="connsiteX35" fmla="*/ 8115 w 10000"/>
                <a:gd name="connsiteY35" fmla="*/ 7467 h 9521"/>
                <a:gd name="connsiteX36" fmla="*/ 8078 w 10000"/>
                <a:gd name="connsiteY36" fmla="*/ 7705 h 9521"/>
                <a:gd name="connsiteX37" fmla="*/ 8078 w 10000"/>
                <a:gd name="connsiteY37" fmla="*/ 7523 h 9521"/>
                <a:gd name="connsiteX38" fmla="*/ 7939 w 10000"/>
                <a:gd name="connsiteY38" fmla="*/ 7908 h 9521"/>
                <a:gd name="connsiteX39" fmla="*/ 7854 w 10000"/>
                <a:gd name="connsiteY39" fmla="*/ 7908 h 9521"/>
                <a:gd name="connsiteX40" fmla="*/ 7645 w 10000"/>
                <a:gd name="connsiteY40" fmla="*/ 8477 h 9521"/>
                <a:gd name="connsiteX41" fmla="*/ 7603 w 10000"/>
                <a:gd name="connsiteY41" fmla="*/ 8296 h 9521"/>
                <a:gd name="connsiteX42" fmla="*/ 7635 w 10000"/>
                <a:gd name="connsiteY42" fmla="*/ 8662 h 9521"/>
                <a:gd name="connsiteX43" fmla="*/ 7533 w 10000"/>
                <a:gd name="connsiteY43" fmla="*/ 8662 h 9521"/>
                <a:gd name="connsiteX44" fmla="*/ 7453 w 10000"/>
                <a:gd name="connsiteY44" fmla="*/ 9469 h 9521"/>
                <a:gd name="connsiteX45" fmla="*/ 7549 w 10000"/>
                <a:gd name="connsiteY45" fmla="*/ 7649 h 9521"/>
                <a:gd name="connsiteX46" fmla="*/ 7472 w 10000"/>
                <a:gd name="connsiteY46" fmla="*/ 8216 h 9521"/>
                <a:gd name="connsiteX47" fmla="*/ 7424 w 10000"/>
                <a:gd name="connsiteY47" fmla="*/ 8859 h 9521"/>
                <a:gd name="connsiteX48" fmla="*/ 7386 w 10000"/>
                <a:gd name="connsiteY48" fmla="*/ 7997 h 9521"/>
                <a:gd name="connsiteX49" fmla="*/ 7347 w 10000"/>
                <a:gd name="connsiteY49" fmla="*/ 8410 h 9521"/>
                <a:gd name="connsiteX50" fmla="*/ 7267 w 10000"/>
                <a:gd name="connsiteY50" fmla="*/ 8065 h 9521"/>
                <a:gd name="connsiteX51" fmla="*/ 7054 w 10000"/>
                <a:gd name="connsiteY51" fmla="*/ 8568 h 9521"/>
                <a:gd name="connsiteX52" fmla="*/ 7053 w 10000"/>
                <a:gd name="connsiteY52" fmla="*/ 7583 h 9521"/>
                <a:gd name="connsiteX53" fmla="*/ 7026 w 10000"/>
                <a:gd name="connsiteY53" fmla="*/ 8111 h 9521"/>
                <a:gd name="connsiteX54" fmla="*/ 6828 w 10000"/>
                <a:gd name="connsiteY54" fmla="*/ 8304 h 9521"/>
                <a:gd name="connsiteX55" fmla="*/ 6677 w 10000"/>
                <a:gd name="connsiteY55" fmla="*/ 8100 h 9521"/>
                <a:gd name="connsiteX56" fmla="*/ 6616 w 10000"/>
                <a:gd name="connsiteY56" fmla="*/ 8295 h 9521"/>
                <a:gd name="connsiteX57" fmla="*/ 6417 w 10000"/>
                <a:gd name="connsiteY57" fmla="*/ 8413 h 9521"/>
                <a:gd name="connsiteX58" fmla="*/ 6500 w 10000"/>
                <a:gd name="connsiteY58" fmla="*/ 8413 h 9521"/>
                <a:gd name="connsiteX59" fmla="*/ 6333 w 10000"/>
                <a:gd name="connsiteY59" fmla="*/ 8782 h 9521"/>
                <a:gd name="connsiteX60" fmla="*/ 6333 w 10000"/>
                <a:gd name="connsiteY60" fmla="*/ 8413 h 9521"/>
                <a:gd name="connsiteX61" fmla="*/ 6250 w 10000"/>
                <a:gd name="connsiteY61" fmla="*/ 8413 h 9521"/>
                <a:gd name="connsiteX62" fmla="*/ 6167 w 10000"/>
                <a:gd name="connsiteY62" fmla="*/ 8413 h 9521"/>
                <a:gd name="connsiteX63" fmla="*/ 5917 w 10000"/>
                <a:gd name="connsiteY63" fmla="*/ 8413 h 9521"/>
                <a:gd name="connsiteX64" fmla="*/ 5879 w 10000"/>
                <a:gd name="connsiteY64" fmla="*/ 8003 h 9521"/>
                <a:gd name="connsiteX65" fmla="*/ 5753 w 10000"/>
                <a:gd name="connsiteY65" fmla="*/ 8185 h 9521"/>
                <a:gd name="connsiteX66" fmla="*/ 5700 w 10000"/>
                <a:gd name="connsiteY66" fmla="*/ 8232 h 9521"/>
                <a:gd name="connsiteX67" fmla="*/ 5559 w 10000"/>
                <a:gd name="connsiteY67" fmla="*/ 8255 h 9521"/>
                <a:gd name="connsiteX68" fmla="*/ 5472 w 10000"/>
                <a:gd name="connsiteY68" fmla="*/ 8265 h 9521"/>
                <a:gd name="connsiteX69" fmla="*/ 5335 w 10000"/>
                <a:gd name="connsiteY69" fmla="*/ 9033 h 9521"/>
                <a:gd name="connsiteX70" fmla="*/ 5268 w 10000"/>
                <a:gd name="connsiteY70" fmla="*/ 8484 h 9521"/>
                <a:gd name="connsiteX71" fmla="*/ 5151 w 10000"/>
                <a:gd name="connsiteY71" fmla="*/ 8493 h 9521"/>
                <a:gd name="connsiteX72" fmla="*/ 5108 w 10000"/>
                <a:gd name="connsiteY72" fmla="*/ 9353 h 9521"/>
                <a:gd name="connsiteX73" fmla="*/ 5076 w 10000"/>
                <a:gd name="connsiteY73" fmla="*/ 9163 h 9521"/>
                <a:gd name="connsiteX74" fmla="*/ 5000 w 10000"/>
                <a:gd name="connsiteY74" fmla="*/ 9148 h 9521"/>
                <a:gd name="connsiteX75" fmla="*/ 5083 w 10000"/>
                <a:gd name="connsiteY75" fmla="*/ 8413 h 9521"/>
                <a:gd name="connsiteX76" fmla="*/ 5083 w 10000"/>
                <a:gd name="connsiteY76" fmla="*/ 9511 h 9521"/>
                <a:gd name="connsiteX77" fmla="*/ 4958 w 10000"/>
                <a:gd name="connsiteY77" fmla="*/ 7769 h 9521"/>
                <a:gd name="connsiteX78" fmla="*/ 4917 w 10000"/>
                <a:gd name="connsiteY78" fmla="*/ 8049 h 9521"/>
                <a:gd name="connsiteX79" fmla="*/ 4833 w 10000"/>
                <a:gd name="connsiteY79" fmla="*/ 7683 h 9521"/>
                <a:gd name="connsiteX80" fmla="*/ 4597 w 10000"/>
                <a:gd name="connsiteY80" fmla="*/ 9115 h 9521"/>
                <a:gd name="connsiteX81" fmla="*/ 4677 w 10000"/>
                <a:gd name="connsiteY81" fmla="*/ 8896 h 9521"/>
                <a:gd name="connsiteX82" fmla="*/ 4592 w 10000"/>
                <a:gd name="connsiteY82" fmla="*/ 8851 h 9521"/>
                <a:gd name="connsiteX83" fmla="*/ 4497 w 10000"/>
                <a:gd name="connsiteY83" fmla="*/ 8877 h 9521"/>
                <a:gd name="connsiteX84" fmla="*/ 4359 w 10000"/>
                <a:gd name="connsiteY84" fmla="*/ 9071 h 9521"/>
                <a:gd name="connsiteX85" fmla="*/ 4337 w 10000"/>
                <a:gd name="connsiteY85" fmla="*/ 8904 h 9521"/>
                <a:gd name="connsiteX86" fmla="*/ 4345 w 10000"/>
                <a:gd name="connsiteY86" fmla="*/ 7944 h 9521"/>
                <a:gd name="connsiteX87" fmla="*/ 4122 w 10000"/>
                <a:gd name="connsiteY87" fmla="*/ 8783 h 9521"/>
                <a:gd name="connsiteX88" fmla="*/ 4058 w 10000"/>
                <a:gd name="connsiteY88" fmla="*/ 8233 h 9521"/>
                <a:gd name="connsiteX89" fmla="*/ 3954 w 10000"/>
                <a:gd name="connsiteY89" fmla="*/ 8133 h 9521"/>
                <a:gd name="connsiteX90" fmla="*/ 4044 w 10000"/>
                <a:gd name="connsiteY90" fmla="*/ 8744 h 9521"/>
                <a:gd name="connsiteX91" fmla="*/ 3833 w 10000"/>
                <a:gd name="connsiteY91" fmla="*/ 8049 h 9521"/>
                <a:gd name="connsiteX92" fmla="*/ 3719 w 10000"/>
                <a:gd name="connsiteY92" fmla="*/ 8140 h 9521"/>
                <a:gd name="connsiteX93" fmla="*/ 3750 w 10000"/>
                <a:gd name="connsiteY93" fmla="*/ 7317 h 9521"/>
                <a:gd name="connsiteX94" fmla="*/ 3631 w 10000"/>
                <a:gd name="connsiteY94" fmla="*/ 7434 h 9521"/>
                <a:gd name="connsiteX95" fmla="*/ 3615 w 10000"/>
                <a:gd name="connsiteY95" fmla="*/ 7434 h 9521"/>
                <a:gd name="connsiteX96" fmla="*/ 3465 w 10000"/>
                <a:gd name="connsiteY96" fmla="*/ 7467 h 9521"/>
                <a:gd name="connsiteX97" fmla="*/ 3406 w 10000"/>
                <a:gd name="connsiteY97" fmla="*/ 6900 h 9521"/>
                <a:gd name="connsiteX98" fmla="*/ 3198 w 10000"/>
                <a:gd name="connsiteY98" fmla="*/ 6808 h 9521"/>
                <a:gd name="connsiteX99" fmla="*/ 3091 w 10000"/>
                <a:gd name="connsiteY99" fmla="*/ 6864 h 9521"/>
                <a:gd name="connsiteX100" fmla="*/ 3006 w 10000"/>
                <a:gd name="connsiteY100" fmla="*/ 6479 h 9521"/>
                <a:gd name="connsiteX101" fmla="*/ 2990 w 10000"/>
                <a:gd name="connsiteY101" fmla="*/ 6479 h 9521"/>
                <a:gd name="connsiteX102" fmla="*/ 2936 w 10000"/>
                <a:gd name="connsiteY102" fmla="*/ 6990 h 9521"/>
                <a:gd name="connsiteX103" fmla="*/ 2910 w 10000"/>
                <a:gd name="connsiteY103" fmla="*/ 6955 h 9521"/>
                <a:gd name="connsiteX104" fmla="*/ 2851 w 10000"/>
                <a:gd name="connsiteY104" fmla="*/ 6093 h 9521"/>
                <a:gd name="connsiteX105" fmla="*/ 2840 w 10000"/>
                <a:gd name="connsiteY105" fmla="*/ 6093 h 9521"/>
                <a:gd name="connsiteX106" fmla="*/ 2840 w 10000"/>
                <a:gd name="connsiteY106" fmla="*/ 6331 h 9521"/>
                <a:gd name="connsiteX107" fmla="*/ 2798 w 10000"/>
                <a:gd name="connsiteY107" fmla="*/ 6184 h 9521"/>
                <a:gd name="connsiteX108" fmla="*/ 2814 w 10000"/>
                <a:gd name="connsiteY108" fmla="*/ 5616 h 9521"/>
                <a:gd name="connsiteX109" fmla="*/ 2563 w 10000"/>
                <a:gd name="connsiteY109" fmla="*/ 5469 h 9521"/>
                <a:gd name="connsiteX110" fmla="*/ 2440 w 10000"/>
                <a:gd name="connsiteY110" fmla="*/ 5762 h 9521"/>
                <a:gd name="connsiteX111" fmla="*/ 2023 w 10000"/>
                <a:gd name="connsiteY111" fmla="*/ 4185 h 9521"/>
                <a:gd name="connsiteX112" fmla="*/ 2034 w 10000"/>
                <a:gd name="connsiteY112" fmla="*/ 4422 h 9521"/>
                <a:gd name="connsiteX113" fmla="*/ 1815 w 10000"/>
                <a:gd name="connsiteY113" fmla="*/ 4296 h 9521"/>
                <a:gd name="connsiteX114" fmla="*/ 1815 w 10000"/>
                <a:gd name="connsiteY114" fmla="*/ 4146 h 9521"/>
                <a:gd name="connsiteX115" fmla="*/ 1842 w 10000"/>
                <a:gd name="connsiteY115" fmla="*/ 3706 h 9521"/>
                <a:gd name="connsiteX116" fmla="*/ 1773 w 10000"/>
                <a:gd name="connsiteY116" fmla="*/ 3430 h 9521"/>
                <a:gd name="connsiteX117" fmla="*/ 1580 w 10000"/>
                <a:gd name="connsiteY117" fmla="*/ 3193 h 9521"/>
                <a:gd name="connsiteX118" fmla="*/ 1468 w 10000"/>
                <a:gd name="connsiteY118" fmla="*/ 3376 h 9521"/>
                <a:gd name="connsiteX119" fmla="*/ 1468 w 10000"/>
                <a:gd name="connsiteY119" fmla="*/ 4093 h 9521"/>
                <a:gd name="connsiteX120" fmla="*/ 1442 w 10000"/>
                <a:gd name="connsiteY120" fmla="*/ 4146 h 9521"/>
                <a:gd name="connsiteX121" fmla="*/ 1383 w 10000"/>
                <a:gd name="connsiteY121" fmla="*/ 4146 h 9521"/>
                <a:gd name="connsiteX122" fmla="*/ 1233 w 10000"/>
                <a:gd name="connsiteY122" fmla="*/ 3616 h 9521"/>
                <a:gd name="connsiteX123" fmla="*/ 1095 w 10000"/>
                <a:gd name="connsiteY123" fmla="*/ 4532 h 9521"/>
                <a:gd name="connsiteX124" fmla="*/ 1041 w 10000"/>
                <a:gd name="connsiteY124" fmla="*/ 4479 h 9521"/>
                <a:gd name="connsiteX125" fmla="*/ 886 w 10000"/>
                <a:gd name="connsiteY125" fmla="*/ 3283 h 9521"/>
                <a:gd name="connsiteX126" fmla="*/ 721 w 10000"/>
                <a:gd name="connsiteY126" fmla="*/ 2955 h 9521"/>
                <a:gd name="connsiteX127" fmla="*/ 625 w 10000"/>
                <a:gd name="connsiteY127" fmla="*/ 3047 h 9521"/>
                <a:gd name="connsiteX128" fmla="*/ 651 w 10000"/>
                <a:gd name="connsiteY128" fmla="*/ 2623 h 9521"/>
                <a:gd name="connsiteX129" fmla="*/ 358 w 10000"/>
                <a:gd name="connsiteY129" fmla="*/ 2422 h 9521"/>
                <a:gd name="connsiteX130" fmla="*/ 416 w 10000"/>
                <a:gd name="connsiteY130" fmla="*/ 2185 h 9521"/>
                <a:gd name="connsiteX131" fmla="*/ 374 w 10000"/>
                <a:gd name="connsiteY131" fmla="*/ 2185 h 9521"/>
                <a:gd name="connsiteX132" fmla="*/ 251 w 10000"/>
                <a:gd name="connsiteY132" fmla="*/ 2422 h 9521"/>
                <a:gd name="connsiteX133" fmla="*/ 304 w 10000"/>
                <a:gd name="connsiteY133" fmla="*/ 2185 h 9521"/>
                <a:gd name="connsiteX134" fmla="*/ 320 w 10000"/>
                <a:gd name="connsiteY134" fmla="*/ 2092 h 9521"/>
                <a:gd name="connsiteX135" fmla="*/ 155 w 10000"/>
                <a:gd name="connsiteY135" fmla="*/ 2294 h 9521"/>
                <a:gd name="connsiteX136" fmla="*/ 155 w 10000"/>
                <a:gd name="connsiteY136" fmla="*/ 1100 h 9521"/>
                <a:gd name="connsiteX137" fmla="*/ 43 w 10000"/>
                <a:gd name="connsiteY137" fmla="*/ 1010 h 9521"/>
                <a:gd name="connsiteX138" fmla="*/ 0 w 10000"/>
                <a:gd name="connsiteY138" fmla="*/ 1249 h 9521"/>
                <a:gd name="connsiteX139" fmla="*/ 0 w 10000"/>
                <a:gd name="connsiteY139" fmla="*/ 0 h 9521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1 h 10000"/>
                <a:gd name="connsiteX3" fmla="*/ 9920 w 10000"/>
                <a:gd name="connsiteY3" fmla="*/ 6957 h 10000"/>
                <a:gd name="connsiteX4" fmla="*/ 9867 w 10000"/>
                <a:gd name="connsiteY4" fmla="*/ 7639 h 10000"/>
                <a:gd name="connsiteX5" fmla="*/ 9754 w 10000"/>
                <a:gd name="connsiteY5" fmla="*/ 7400 h 10000"/>
                <a:gd name="connsiteX6" fmla="*/ 9712 w 10000"/>
                <a:gd name="connsiteY6" fmla="*/ 8461 h 10000"/>
                <a:gd name="connsiteX7" fmla="*/ 9349 w 10000"/>
                <a:gd name="connsiteY7" fmla="*/ 9098 h 10000"/>
                <a:gd name="connsiteX8" fmla="*/ 9279 w 10000"/>
                <a:gd name="connsiteY8" fmla="*/ 8845 h 10000"/>
                <a:gd name="connsiteX9" fmla="*/ 9253 w 10000"/>
                <a:gd name="connsiteY9" fmla="*/ 8903 h 10000"/>
                <a:gd name="connsiteX10" fmla="*/ 9242 w 10000"/>
                <a:gd name="connsiteY10" fmla="*/ 9348 h 10000"/>
                <a:gd name="connsiteX11" fmla="*/ 9156 w 10000"/>
                <a:gd name="connsiteY11" fmla="*/ 9404 h 10000"/>
                <a:gd name="connsiteX12" fmla="*/ 9034 w 10000"/>
                <a:gd name="connsiteY12" fmla="*/ 8903 h 10000"/>
                <a:gd name="connsiteX13" fmla="*/ 9071 w 10000"/>
                <a:gd name="connsiteY13" fmla="*/ 8713 h 10000"/>
                <a:gd name="connsiteX14" fmla="*/ 9007 w 10000"/>
                <a:gd name="connsiteY14" fmla="*/ 8404 h 10000"/>
                <a:gd name="connsiteX15" fmla="*/ 8825 w 10000"/>
                <a:gd name="connsiteY15" fmla="*/ 8654 h 10000"/>
                <a:gd name="connsiteX16" fmla="*/ 8809 w 10000"/>
                <a:gd name="connsiteY16" fmla="*/ 8500 h 10000"/>
                <a:gd name="connsiteX17" fmla="*/ 8868 w 10000"/>
                <a:gd name="connsiteY17" fmla="*/ 8306 h 10000"/>
                <a:gd name="connsiteX18" fmla="*/ 8836 w 10000"/>
                <a:gd name="connsiteY18" fmla="*/ 8153 h 10000"/>
                <a:gd name="connsiteX19" fmla="*/ 8756 w 10000"/>
                <a:gd name="connsiteY19" fmla="*/ 8247 h 10000"/>
                <a:gd name="connsiteX20" fmla="*/ 8671 w 10000"/>
                <a:gd name="connsiteY20" fmla="*/ 7843 h 10000"/>
                <a:gd name="connsiteX21" fmla="*/ 8697 w 10000"/>
                <a:gd name="connsiteY21" fmla="*/ 7496 h 10000"/>
                <a:gd name="connsiteX22" fmla="*/ 8628 w 10000"/>
                <a:gd name="connsiteY22" fmla="*/ 7595 h 10000"/>
                <a:gd name="connsiteX23" fmla="*/ 8590 w 10000"/>
                <a:gd name="connsiteY23" fmla="*/ 8500 h 10000"/>
                <a:gd name="connsiteX24" fmla="*/ 8436 w 10000"/>
                <a:gd name="connsiteY24" fmla="*/ 8404 h 10000"/>
                <a:gd name="connsiteX25" fmla="*/ 8436 w 10000"/>
                <a:gd name="connsiteY25" fmla="*/ 8346 h 10000"/>
                <a:gd name="connsiteX26" fmla="*/ 8478 w 10000"/>
                <a:gd name="connsiteY26" fmla="*/ 8210 h 10000"/>
                <a:gd name="connsiteX27" fmla="*/ 8478 w 10000"/>
                <a:gd name="connsiteY27" fmla="*/ 8153 h 10000"/>
                <a:gd name="connsiteX28" fmla="*/ 8382 w 10000"/>
                <a:gd name="connsiteY28" fmla="*/ 7998 h 10000"/>
                <a:gd name="connsiteX29" fmla="*/ 8356 w 10000"/>
                <a:gd name="connsiteY29" fmla="*/ 8346 h 10000"/>
                <a:gd name="connsiteX30" fmla="*/ 8409 w 10000"/>
                <a:gd name="connsiteY30" fmla="*/ 8654 h 10000"/>
                <a:gd name="connsiteX31" fmla="*/ 8393 w 10000"/>
                <a:gd name="connsiteY31" fmla="*/ 8654 h 10000"/>
                <a:gd name="connsiteX32" fmla="*/ 8297 w 10000"/>
                <a:gd name="connsiteY32" fmla="*/ 8346 h 10000"/>
                <a:gd name="connsiteX33" fmla="*/ 8254 w 10000"/>
                <a:gd name="connsiteY33" fmla="*/ 7808 h 10000"/>
                <a:gd name="connsiteX34" fmla="*/ 8217 w 10000"/>
                <a:gd name="connsiteY34" fmla="*/ 7808 h 10000"/>
                <a:gd name="connsiteX35" fmla="*/ 8201 w 10000"/>
                <a:gd name="connsiteY35" fmla="*/ 7998 h 10000"/>
                <a:gd name="connsiteX36" fmla="*/ 8115 w 10000"/>
                <a:gd name="connsiteY36" fmla="*/ 7843 h 10000"/>
                <a:gd name="connsiteX37" fmla="*/ 8078 w 10000"/>
                <a:gd name="connsiteY37" fmla="*/ 8093 h 10000"/>
                <a:gd name="connsiteX38" fmla="*/ 8078 w 10000"/>
                <a:gd name="connsiteY38" fmla="*/ 7901 h 10000"/>
                <a:gd name="connsiteX39" fmla="*/ 7939 w 10000"/>
                <a:gd name="connsiteY39" fmla="*/ 8306 h 10000"/>
                <a:gd name="connsiteX40" fmla="*/ 7854 w 10000"/>
                <a:gd name="connsiteY40" fmla="*/ 8306 h 10000"/>
                <a:gd name="connsiteX41" fmla="*/ 7645 w 10000"/>
                <a:gd name="connsiteY41" fmla="*/ 8903 h 10000"/>
                <a:gd name="connsiteX42" fmla="*/ 7603 w 10000"/>
                <a:gd name="connsiteY42" fmla="*/ 8713 h 10000"/>
                <a:gd name="connsiteX43" fmla="*/ 7635 w 10000"/>
                <a:gd name="connsiteY43" fmla="*/ 9098 h 10000"/>
                <a:gd name="connsiteX44" fmla="*/ 7533 w 10000"/>
                <a:gd name="connsiteY44" fmla="*/ 9098 h 10000"/>
                <a:gd name="connsiteX45" fmla="*/ 7453 w 10000"/>
                <a:gd name="connsiteY45" fmla="*/ 9945 h 10000"/>
                <a:gd name="connsiteX46" fmla="*/ 7549 w 10000"/>
                <a:gd name="connsiteY46" fmla="*/ 8034 h 10000"/>
                <a:gd name="connsiteX47" fmla="*/ 7472 w 10000"/>
                <a:gd name="connsiteY47" fmla="*/ 8629 h 10000"/>
                <a:gd name="connsiteX48" fmla="*/ 7424 w 10000"/>
                <a:gd name="connsiteY48" fmla="*/ 9305 h 10000"/>
                <a:gd name="connsiteX49" fmla="*/ 7386 w 10000"/>
                <a:gd name="connsiteY49" fmla="*/ 8399 h 10000"/>
                <a:gd name="connsiteX50" fmla="*/ 7347 w 10000"/>
                <a:gd name="connsiteY50" fmla="*/ 8833 h 10000"/>
                <a:gd name="connsiteX51" fmla="*/ 7267 w 10000"/>
                <a:gd name="connsiteY51" fmla="*/ 8471 h 10000"/>
                <a:gd name="connsiteX52" fmla="*/ 7054 w 10000"/>
                <a:gd name="connsiteY52" fmla="*/ 8999 h 10000"/>
                <a:gd name="connsiteX53" fmla="*/ 7053 w 10000"/>
                <a:gd name="connsiteY53" fmla="*/ 7964 h 10000"/>
                <a:gd name="connsiteX54" fmla="*/ 7026 w 10000"/>
                <a:gd name="connsiteY54" fmla="*/ 8519 h 10000"/>
                <a:gd name="connsiteX55" fmla="*/ 6828 w 10000"/>
                <a:gd name="connsiteY55" fmla="*/ 8722 h 10000"/>
                <a:gd name="connsiteX56" fmla="*/ 6677 w 10000"/>
                <a:gd name="connsiteY56" fmla="*/ 8508 h 10000"/>
                <a:gd name="connsiteX57" fmla="*/ 6616 w 10000"/>
                <a:gd name="connsiteY57" fmla="*/ 8712 h 10000"/>
                <a:gd name="connsiteX58" fmla="*/ 6417 w 10000"/>
                <a:gd name="connsiteY58" fmla="*/ 8836 h 10000"/>
                <a:gd name="connsiteX59" fmla="*/ 6500 w 10000"/>
                <a:gd name="connsiteY59" fmla="*/ 8836 h 10000"/>
                <a:gd name="connsiteX60" fmla="*/ 6333 w 10000"/>
                <a:gd name="connsiteY60" fmla="*/ 9224 h 10000"/>
                <a:gd name="connsiteX61" fmla="*/ 6333 w 10000"/>
                <a:gd name="connsiteY61" fmla="*/ 8836 h 10000"/>
                <a:gd name="connsiteX62" fmla="*/ 6250 w 10000"/>
                <a:gd name="connsiteY62" fmla="*/ 8836 h 10000"/>
                <a:gd name="connsiteX63" fmla="*/ 6167 w 10000"/>
                <a:gd name="connsiteY63" fmla="*/ 8836 h 10000"/>
                <a:gd name="connsiteX64" fmla="*/ 5917 w 10000"/>
                <a:gd name="connsiteY64" fmla="*/ 8836 h 10000"/>
                <a:gd name="connsiteX65" fmla="*/ 5879 w 10000"/>
                <a:gd name="connsiteY65" fmla="*/ 8406 h 10000"/>
                <a:gd name="connsiteX66" fmla="*/ 5753 w 10000"/>
                <a:gd name="connsiteY66" fmla="*/ 8597 h 10000"/>
                <a:gd name="connsiteX67" fmla="*/ 5700 w 10000"/>
                <a:gd name="connsiteY67" fmla="*/ 8646 h 10000"/>
                <a:gd name="connsiteX68" fmla="*/ 5559 w 10000"/>
                <a:gd name="connsiteY68" fmla="*/ 8670 h 10000"/>
                <a:gd name="connsiteX69" fmla="*/ 5472 w 10000"/>
                <a:gd name="connsiteY69" fmla="*/ 8681 h 10000"/>
                <a:gd name="connsiteX70" fmla="*/ 5335 w 10000"/>
                <a:gd name="connsiteY70" fmla="*/ 9487 h 10000"/>
                <a:gd name="connsiteX71" fmla="*/ 5268 w 10000"/>
                <a:gd name="connsiteY71" fmla="*/ 8911 h 10000"/>
                <a:gd name="connsiteX72" fmla="*/ 5151 w 10000"/>
                <a:gd name="connsiteY72" fmla="*/ 8920 h 10000"/>
                <a:gd name="connsiteX73" fmla="*/ 5108 w 10000"/>
                <a:gd name="connsiteY73" fmla="*/ 9824 h 10000"/>
                <a:gd name="connsiteX74" fmla="*/ 5076 w 10000"/>
                <a:gd name="connsiteY74" fmla="*/ 9624 h 10000"/>
                <a:gd name="connsiteX75" fmla="*/ 5000 w 10000"/>
                <a:gd name="connsiteY75" fmla="*/ 9608 h 10000"/>
                <a:gd name="connsiteX76" fmla="*/ 5083 w 10000"/>
                <a:gd name="connsiteY76" fmla="*/ 8836 h 10000"/>
                <a:gd name="connsiteX77" fmla="*/ 5083 w 10000"/>
                <a:gd name="connsiteY77" fmla="*/ 9989 h 10000"/>
                <a:gd name="connsiteX78" fmla="*/ 4958 w 10000"/>
                <a:gd name="connsiteY78" fmla="*/ 8160 h 10000"/>
                <a:gd name="connsiteX79" fmla="*/ 4917 w 10000"/>
                <a:gd name="connsiteY79" fmla="*/ 8454 h 10000"/>
                <a:gd name="connsiteX80" fmla="*/ 4833 w 10000"/>
                <a:gd name="connsiteY80" fmla="*/ 8070 h 10000"/>
                <a:gd name="connsiteX81" fmla="*/ 4597 w 10000"/>
                <a:gd name="connsiteY81" fmla="*/ 9574 h 10000"/>
                <a:gd name="connsiteX82" fmla="*/ 4677 w 10000"/>
                <a:gd name="connsiteY82" fmla="*/ 9344 h 10000"/>
                <a:gd name="connsiteX83" fmla="*/ 4592 w 10000"/>
                <a:gd name="connsiteY83" fmla="*/ 9296 h 10000"/>
                <a:gd name="connsiteX84" fmla="*/ 4497 w 10000"/>
                <a:gd name="connsiteY84" fmla="*/ 9324 h 10000"/>
                <a:gd name="connsiteX85" fmla="*/ 4359 w 10000"/>
                <a:gd name="connsiteY85" fmla="*/ 9527 h 10000"/>
                <a:gd name="connsiteX86" fmla="*/ 4337 w 10000"/>
                <a:gd name="connsiteY86" fmla="*/ 9352 h 10000"/>
                <a:gd name="connsiteX87" fmla="*/ 4345 w 10000"/>
                <a:gd name="connsiteY87" fmla="*/ 8344 h 10000"/>
                <a:gd name="connsiteX88" fmla="*/ 4122 w 10000"/>
                <a:gd name="connsiteY88" fmla="*/ 9225 h 10000"/>
                <a:gd name="connsiteX89" fmla="*/ 4058 w 10000"/>
                <a:gd name="connsiteY89" fmla="*/ 8647 h 10000"/>
                <a:gd name="connsiteX90" fmla="*/ 3954 w 10000"/>
                <a:gd name="connsiteY90" fmla="*/ 8542 h 10000"/>
                <a:gd name="connsiteX91" fmla="*/ 4044 w 10000"/>
                <a:gd name="connsiteY91" fmla="*/ 9184 h 10000"/>
                <a:gd name="connsiteX92" fmla="*/ 3833 w 10000"/>
                <a:gd name="connsiteY92" fmla="*/ 8454 h 10000"/>
                <a:gd name="connsiteX93" fmla="*/ 3719 w 10000"/>
                <a:gd name="connsiteY93" fmla="*/ 8550 h 10000"/>
                <a:gd name="connsiteX94" fmla="*/ 3750 w 10000"/>
                <a:gd name="connsiteY94" fmla="*/ 7685 h 10000"/>
                <a:gd name="connsiteX95" fmla="*/ 3631 w 10000"/>
                <a:gd name="connsiteY95" fmla="*/ 7808 h 10000"/>
                <a:gd name="connsiteX96" fmla="*/ 3615 w 10000"/>
                <a:gd name="connsiteY96" fmla="*/ 7808 h 10000"/>
                <a:gd name="connsiteX97" fmla="*/ 3465 w 10000"/>
                <a:gd name="connsiteY97" fmla="*/ 7843 h 10000"/>
                <a:gd name="connsiteX98" fmla="*/ 3406 w 10000"/>
                <a:gd name="connsiteY98" fmla="*/ 7247 h 10000"/>
                <a:gd name="connsiteX99" fmla="*/ 3198 w 10000"/>
                <a:gd name="connsiteY99" fmla="*/ 7151 h 10000"/>
                <a:gd name="connsiteX100" fmla="*/ 3091 w 10000"/>
                <a:gd name="connsiteY100" fmla="*/ 7209 h 10000"/>
                <a:gd name="connsiteX101" fmla="*/ 3006 w 10000"/>
                <a:gd name="connsiteY101" fmla="*/ 6805 h 10000"/>
                <a:gd name="connsiteX102" fmla="*/ 2990 w 10000"/>
                <a:gd name="connsiteY102" fmla="*/ 6805 h 10000"/>
                <a:gd name="connsiteX103" fmla="*/ 2936 w 10000"/>
                <a:gd name="connsiteY103" fmla="*/ 7342 h 10000"/>
                <a:gd name="connsiteX104" fmla="*/ 2910 w 10000"/>
                <a:gd name="connsiteY104" fmla="*/ 7305 h 10000"/>
                <a:gd name="connsiteX105" fmla="*/ 2851 w 10000"/>
                <a:gd name="connsiteY105" fmla="*/ 6400 h 10000"/>
                <a:gd name="connsiteX106" fmla="*/ 2840 w 10000"/>
                <a:gd name="connsiteY106" fmla="*/ 6400 h 10000"/>
                <a:gd name="connsiteX107" fmla="*/ 2840 w 10000"/>
                <a:gd name="connsiteY107" fmla="*/ 6650 h 10000"/>
                <a:gd name="connsiteX108" fmla="*/ 2798 w 10000"/>
                <a:gd name="connsiteY108" fmla="*/ 6495 h 10000"/>
                <a:gd name="connsiteX109" fmla="*/ 2814 w 10000"/>
                <a:gd name="connsiteY109" fmla="*/ 5899 h 10000"/>
                <a:gd name="connsiteX110" fmla="*/ 2563 w 10000"/>
                <a:gd name="connsiteY110" fmla="*/ 5744 h 10000"/>
                <a:gd name="connsiteX111" fmla="*/ 2440 w 10000"/>
                <a:gd name="connsiteY111" fmla="*/ 6052 h 10000"/>
                <a:gd name="connsiteX112" fmla="*/ 2023 w 10000"/>
                <a:gd name="connsiteY112" fmla="*/ 4396 h 10000"/>
                <a:gd name="connsiteX113" fmla="*/ 2034 w 10000"/>
                <a:gd name="connsiteY113" fmla="*/ 4644 h 10000"/>
                <a:gd name="connsiteX114" fmla="*/ 1815 w 10000"/>
                <a:gd name="connsiteY114" fmla="*/ 4512 h 10000"/>
                <a:gd name="connsiteX115" fmla="*/ 1815 w 10000"/>
                <a:gd name="connsiteY115" fmla="*/ 4355 h 10000"/>
                <a:gd name="connsiteX116" fmla="*/ 1842 w 10000"/>
                <a:gd name="connsiteY116" fmla="*/ 3892 h 10000"/>
                <a:gd name="connsiteX117" fmla="*/ 1773 w 10000"/>
                <a:gd name="connsiteY117" fmla="*/ 3603 h 10000"/>
                <a:gd name="connsiteX118" fmla="*/ 1580 w 10000"/>
                <a:gd name="connsiteY118" fmla="*/ 3354 h 10000"/>
                <a:gd name="connsiteX119" fmla="*/ 1468 w 10000"/>
                <a:gd name="connsiteY119" fmla="*/ 3546 h 10000"/>
                <a:gd name="connsiteX120" fmla="*/ 1468 w 10000"/>
                <a:gd name="connsiteY120" fmla="*/ 4299 h 10000"/>
                <a:gd name="connsiteX121" fmla="*/ 1442 w 10000"/>
                <a:gd name="connsiteY121" fmla="*/ 4355 h 10000"/>
                <a:gd name="connsiteX122" fmla="*/ 1383 w 10000"/>
                <a:gd name="connsiteY122" fmla="*/ 4355 h 10000"/>
                <a:gd name="connsiteX123" fmla="*/ 1233 w 10000"/>
                <a:gd name="connsiteY123" fmla="*/ 3798 h 10000"/>
                <a:gd name="connsiteX124" fmla="*/ 1095 w 10000"/>
                <a:gd name="connsiteY124" fmla="*/ 4760 h 10000"/>
                <a:gd name="connsiteX125" fmla="*/ 1041 w 10000"/>
                <a:gd name="connsiteY125" fmla="*/ 4704 h 10000"/>
                <a:gd name="connsiteX126" fmla="*/ 886 w 10000"/>
                <a:gd name="connsiteY126" fmla="*/ 3448 h 10000"/>
                <a:gd name="connsiteX127" fmla="*/ 721 w 10000"/>
                <a:gd name="connsiteY127" fmla="*/ 3104 h 10000"/>
                <a:gd name="connsiteX128" fmla="*/ 625 w 10000"/>
                <a:gd name="connsiteY128" fmla="*/ 3200 h 10000"/>
                <a:gd name="connsiteX129" fmla="*/ 651 w 10000"/>
                <a:gd name="connsiteY129" fmla="*/ 2755 h 10000"/>
                <a:gd name="connsiteX130" fmla="*/ 358 w 10000"/>
                <a:gd name="connsiteY130" fmla="*/ 2544 h 10000"/>
                <a:gd name="connsiteX131" fmla="*/ 416 w 10000"/>
                <a:gd name="connsiteY131" fmla="*/ 2295 h 10000"/>
                <a:gd name="connsiteX132" fmla="*/ 374 w 10000"/>
                <a:gd name="connsiteY132" fmla="*/ 2295 h 10000"/>
                <a:gd name="connsiteX133" fmla="*/ 251 w 10000"/>
                <a:gd name="connsiteY133" fmla="*/ 2544 h 10000"/>
                <a:gd name="connsiteX134" fmla="*/ 304 w 10000"/>
                <a:gd name="connsiteY134" fmla="*/ 2295 h 10000"/>
                <a:gd name="connsiteX135" fmla="*/ 320 w 10000"/>
                <a:gd name="connsiteY135" fmla="*/ 2197 h 10000"/>
                <a:gd name="connsiteX136" fmla="*/ 155 w 10000"/>
                <a:gd name="connsiteY136" fmla="*/ 2409 h 10000"/>
                <a:gd name="connsiteX137" fmla="*/ 155 w 10000"/>
                <a:gd name="connsiteY137" fmla="*/ 1155 h 10000"/>
                <a:gd name="connsiteX138" fmla="*/ 43 w 10000"/>
                <a:gd name="connsiteY138" fmla="*/ 1061 h 10000"/>
                <a:gd name="connsiteX139" fmla="*/ 0 w 10000"/>
                <a:gd name="connsiteY139" fmla="*/ 1312 h 10000"/>
                <a:gd name="connsiteX140" fmla="*/ 0 w 10000"/>
                <a:gd name="connsiteY140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1 h 10000"/>
                <a:gd name="connsiteX3" fmla="*/ 9920 w 10000"/>
                <a:gd name="connsiteY3" fmla="*/ 6957 h 10000"/>
                <a:gd name="connsiteX4" fmla="*/ 9867 w 10000"/>
                <a:gd name="connsiteY4" fmla="*/ 7639 h 10000"/>
                <a:gd name="connsiteX5" fmla="*/ 9754 w 10000"/>
                <a:gd name="connsiteY5" fmla="*/ 7400 h 10000"/>
                <a:gd name="connsiteX6" fmla="*/ 9712 w 10000"/>
                <a:gd name="connsiteY6" fmla="*/ 8461 h 10000"/>
                <a:gd name="connsiteX7" fmla="*/ 9620 w 10000"/>
                <a:gd name="connsiteY7" fmla="*/ 9022 h 10000"/>
                <a:gd name="connsiteX8" fmla="*/ 9349 w 10000"/>
                <a:gd name="connsiteY8" fmla="*/ 9098 h 10000"/>
                <a:gd name="connsiteX9" fmla="*/ 9279 w 10000"/>
                <a:gd name="connsiteY9" fmla="*/ 8845 h 10000"/>
                <a:gd name="connsiteX10" fmla="*/ 9253 w 10000"/>
                <a:gd name="connsiteY10" fmla="*/ 8903 h 10000"/>
                <a:gd name="connsiteX11" fmla="*/ 9242 w 10000"/>
                <a:gd name="connsiteY11" fmla="*/ 9348 h 10000"/>
                <a:gd name="connsiteX12" fmla="*/ 9156 w 10000"/>
                <a:gd name="connsiteY12" fmla="*/ 9404 h 10000"/>
                <a:gd name="connsiteX13" fmla="*/ 9034 w 10000"/>
                <a:gd name="connsiteY13" fmla="*/ 8903 h 10000"/>
                <a:gd name="connsiteX14" fmla="*/ 9071 w 10000"/>
                <a:gd name="connsiteY14" fmla="*/ 8713 h 10000"/>
                <a:gd name="connsiteX15" fmla="*/ 9007 w 10000"/>
                <a:gd name="connsiteY15" fmla="*/ 8404 h 10000"/>
                <a:gd name="connsiteX16" fmla="*/ 8825 w 10000"/>
                <a:gd name="connsiteY16" fmla="*/ 8654 h 10000"/>
                <a:gd name="connsiteX17" fmla="*/ 8809 w 10000"/>
                <a:gd name="connsiteY17" fmla="*/ 8500 h 10000"/>
                <a:gd name="connsiteX18" fmla="*/ 8868 w 10000"/>
                <a:gd name="connsiteY18" fmla="*/ 8306 h 10000"/>
                <a:gd name="connsiteX19" fmla="*/ 8836 w 10000"/>
                <a:gd name="connsiteY19" fmla="*/ 8153 h 10000"/>
                <a:gd name="connsiteX20" fmla="*/ 8756 w 10000"/>
                <a:gd name="connsiteY20" fmla="*/ 8247 h 10000"/>
                <a:gd name="connsiteX21" fmla="*/ 8671 w 10000"/>
                <a:gd name="connsiteY21" fmla="*/ 7843 h 10000"/>
                <a:gd name="connsiteX22" fmla="*/ 8697 w 10000"/>
                <a:gd name="connsiteY22" fmla="*/ 7496 h 10000"/>
                <a:gd name="connsiteX23" fmla="*/ 8628 w 10000"/>
                <a:gd name="connsiteY23" fmla="*/ 7595 h 10000"/>
                <a:gd name="connsiteX24" fmla="*/ 8590 w 10000"/>
                <a:gd name="connsiteY24" fmla="*/ 8500 h 10000"/>
                <a:gd name="connsiteX25" fmla="*/ 8436 w 10000"/>
                <a:gd name="connsiteY25" fmla="*/ 8404 h 10000"/>
                <a:gd name="connsiteX26" fmla="*/ 8436 w 10000"/>
                <a:gd name="connsiteY26" fmla="*/ 8346 h 10000"/>
                <a:gd name="connsiteX27" fmla="*/ 8478 w 10000"/>
                <a:gd name="connsiteY27" fmla="*/ 8210 h 10000"/>
                <a:gd name="connsiteX28" fmla="*/ 8478 w 10000"/>
                <a:gd name="connsiteY28" fmla="*/ 8153 h 10000"/>
                <a:gd name="connsiteX29" fmla="*/ 8382 w 10000"/>
                <a:gd name="connsiteY29" fmla="*/ 7998 h 10000"/>
                <a:gd name="connsiteX30" fmla="*/ 8356 w 10000"/>
                <a:gd name="connsiteY30" fmla="*/ 8346 h 10000"/>
                <a:gd name="connsiteX31" fmla="*/ 8409 w 10000"/>
                <a:gd name="connsiteY31" fmla="*/ 8654 h 10000"/>
                <a:gd name="connsiteX32" fmla="*/ 8393 w 10000"/>
                <a:gd name="connsiteY32" fmla="*/ 8654 h 10000"/>
                <a:gd name="connsiteX33" fmla="*/ 8297 w 10000"/>
                <a:gd name="connsiteY33" fmla="*/ 8346 h 10000"/>
                <a:gd name="connsiteX34" fmla="*/ 8254 w 10000"/>
                <a:gd name="connsiteY34" fmla="*/ 7808 h 10000"/>
                <a:gd name="connsiteX35" fmla="*/ 8217 w 10000"/>
                <a:gd name="connsiteY35" fmla="*/ 7808 h 10000"/>
                <a:gd name="connsiteX36" fmla="*/ 8201 w 10000"/>
                <a:gd name="connsiteY36" fmla="*/ 7998 h 10000"/>
                <a:gd name="connsiteX37" fmla="*/ 8115 w 10000"/>
                <a:gd name="connsiteY37" fmla="*/ 7843 h 10000"/>
                <a:gd name="connsiteX38" fmla="*/ 8078 w 10000"/>
                <a:gd name="connsiteY38" fmla="*/ 8093 h 10000"/>
                <a:gd name="connsiteX39" fmla="*/ 8078 w 10000"/>
                <a:gd name="connsiteY39" fmla="*/ 7901 h 10000"/>
                <a:gd name="connsiteX40" fmla="*/ 7939 w 10000"/>
                <a:gd name="connsiteY40" fmla="*/ 8306 h 10000"/>
                <a:gd name="connsiteX41" fmla="*/ 7854 w 10000"/>
                <a:gd name="connsiteY41" fmla="*/ 8306 h 10000"/>
                <a:gd name="connsiteX42" fmla="*/ 7645 w 10000"/>
                <a:gd name="connsiteY42" fmla="*/ 8903 h 10000"/>
                <a:gd name="connsiteX43" fmla="*/ 7603 w 10000"/>
                <a:gd name="connsiteY43" fmla="*/ 8713 h 10000"/>
                <a:gd name="connsiteX44" fmla="*/ 7635 w 10000"/>
                <a:gd name="connsiteY44" fmla="*/ 9098 h 10000"/>
                <a:gd name="connsiteX45" fmla="*/ 7533 w 10000"/>
                <a:gd name="connsiteY45" fmla="*/ 9098 h 10000"/>
                <a:gd name="connsiteX46" fmla="*/ 7453 w 10000"/>
                <a:gd name="connsiteY46" fmla="*/ 9945 h 10000"/>
                <a:gd name="connsiteX47" fmla="*/ 7549 w 10000"/>
                <a:gd name="connsiteY47" fmla="*/ 8034 h 10000"/>
                <a:gd name="connsiteX48" fmla="*/ 7472 w 10000"/>
                <a:gd name="connsiteY48" fmla="*/ 8629 h 10000"/>
                <a:gd name="connsiteX49" fmla="*/ 7424 w 10000"/>
                <a:gd name="connsiteY49" fmla="*/ 9305 h 10000"/>
                <a:gd name="connsiteX50" fmla="*/ 7386 w 10000"/>
                <a:gd name="connsiteY50" fmla="*/ 8399 h 10000"/>
                <a:gd name="connsiteX51" fmla="*/ 7347 w 10000"/>
                <a:gd name="connsiteY51" fmla="*/ 8833 h 10000"/>
                <a:gd name="connsiteX52" fmla="*/ 7267 w 10000"/>
                <a:gd name="connsiteY52" fmla="*/ 8471 h 10000"/>
                <a:gd name="connsiteX53" fmla="*/ 7054 w 10000"/>
                <a:gd name="connsiteY53" fmla="*/ 8999 h 10000"/>
                <a:gd name="connsiteX54" fmla="*/ 7053 w 10000"/>
                <a:gd name="connsiteY54" fmla="*/ 7964 h 10000"/>
                <a:gd name="connsiteX55" fmla="*/ 7026 w 10000"/>
                <a:gd name="connsiteY55" fmla="*/ 8519 h 10000"/>
                <a:gd name="connsiteX56" fmla="*/ 6828 w 10000"/>
                <a:gd name="connsiteY56" fmla="*/ 8722 h 10000"/>
                <a:gd name="connsiteX57" fmla="*/ 6677 w 10000"/>
                <a:gd name="connsiteY57" fmla="*/ 8508 h 10000"/>
                <a:gd name="connsiteX58" fmla="*/ 6616 w 10000"/>
                <a:gd name="connsiteY58" fmla="*/ 8712 h 10000"/>
                <a:gd name="connsiteX59" fmla="*/ 6417 w 10000"/>
                <a:gd name="connsiteY59" fmla="*/ 8836 h 10000"/>
                <a:gd name="connsiteX60" fmla="*/ 6500 w 10000"/>
                <a:gd name="connsiteY60" fmla="*/ 8836 h 10000"/>
                <a:gd name="connsiteX61" fmla="*/ 6333 w 10000"/>
                <a:gd name="connsiteY61" fmla="*/ 9224 h 10000"/>
                <a:gd name="connsiteX62" fmla="*/ 6333 w 10000"/>
                <a:gd name="connsiteY62" fmla="*/ 8836 h 10000"/>
                <a:gd name="connsiteX63" fmla="*/ 6250 w 10000"/>
                <a:gd name="connsiteY63" fmla="*/ 8836 h 10000"/>
                <a:gd name="connsiteX64" fmla="*/ 6167 w 10000"/>
                <a:gd name="connsiteY64" fmla="*/ 8836 h 10000"/>
                <a:gd name="connsiteX65" fmla="*/ 5917 w 10000"/>
                <a:gd name="connsiteY65" fmla="*/ 8836 h 10000"/>
                <a:gd name="connsiteX66" fmla="*/ 5879 w 10000"/>
                <a:gd name="connsiteY66" fmla="*/ 8406 h 10000"/>
                <a:gd name="connsiteX67" fmla="*/ 5753 w 10000"/>
                <a:gd name="connsiteY67" fmla="*/ 8597 h 10000"/>
                <a:gd name="connsiteX68" fmla="*/ 5700 w 10000"/>
                <a:gd name="connsiteY68" fmla="*/ 8646 h 10000"/>
                <a:gd name="connsiteX69" fmla="*/ 5559 w 10000"/>
                <a:gd name="connsiteY69" fmla="*/ 8670 h 10000"/>
                <a:gd name="connsiteX70" fmla="*/ 5472 w 10000"/>
                <a:gd name="connsiteY70" fmla="*/ 8681 h 10000"/>
                <a:gd name="connsiteX71" fmla="*/ 5335 w 10000"/>
                <a:gd name="connsiteY71" fmla="*/ 9487 h 10000"/>
                <a:gd name="connsiteX72" fmla="*/ 5268 w 10000"/>
                <a:gd name="connsiteY72" fmla="*/ 8911 h 10000"/>
                <a:gd name="connsiteX73" fmla="*/ 5151 w 10000"/>
                <a:gd name="connsiteY73" fmla="*/ 8920 h 10000"/>
                <a:gd name="connsiteX74" fmla="*/ 5108 w 10000"/>
                <a:gd name="connsiteY74" fmla="*/ 9824 h 10000"/>
                <a:gd name="connsiteX75" fmla="*/ 5076 w 10000"/>
                <a:gd name="connsiteY75" fmla="*/ 9624 h 10000"/>
                <a:gd name="connsiteX76" fmla="*/ 5000 w 10000"/>
                <a:gd name="connsiteY76" fmla="*/ 9608 h 10000"/>
                <a:gd name="connsiteX77" fmla="*/ 5083 w 10000"/>
                <a:gd name="connsiteY77" fmla="*/ 8836 h 10000"/>
                <a:gd name="connsiteX78" fmla="*/ 5083 w 10000"/>
                <a:gd name="connsiteY78" fmla="*/ 9989 h 10000"/>
                <a:gd name="connsiteX79" fmla="*/ 4958 w 10000"/>
                <a:gd name="connsiteY79" fmla="*/ 8160 h 10000"/>
                <a:gd name="connsiteX80" fmla="*/ 4917 w 10000"/>
                <a:gd name="connsiteY80" fmla="*/ 8454 h 10000"/>
                <a:gd name="connsiteX81" fmla="*/ 4833 w 10000"/>
                <a:gd name="connsiteY81" fmla="*/ 8070 h 10000"/>
                <a:gd name="connsiteX82" fmla="*/ 4597 w 10000"/>
                <a:gd name="connsiteY82" fmla="*/ 9574 h 10000"/>
                <a:gd name="connsiteX83" fmla="*/ 4677 w 10000"/>
                <a:gd name="connsiteY83" fmla="*/ 9344 h 10000"/>
                <a:gd name="connsiteX84" fmla="*/ 4592 w 10000"/>
                <a:gd name="connsiteY84" fmla="*/ 9296 h 10000"/>
                <a:gd name="connsiteX85" fmla="*/ 4497 w 10000"/>
                <a:gd name="connsiteY85" fmla="*/ 9324 h 10000"/>
                <a:gd name="connsiteX86" fmla="*/ 4359 w 10000"/>
                <a:gd name="connsiteY86" fmla="*/ 9527 h 10000"/>
                <a:gd name="connsiteX87" fmla="*/ 4337 w 10000"/>
                <a:gd name="connsiteY87" fmla="*/ 9352 h 10000"/>
                <a:gd name="connsiteX88" fmla="*/ 4345 w 10000"/>
                <a:gd name="connsiteY88" fmla="*/ 8344 h 10000"/>
                <a:gd name="connsiteX89" fmla="*/ 4122 w 10000"/>
                <a:gd name="connsiteY89" fmla="*/ 9225 h 10000"/>
                <a:gd name="connsiteX90" fmla="*/ 4058 w 10000"/>
                <a:gd name="connsiteY90" fmla="*/ 8647 h 10000"/>
                <a:gd name="connsiteX91" fmla="*/ 3954 w 10000"/>
                <a:gd name="connsiteY91" fmla="*/ 8542 h 10000"/>
                <a:gd name="connsiteX92" fmla="*/ 4044 w 10000"/>
                <a:gd name="connsiteY92" fmla="*/ 9184 h 10000"/>
                <a:gd name="connsiteX93" fmla="*/ 3833 w 10000"/>
                <a:gd name="connsiteY93" fmla="*/ 8454 h 10000"/>
                <a:gd name="connsiteX94" fmla="*/ 3719 w 10000"/>
                <a:gd name="connsiteY94" fmla="*/ 8550 h 10000"/>
                <a:gd name="connsiteX95" fmla="*/ 3750 w 10000"/>
                <a:gd name="connsiteY95" fmla="*/ 7685 h 10000"/>
                <a:gd name="connsiteX96" fmla="*/ 3631 w 10000"/>
                <a:gd name="connsiteY96" fmla="*/ 7808 h 10000"/>
                <a:gd name="connsiteX97" fmla="*/ 3615 w 10000"/>
                <a:gd name="connsiteY97" fmla="*/ 7808 h 10000"/>
                <a:gd name="connsiteX98" fmla="*/ 3465 w 10000"/>
                <a:gd name="connsiteY98" fmla="*/ 7843 h 10000"/>
                <a:gd name="connsiteX99" fmla="*/ 3406 w 10000"/>
                <a:gd name="connsiteY99" fmla="*/ 7247 h 10000"/>
                <a:gd name="connsiteX100" fmla="*/ 3198 w 10000"/>
                <a:gd name="connsiteY100" fmla="*/ 7151 h 10000"/>
                <a:gd name="connsiteX101" fmla="*/ 3091 w 10000"/>
                <a:gd name="connsiteY101" fmla="*/ 7209 h 10000"/>
                <a:gd name="connsiteX102" fmla="*/ 3006 w 10000"/>
                <a:gd name="connsiteY102" fmla="*/ 6805 h 10000"/>
                <a:gd name="connsiteX103" fmla="*/ 2990 w 10000"/>
                <a:gd name="connsiteY103" fmla="*/ 6805 h 10000"/>
                <a:gd name="connsiteX104" fmla="*/ 2936 w 10000"/>
                <a:gd name="connsiteY104" fmla="*/ 7342 h 10000"/>
                <a:gd name="connsiteX105" fmla="*/ 2910 w 10000"/>
                <a:gd name="connsiteY105" fmla="*/ 7305 h 10000"/>
                <a:gd name="connsiteX106" fmla="*/ 2851 w 10000"/>
                <a:gd name="connsiteY106" fmla="*/ 6400 h 10000"/>
                <a:gd name="connsiteX107" fmla="*/ 2840 w 10000"/>
                <a:gd name="connsiteY107" fmla="*/ 6400 h 10000"/>
                <a:gd name="connsiteX108" fmla="*/ 2840 w 10000"/>
                <a:gd name="connsiteY108" fmla="*/ 6650 h 10000"/>
                <a:gd name="connsiteX109" fmla="*/ 2798 w 10000"/>
                <a:gd name="connsiteY109" fmla="*/ 6495 h 10000"/>
                <a:gd name="connsiteX110" fmla="*/ 2814 w 10000"/>
                <a:gd name="connsiteY110" fmla="*/ 5899 h 10000"/>
                <a:gd name="connsiteX111" fmla="*/ 2563 w 10000"/>
                <a:gd name="connsiteY111" fmla="*/ 5744 h 10000"/>
                <a:gd name="connsiteX112" fmla="*/ 2440 w 10000"/>
                <a:gd name="connsiteY112" fmla="*/ 6052 h 10000"/>
                <a:gd name="connsiteX113" fmla="*/ 2023 w 10000"/>
                <a:gd name="connsiteY113" fmla="*/ 4396 h 10000"/>
                <a:gd name="connsiteX114" fmla="*/ 2034 w 10000"/>
                <a:gd name="connsiteY114" fmla="*/ 4644 h 10000"/>
                <a:gd name="connsiteX115" fmla="*/ 1815 w 10000"/>
                <a:gd name="connsiteY115" fmla="*/ 4512 h 10000"/>
                <a:gd name="connsiteX116" fmla="*/ 1815 w 10000"/>
                <a:gd name="connsiteY116" fmla="*/ 4355 h 10000"/>
                <a:gd name="connsiteX117" fmla="*/ 1842 w 10000"/>
                <a:gd name="connsiteY117" fmla="*/ 3892 h 10000"/>
                <a:gd name="connsiteX118" fmla="*/ 1773 w 10000"/>
                <a:gd name="connsiteY118" fmla="*/ 3603 h 10000"/>
                <a:gd name="connsiteX119" fmla="*/ 1580 w 10000"/>
                <a:gd name="connsiteY119" fmla="*/ 3354 h 10000"/>
                <a:gd name="connsiteX120" fmla="*/ 1468 w 10000"/>
                <a:gd name="connsiteY120" fmla="*/ 3546 h 10000"/>
                <a:gd name="connsiteX121" fmla="*/ 1468 w 10000"/>
                <a:gd name="connsiteY121" fmla="*/ 4299 h 10000"/>
                <a:gd name="connsiteX122" fmla="*/ 1442 w 10000"/>
                <a:gd name="connsiteY122" fmla="*/ 4355 h 10000"/>
                <a:gd name="connsiteX123" fmla="*/ 1383 w 10000"/>
                <a:gd name="connsiteY123" fmla="*/ 4355 h 10000"/>
                <a:gd name="connsiteX124" fmla="*/ 1233 w 10000"/>
                <a:gd name="connsiteY124" fmla="*/ 3798 h 10000"/>
                <a:gd name="connsiteX125" fmla="*/ 1095 w 10000"/>
                <a:gd name="connsiteY125" fmla="*/ 4760 h 10000"/>
                <a:gd name="connsiteX126" fmla="*/ 1041 w 10000"/>
                <a:gd name="connsiteY126" fmla="*/ 4704 h 10000"/>
                <a:gd name="connsiteX127" fmla="*/ 886 w 10000"/>
                <a:gd name="connsiteY127" fmla="*/ 3448 h 10000"/>
                <a:gd name="connsiteX128" fmla="*/ 721 w 10000"/>
                <a:gd name="connsiteY128" fmla="*/ 3104 h 10000"/>
                <a:gd name="connsiteX129" fmla="*/ 625 w 10000"/>
                <a:gd name="connsiteY129" fmla="*/ 3200 h 10000"/>
                <a:gd name="connsiteX130" fmla="*/ 651 w 10000"/>
                <a:gd name="connsiteY130" fmla="*/ 2755 h 10000"/>
                <a:gd name="connsiteX131" fmla="*/ 358 w 10000"/>
                <a:gd name="connsiteY131" fmla="*/ 2544 h 10000"/>
                <a:gd name="connsiteX132" fmla="*/ 416 w 10000"/>
                <a:gd name="connsiteY132" fmla="*/ 2295 h 10000"/>
                <a:gd name="connsiteX133" fmla="*/ 374 w 10000"/>
                <a:gd name="connsiteY133" fmla="*/ 2295 h 10000"/>
                <a:gd name="connsiteX134" fmla="*/ 251 w 10000"/>
                <a:gd name="connsiteY134" fmla="*/ 2544 h 10000"/>
                <a:gd name="connsiteX135" fmla="*/ 304 w 10000"/>
                <a:gd name="connsiteY135" fmla="*/ 2295 h 10000"/>
                <a:gd name="connsiteX136" fmla="*/ 320 w 10000"/>
                <a:gd name="connsiteY136" fmla="*/ 2197 h 10000"/>
                <a:gd name="connsiteX137" fmla="*/ 155 w 10000"/>
                <a:gd name="connsiteY137" fmla="*/ 2409 h 10000"/>
                <a:gd name="connsiteX138" fmla="*/ 155 w 10000"/>
                <a:gd name="connsiteY138" fmla="*/ 1155 h 10000"/>
                <a:gd name="connsiteX139" fmla="*/ 43 w 10000"/>
                <a:gd name="connsiteY139" fmla="*/ 1061 h 10000"/>
                <a:gd name="connsiteX140" fmla="*/ 0 w 10000"/>
                <a:gd name="connsiteY140" fmla="*/ 1312 h 10000"/>
                <a:gd name="connsiteX141" fmla="*/ 0 w 10000"/>
                <a:gd name="connsiteY141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1 h 10000"/>
                <a:gd name="connsiteX3" fmla="*/ 9920 w 10000"/>
                <a:gd name="connsiteY3" fmla="*/ 6957 h 10000"/>
                <a:gd name="connsiteX4" fmla="*/ 9867 w 10000"/>
                <a:gd name="connsiteY4" fmla="*/ 7639 h 10000"/>
                <a:gd name="connsiteX5" fmla="*/ 9754 w 10000"/>
                <a:gd name="connsiteY5" fmla="*/ 7400 h 10000"/>
                <a:gd name="connsiteX6" fmla="*/ 9712 w 10000"/>
                <a:gd name="connsiteY6" fmla="*/ 8461 h 10000"/>
                <a:gd name="connsiteX7" fmla="*/ 9620 w 10000"/>
                <a:gd name="connsiteY7" fmla="*/ 9022 h 10000"/>
                <a:gd name="connsiteX8" fmla="*/ 9510 w 10000"/>
                <a:gd name="connsiteY8" fmla="*/ 8531 h 10000"/>
                <a:gd name="connsiteX9" fmla="*/ 9349 w 10000"/>
                <a:gd name="connsiteY9" fmla="*/ 9098 h 10000"/>
                <a:gd name="connsiteX10" fmla="*/ 9279 w 10000"/>
                <a:gd name="connsiteY10" fmla="*/ 8845 h 10000"/>
                <a:gd name="connsiteX11" fmla="*/ 9253 w 10000"/>
                <a:gd name="connsiteY11" fmla="*/ 8903 h 10000"/>
                <a:gd name="connsiteX12" fmla="*/ 9242 w 10000"/>
                <a:gd name="connsiteY12" fmla="*/ 9348 h 10000"/>
                <a:gd name="connsiteX13" fmla="*/ 9156 w 10000"/>
                <a:gd name="connsiteY13" fmla="*/ 9404 h 10000"/>
                <a:gd name="connsiteX14" fmla="*/ 9034 w 10000"/>
                <a:gd name="connsiteY14" fmla="*/ 8903 h 10000"/>
                <a:gd name="connsiteX15" fmla="*/ 9071 w 10000"/>
                <a:gd name="connsiteY15" fmla="*/ 8713 h 10000"/>
                <a:gd name="connsiteX16" fmla="*/ 9007 w 10000"/>
                <a:gd name="connsiteY16" fmla="*/ 8404 h 10000"/>
                <a:gd name="connsiteX17" fmla="*/ 8825 w 10000"/>
                <a:gd name="connsiteY17" fmla="*/ 8654 h 10000"/>
                <a:gd name="connsiteX18" fmla="*/ 8809 w 10000"/>
                <a:gd name="connsiteY18" fmla="*/ 8500 h 10000"/>
                <a:gd name="connsiteX19" fmla="*/ 8868 w 10000"/>
                <a:gd name="connsiteY19" fmla="*/ 8306 h 10000"/>
                <a:gd name="connsiteX20" fmla="*/ 8836 w 10000"/>
                <a:gd name="connsiteY20" fmla="*/ 8153 h 10000"/>
                <a:gd name="connsiteX21" fmla="*/ 8756 w 10000"/>
                <a:gd name="connsiteY21" fmla="*/ 8247 h 10000"/>
                <a:gd name="connsiteX22" fmla="*/ 8671 w 10000"/>
                <a:gd name="connsiteY22" fmla="*/ 7843 h 10000"/>
                <a:gd name="connsiteX23" fmla="*/ 8697 w 10000"/>
                <a:gd name="connsiteY23" fmla="*/ 7496 h 10000"/>
                <a:gd name="connsiteX24" fmla="*/ 8628 w 10000"/>
                <a:gd name="connsiteY24" fmla="*/ 7595 h 10000"/>
                <a:gd name="connsiteX25" fmla="*/ 8590 w 10000"/>
                <a:gd name="connsiteY25" fmla="*/ 8500 h 10000"/>
                <a:gd name="connsiteX26" fmla="*/ 8436 w 10000"/>
                <a:gd name="connsiteY26" fmla="*/ 8404 h 10000"/>
                <a:gd name="connsiteX27" fmla="*/ 8436 w 10000"/>
                <a:gd name="connsiteY27" fmla="*/ 8346 h 10000"/>
                <a:gd name="connsiteX28" fmla="*/ 8478 w 10000"/>
                <a:gd name="connsiteY28" fmla="*/ 8210 h 10000"/>
                <a:gd name="connsiteX29" fmla="*/ 8478 w 10000"/>
                <a:gd name="connsiteY29" fmla="*/ 8153 h 10000"/>
                <a:gd name="connsiteX30" fmla="*/ 8382 w 10000"/>
                <a:gd name="connsiteY30" fmla="*/ 7998 h 10000"/>
                <a:gd name="connsiteX31" fmla="*/ 8356 w 10000"/>
                <a:gd name="connsiteY31" fmla="*/ 8346 h 10000"/>
                <a:gd name="connsiteX32" fmla="*/ 8409 w 10000"/>
                <a:gd name="connsiteY32" fmla="*/ 8654 h 10000"/>
                <a:gd name="connsiteX33" fmla="*/ 8393 w 10000"/>
                <a:gd name="connsiteY33" fmla="*/ 8654 h 10000"/>
                <a:gd name="connsiteX34" fmla="*/ 8297 w 10000"/>
                <a:gd name="connsiteY34" fmla="*/ 8346 h 10000"/>
                <a:gd name="connsiteX35" fmla="*/ 8254 w 10000"/>
                <a:gd name="connsiteY35" fmla="*/ 7808 h 10000"/>
                <a:gd name="connsiteX36" fmla="*/ 8217 w 10000"/>
                <a:gd name="connsiteY36" fmla="*/ 7808 h 10000"/>
                <a:gd name="connsiteX37" fmla="*/ 8201 w 10000"/>
                <a:gd name="connsiteY37" fmla="*/ 7998 h 10000"/>
                <a:gd name="connsiteX38" fmla="*/ 8115 w 10000"/>
                <a:gd name="connsiteY38" fmla="*/ 7843 h 10000"/>
                <a:gd name="connsiteX39" fmla="*/ 8078 w 10000"/>
                <a:gd name="connsiteY39" fmla="*/ 8093 h 10000"/>
                <a:gd name="connsiteX40" fmla="*/ 8078 w 10000"/>
                <a:gd name="connsiteY40" fmla="*/ 7901 h 10000"/>
                <a:gd name="connsiteX41" fmla="*/ 7939 w 10000"/>
                <a:gd name="connsiteY41" fmla="*/ 8306 h 10000"/>
                <a:gd name="connsiteX42" fmla="*/ 7854 w 10000"/>
                <a:gd name="connsiteY42" fmla="*/ 8306 h 10000"/>
                <a:gd name="connsiteX43" fmla="*/ 7645 w 10000"/>
                <a:gd name="connsiteY43" fmla="*/ 8903 h 10000"/>
                <a:gd name="connsiteX44" fmla="*/ 7603 w 10000"/>
                <a:gd name="connsiteY44" fmla="*/ 8713 h 10000"/>
                <a:gd name="connsiteX45" fmla="*/ 7635 w 10000"/>
                <a:gd name="connsiteY45" fmla="*/ 9098 h 10000"/>
                <a:gd name="connsiteX46" fmla="*/ 7533 w 10000"/>
                <a:gd name="connsiteY46" fmla="*/ 9098 h 10000"/>
                <a:gd name="connsiteX47" fmla="*/ 7453 w 10000"/>
                <a:gd name="connsiteY47" fmla="*/ 9945 h 10000"/>
                <a:gd name="connsiteX48" fmla="*/ 7549 w 10000"/>
                <a:gd name="connsiteY48" fmla="*/ 8034 h 10000"/>
                <a:gd name="connsiteX49" fmla="*/ 7472 w 10000"/>
                <a:gd name="connsiteY49" fmla="*/ 8629 h 10000"/>
                <a:gd name="connsiteX50" fmla="*/ 7424 w 10000"/>
                <a:gd name="connsiteY50" fmla="*/ 9305 h 10000"/>
                <a:gd name="connsiteX51" fmla="*/ 7386 w 10000"/>
                <a:gd name="connsiteY51" fmla="*/ 8399 h 10000"/>
                <a:gd name="connsiteX52" fmla="*/ 7347 w 10000"/>
                <a:gd name="connsiteY52" fmla="*/ 8833 h 10000"/>
                <a:gd name="connsiteX53" fmla="*/ 7267 w 10000"/>
                <a:gd name="connsiteY53" fmla="*/ 8471 h 10000"/>
                <a:gd name="connsiteX54" fmla="*/ 7054 w 10000"/>
                <a:gd name="connsiteY54" fmla="*/ 8999 h 10000"/>
                <a:gd name="connsiteX55" fmla="*/ 7053 w 10000"/>
                <a:gd name="connsiteY55" fmla="*/ 7964 h 10000"/>
                <a:gd name="connsiteX56" fmla="*/ 7026 w 10000"/>
                <a:gd name="connsiteY56" fmla="*/ 8519 h 10000"/>
                <a:gd name="connsiteX57" fmla="*/ 6828 w 10000"/>
                <a:gd name="connsiteY57" fmla="*/ 8722 h 10000"/>
                <a:gd name="connsiteX58" fmla="*/ 6677 w 10000"/>
                <a:gd name="connsiteY58" fmla="*/ 8508 h 10000"/>
                <a:gd name="connsiteX59" fmla="*/ 6616 w 10000"/>
                <a:gd name="connsiteY59" fmla="*/ 8712 h 10000"/>
                <a:gd name="connsiteX60" fmla="*/ 6417 w 10000"/>
                <a:gd name="connsiteY60" fmla="*/ 8836 h 10000"/>
                <a:gd name="connsiteX61" fmla="*/ 6500 w 10000"/>
                <a:gd name="connsiteY61" fmla="*/ 8836 h 10000"/>
                <a:gd name="connsiteX62" fmla="*/ 6333 w 10000"/>
                <a:gd name="connsiteY62" fmla="*/ 9224 h 10000"/>
                <a:gd name="connsiteX63" fmla="*/ 6333 w 10000"/>
                <a:gd name="connsiteY63" fmla="*/ 8836 h 10000"/>
                <a:gd name="connsiteX64" fmla="*/ 6250 w 10000"/>
                <a:gd name="connsiteY64" fmla="*/ 8836 h 10000"/>
                <a:gd name="connsiteX65" fmla="*/ 6167 w 10000"/>
                <a:gd name="connsiteY65" fmla="*/ 8836 h 10000"/>
                <a:gd name="connsiteX66" fmla="*/ 5917 w 10000"/>
                <a:gd name="connsiteY66" fmla="*/ 8836 h 10000"/>
                <a:gd name="connsiteX67" fmla="*/ 5879 w 10000"/>
                <a:gd name="connsiteY67" fmla="*/ 8406 h 10000"/>
                <a:gd name="connsiteX68" fmla="*/ 5753 w 10000"/>
                <a:gd name="connsiteY68" fmla="*/ 8597 h 10000"/>
                <a:gd name="connsiteX69" fmla="*/ 5700 w 10000"/>
                <a:gd name="connsiteY69" fmla="*/ 8646 h 10000"/>
                <a:gd name="connsiteX70" fmla="*/ 5559 w 10000"/>
                <a:gd name="connsiteY70" fmla="*/ 8670 h 10000"/>
                <a:gd name="connsiteX71" fmla="*/ 5472 w 10000"/>
                <a:gd name="connsiteY71" fmla="*/ 8681 h 10000"/>
                <a:gd name="connsiteX72" fmla="*/ 5335 w 10000"/>
                <a:gd name="connsiteY72" fmla="*/ 9487 h 10000"/>
                <a:gd name="connsiteX73" fmla="*/ 5268 w 10000"/>
                <a:gd name="connsiteY73" fmla="*/ 8911 h 10000"/>
                <a:gd name="connsiteX74" fmla="*/ 5151 w 10000"/>
                <a:gd name="connsiteY74" fmla="*/ 8920 h 10000"/>
                <a:gd name="connsiteX75" fmla="*/ 5108 w 10000"/>
                <a:gd name="connsiteY75" fmla="*/ 9824 h 10000"/>
                <a:gd name="connsiteX76" fmla="*/ 5076 w 10000"/>
                <a:gd name="connsiteY76" fmla="*/ 9624 h 10000"/>
                <a:gd name="connsiteX77" fmla="*/ 5000 w 10000"/>
                <a:gd name="connsiteY77" fmla="*/ 9608 h 10000"/>
                <a:gd name="connsiteX78" fmla="*/ 5083 w 10000"/>
                <a:gd name="connsiteY78" fmla="*/ 8836 h 10000"/>
                <a:gd name="connsiteX79" fmla="*/ 5083 w 10000"/>
                <a:gd name="connsiteY79" fmla="*/ 9989 h 10000"/>
                <a:gd name="connsiteX80" fmla="*/ 4958 w 10000"/>
                <a:gd name="connsiteY80" fmla="*/ 8160 h 10000"/>
                <a:gd name="connsiteX81" fmla="*/ 4917 w 10000"/>
                <a:gd name="connsiteY81" fmla="*/ 8454 h 10000"/>
                <a:gd name="connsiteX82" fmla="*/ 4833 w 10000"/>
                <a:gd name="connsiteY82" fmla="*/ 8070 h 10000"/>
                <a:gd name="connsiteX83" fmla="*/ 4597 w 10000"/>
                <a:gd name="connsiteY83" fmla="*/ 9574 h 10000"/>
                <a:gd name="connsiteX84" fmla="*/ 4677 w 10000"/>
                <a:gd name="connsiteY84" fmla="*/ 9344 h 10000"/>
                <a:gd name="connsiteX85" fmla="*/ 4592 w 10000"/>
                <a:gd name="connsiteY85" fmla="*/ 9296 h 10000"/>
                <a:gd name="connsiteX86" fmla="*/ 4497 w 10000"/>
                <a:gd name="connsiteY86" fmla="*/ 9324 h 10000"/>
                <a:gd name="connsiteX87" fmla="*/ 4359 w 10000"/>
                <a:gd name="connsiteY87" fmla="*/ 9527 h 10000"/>
                <a:gd name="connsiteX88" fmla="*/ 4337 w 10000"/>
                <a:gd name="connsiteY88" fmla="*/ 9352 h 10000"/>
                <a:gd name="connsiteX89" fmla="*/ 4345 w 10000"/>
                <a:gd name="connsiteY89" fmla="*/ 8344 h 10000"/>
                <a:gd name="connsiteX90" fmla="*/ 4122 w 10000"/>
                <a:gd name="connsiteY90" fmla="*/ 9225 h 10000"/>
                <a:gd name="connsiteX91" fmla="*/ 4058 w 10000"/>
                <a:gd name="connsiteY91" fmla="*/ 8647 h 10000"/>
                <a:gd name="connsiteX92" fmla="*/ 3954 w 10000"/>
                <a:gd name="connsiteY92" fmla="*/ 8542 h 10000"/>
                <a:gd name="connsiteX93" fmla="*/ 4044 w 10000"/>
                <a:gd name="connsiteY93" fmla="*/ 9184 h 10000"/>
                <a:gd name="connsiteX94" fmla="*/ 3833 w 10000"/>
                <a:gd name="connsiteY94" fmla="*/ 8454 h 10000"/>
                <a:gd name="connsiteX95" fmla="*/ 3719 w 10000"/>
                <a:gd name="connsiteY95" fmla="*/ 8550 h 10000"/>
                <a:gd name="connsiteX96" fmla="*/ 3750 w 10000"/>
                <a:gd name="connsiteY96" fmla="*/ 7685 h 10000"/>
                <a:gd name="connsiteX97" fmla="*/ 3631 w 10000"/>
                <a:gd name="connsiteY97" fmla="*/ 7808 h 10000"/>
                <a:gd name="connsiteX98" fmla="*/ 3615 w 10000"/>
                <a:gd name="connsiteY98" fmla="*/ 7808 h 10000"/>
                <a:gd name="connsiteX99" fmla="*/ 3465 w 10000"/>
                <a:gd name="connsiteY99" fmla="*/ 7843 h 10000"/>
                <a:gd name="connsiteX100" fmla="*/ 3406 w 10000"/>
                <a:gd name="connsiteY100" fmla="*/ 7247 h 10000"/>
                <a:gd name="connsiteX101" fmla="*/ 3198 w 10000"/>
                <a:gd name="connsiteY101" fmla="*/ 7151 h 10000"/>
                <a:gd name="connsiteX102" fmla="*/ 3091 w 10000"/>
                <a:gd name="connsiteY102" fmla="*/ 7209 h 10000"/>
                <a:gd name="connsiteX103" fmla="*/ 3006 w 10000"/>
                <a:gd name="connsiteY103" fmla="*/ 6805 h 10000"/>
                <a:gd name="connsiteX104" fmla="*/ 2990 w 10000"/>
                <a:gd name="connsiteY104" fmla="*/ 6805 h 10000"/>
                <a:gd name="connsiteX105" fmla="*/ 2936 w 10000"/>
                <a:gd name="connsiteY105" fmla="*/ 7342 h 10000"/>
                <a:gd name="connsiteX106" fmla="*/ 2910 w 10000"/>
                <a:gd name="connsiteY106" fmla="*/ 7305 h 10000"/>
                <a:gd name="connsiteX107" fmla="*/ 2851 w 10000"/>
                <a:gd name="connsiteY107" fmla="*/ 6400 h 10000"/>
                <a:gd name="connsiteX108" fmla="*/ 2840 w 10000"/>
                <a:gd name="connsiteY108" fmla="*/ 6400 h 10000"/>
                <a:gd name="connsiteX109" fmla="*/ 2840 w 10000"/>
                <a:gd name="connsiteY109" fmla="*/ 6650 h 10000"/>
                <a:gd name="connsiteX110" fmla="*/ 2798 w 10000"/>
                <a:gd name="connsiteY110" fmla="*/ 6495 h 10000"/>
                <a:gd name="connsiteX111" fmla="*/ 2814 w 10000"/>
                <a:gd name="connsiteY111" fmla="*/ 5899 h 10000"/>
                <a:gd name="connsiteX112" fmla="*/ 2563 w 10000"/>
                <a:gd name="connsiteY112" fmla="*/ 5744 h 10000"/>
                <a:gd name="connsiteX113" fmla="*/ 2440 w 10000"/>
                <a:gd name="connsiteY113" fmla="*/ 6052 h 10000"/>
                <a:gd name="connsiteX114" fmla="*/ 2023 w 10000"/>
                <a:gd name="connsiteY114" fmla="*/ 4396 h 10000"/>
                <a:gd name="connsiteX115" fmla="*/ 2034 w 10000"/>
                <a:gd name="connsiteY115" fmla="*/ 4644 h 10000"/>
                <a:gd name="connsiteX116" fmla="*/ 1815 w 10000"/>
                <a:gd name="connsiteY116" fmla="*/ 4512 h 10000"/>
                <a:gd name="connsiteX117" fmla="*/ 1815 w 10000"/>
                <a:gd name="connsiteY117" fmla="*/ 4355 h 10000"/>
                <a:gd name="connsiteX118" fmla="*/ 1842 w 10000"/>
                <a:gd name="connsiteY118" fmla="*/ 3892 h 10000"/>
                <a:gd name="connsiteX119" fmla="*/ 1773 w 10000"/>
                <a:gd name="connsiteY119" fmla="*/ 3603 h 10000"/>
                <a:gd name="connsiteX120" fmla="*/ 1580 w 10000"/>
                <a:gd name="connsiteY120" fmla="*/ 3354 h 10000"/>
                <a:gd name="connsiteX121" fmla="*/ 1468 w 10000"/>
                <a:gd name="connsiteY121" fmla="*/ 3546 h 10000"/>
                <a:gd name="connsiteX122" fmla="*/ 1468 w 10000"/>
                <a:gd name="connsiteY122" fmla="*/ 4299 h 10000"/>
                <a:gd name="connsiteX123" fmla="*/ 1442 w 10000"/>
                <a:gd name="connsiteY123" fmla="*/ 4355 h 10000"/>
                <a:gd name="connsiteX124" fmla="*/ 1383 w 10000"/>
                <a:gd name="connsiteY124" fmla="*/ 4355 h 10000"/>
                <a:gd name="connsiteX125" fmla="*/ 1233 w 10000"/>
                <a:gd name="connsiteY125" fmla="*/ 3798 h 10000"/>
                <a:gd name="connsiteX126" fmla="*/ 1095 w 10000"/>
                <a:gd name="connsiteY126" fmla="*/ 4760 h 10000"/>
                <a:gd name="connsiteX127" fmla="*/ 1041 w 10000"/>
                <a:gd name="connsiteY127" fmla="*/ 4704 h 10000"/>
                <a:gd name="connsiteX128" fmla="*/ 886 w 10000"/>
                <a:gd name="connsiteY128" fmla="*/ 3448 h 10000"/>
                <a:gd name="connsiteX129" fmla="*/ 721 w 10000"/>
                <a:gd name="connsiteY129" fmla="*/ 3104 h 10000"/>
                <a:gd name="connsiteX130" fmla="*/ 625 w 10000"/>
                <a:gd name="connsiteY130" fmla="*/ 3200 h 10000"/>
                <a:gd name="connsiteX131" fmla="*/ 651 w 10000"/>
                <a:gd name="connsiteY131" fmla="*/ 2755 h 10000"/>
                <a:gd name="connsiteX132" fmla="*/ 358 w 10000"/>
                <a:gd name="connsiteY132" fmla="*/ 2544 h 10000"/>
                <a:gd name="connsiteX133" fmla="*/ 416 w 10000"/>
                <a:gd name="connsiteY133" fmla="*/ 2295 h 10000"/>
                <a:gd name="connsiteX134" fmla="*/ 374 w 10000"/>
                <a:gd name="connsiteY134" fmla="*/ 2295 h 10000"/>
                <a:gd name="connsiteX135" fmla="*/ 251 w 10000"/>
                <a:gd name="connsiteY135" fmla="*/ 2544 h 10000"/>
                <a:gd name="connsiteX136" fmla="*/ 304 w 10000"/>
                <a:gd name="connsiteY136" fmla="*/ 2295 h 10000"/>
                <a:gd name="connsiteX137" fmla="*/ 320 w 10000"/>
                <a:gd name="connsiteY137" fmla="*/ 2197 h 10000"/>
                <a:gd name="connsiteX138" fmla="*/ 155 w 10000"/>
                <a:gd name="connsiteY138" fmla="*/ 2409 h 10000"/>
                <a:gd name="connsiteX139" fmla="*/ 155 w 10000"/>
                <a:gd name="connsiteY139" fmla="*/ 1155 h 10000"/>
                <a:gd name="connsiteX140" fmla="*/ 43 w 10000"/>
                <a:gd name="connsiteY140" fmla="*/ 1061 h 10000"/>
                <a:gd name="connsiteX141" fmla="*/ 0 w 10000"/>
                <a:gd name="connsiteY141" fmla="*/ 1312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1 h 10000"/>
                <a:gd name="connsiteX3" fmla="*/ 9920 w 10000"/>
                <a:gd name="connsiteY3" fmla="*/ 6957 h 10000"/>
                <a:gd name="connsiteX4" fmla="*/ 9867 w 10000"/>
                <a:gd name="connsiteY4" fmla="*/ 7639 h 10000"/>
                <a:gd name="connsiteX5" fmla="*/ 9754 w 10000"/>
                <a:gd name="connsiteY5" fmla="*/ 7400 h 10000"/>
                <a:gd name="connsiteX6" fmla="*/ 9652 w 10000"/>
                <a:gd name="connsiteY6" fmla="*/ 8031 h 10000"/>
                <a:gd name="connsiteX7" fmla="*/ 9620 w 10000"/>
                <a:gd name="connsiteY7" fmla="*/ 9022 h 10000"/>
                <a:gd name="connsiteX8" fmla="*/ 9510 w 10000"/>
                <a:gd name="connsiteY8" fmla="*/ 8531 h 10000"/>
                <a:gd name="connsiteX9" fmla="*/ 9349 w 10000"/>
                <a:gd name="connsiteY9" fmla="*/ 9098 h 10000"/>
                <a:gd name="connsiteX10" fmla="*/ 9279 w 10000"/>
                <a:gd name="connsiteY10" fmla="*/ 8845 h 10000"/>
                <a:gd name="connsiteX11" fmla="*/ 9253 w 10000"/>
                <a:gd name="connsiteY11" fmla="*/ 8903 h 10000"/>
                <a:gd name="connsiteX12" fmla="*/ 9242 w 10000"/>
                <a:gd name="connsiteY12" fmla="*/ 9348 h 10000"/>
                <a:gd name="connsiteX13" fmla="*/ 9156 w 10000"/>
                <a:gd name="connsiteY13" fmla="*/ 9404 h 10000"/>
                <a:gd name="connsiteX14" fmla="*/ 9034 w 10000"/>
                <a:gd name="connsiteY14" fmla="*/ 8903 h 10000"/>
                <a:gd name="connsiteX15" fmla="*/ 9071 w 10000"/>
                <a:gd name="connsiteY15" fmla="*/ 8713 h 10000"/>
                <a:gd name="connsiteX16" fmla="*/ 9007 w 10000"/>
                <a:gd name="connsiteY16" fmla="*/ 8404 h 10000"/>
                <a:gd name="connsiteX17" fmla="*/ 8825 w 10000"/>
                <a:gd name="connsiteY17" fmla="*/ 8654 h 10000"/>
                <a:gd name="connsiteX18" fmla="*/ 8809 w 10000"/>
                <a:gd name="connsiteY18" fmla="*/ 8500 h 10000"/>
                <a:gd name="connsiteX19" fmla="*/ 8868 w 10000"/>
                <a:gd name="connsiteY19" fmla="*/ 8306 h 10000"/>
                <a:gd name="connsiteX20" fmla="*/ 8836 w 10000"/>
                <a:gd name="connsiteY20" fmla="*/ 8153 h 10000"/>
                <a:gd name="connsiteX21" fmla="*/ 8756 w 10000"/>
                <a:gd name="connsiteY21" fmla="*/ 8247 h 10000"/>
                <a:gd name="connsiteX22" fmla="*/ 8671 w 10000"/>
                <a:gd name="connsiteY22" fmla="*/ 7843 h 10000"/>
                <a:gd name="connsiteX23" fmla="*/ 8697 w 10000"/>
                <a:gd name="connsiteY23" fmla="*/ 7496 h 10000"/>
                <a:gd name="connsiteX24" fmla="*/ 8628 w 10000"/>
                <a:gd name="connsiteY24" fmla="*/ 7595 h 10000"/>
                <a:gd name="connsiteX25" fmla="*/ 8590 w 10000"/>
                <a:gd name="connsiteY25" fmla="*/ 8500 h 10000"/>
                <a:gd name="connsiteX26" fmla="*/ 8436 w 10000"/>
                <a:gd name="connsiteY26" fmla="*/ 8404 h 10000"/>
                <a:gd name="connsiteX27" fmla="*/ 8436 w 10000"/>
                <a:gd name="connsiteY27" fmla="*/ 8346 h 10000"/>
                <a:gd name="connsiteX28" fmla="*/ 8478 w 10000"/>
                <a:gd name="connsiteY28" fmla="*/ 8210 h 10000"/>
                <a:gd name="connsiteX29" fmla="*/ 8478 w 10000"/>
                <a:gd name="connsiteY29" fmla="*/ 8153 h 10000"/>
                <a:gd name="connsiteX30" fmla="*/ 8382 w 10000"/>
                <a:gd name="connsiteY30" fmla="*/ 7998 h 10000"/>
                <a:gd name="connsiteX31" fmla="*/ 8356 w 10000"/>
                <a:gd name="connsiteY31" fmla="*/ 8346 h 10000"/>
                <a:gd name="connsiteX32" fmla="*/ 8409 w 10000"/>
                <a:gd name="connsiteY32" fmla="*/ 8654 h 10000"/>
                <a:gd name="connsiteX33" fmla="*/ 8393 w 10000"/>
                <a:gd name="connsiteY33" fmla="*/ 8654 h 10000"/>
                <a:gd name="connsiteX34" fmla="*/ 8297 w 10000"/>
                <a:gd name="connsiteY34" fmla="*/ 8346 h 10000"/>
                <a:gd name="connsiteX35" fmla="*/ 8254 w 10000"/>
                <a:gd name="connsiteY35" fmla="*/ 7808 h 10000"/>
                <a:gd name="connsiteX36" fmla="*/ 8217 w 10000"/>
                <a:gd name="connsiteY36" fmla="*/ 7808 h 10000"/>
                <a:gd name="connsiteX37" fmla="*/ 8201 w 10000"/>
                <a:gd name="connsiteY37" fmla="*/ 7998 h 10000"/>
                <a:gd name="connsiteX38" fmla="*/ 8115 w 10000"/>
                <a:gd name="connsiteY38" fmla="*/ 7843 h 10000"/>
                <a:gd name="connsiteX39" fmla="*/ 8078 w 10000"/>
                <a:gd name="connsiteY39" fmla="*/ 8093 h 10000"/>
                <a:gd name="connsiteX40" fmla="*/ 8078 w 10000"/>
                <a:gd name="connsiteY40" fmla="*/ 7901 h 10000"/>
                <a:gd name="connsiteX41" fmla="*/ 7939 w 10000"/>
                <a:gd name="connsiteY41" fmla="*/ 8306 h 10000"/>
                <a:gd name="connsiteX42" fmla="*/ 7854 w 10000"/>
                <a:gd name="connsiteY42" fmla="*/ 8306 h 10000"/>
                <a:gd name="connsiteX43" fmla="*/ 7645 w 10000"/>
                <a:gd name="connsiteY43" fmla="*/ 8903 h 10000"/>
                <a:gd name="connsiteX44" fmla="*/ 7603 w 10000"/>
                <a:gd name="connsiteY44" fmla="*/ 8713 h 10000"/>
                <a:gd name="connsiteX45" fmla="*/ 7635 w 10000"/>
                <a:gd name="connsiteY45" fmla="*/ 9098 h 10000"/>
                <a:gd name="connsiteX46" fmla="*/ 7533 w 10000"/>
                <a:gd name="connsiteY46" fmla="*/ 9098 h 10000"/>
                <a:gd name="connsiteX47" fmla="*/ 7453 w 10000"/>
                <a:gd name="connsiteY47" fmla="*/ 9945 h 10000"/>
                <a:gd name="connsiteX48" fmla="*/ 7549 w 10000"/>
                <a:gd name="connsiteY48" fmla="*/ 8034 h 10000"/>
                <a:gd name="connsiteX49" fmla="*/ 7472 w 10000"/>
                <a:gd name="connsiteY49" fmla="*/ 8629 h 10000"/>
                <a:gd name="connsiteX50" fmla="*/ 7424 w 10000"/>
                <a:gd name="connsiteY50" fmla="*/ 9305 h 10000"/>
                <a:gd name="connsiteX51" fmla="*/ 7386 w 10000"/>
                <a:gd name="connsiteY51" fmla="*/ 8399 h 10000"/>
                <a:gd name="connsiteX52" fmla="*/ 7347 w 10000"/>
                <a:gd name="connsiteY52" fmla="*/ 8833 h 10000"/>
                <a:gd name="connsiteX53" fmla="*/ 7267 w 10000"/>
                <a:gd name="connsiteY53" fmla="*/ 8471 h 10000"/>
                <a:gd name="connsiteX54" fmla="*/ 7054 w 10000"/>
                <a:gd name="connsiteY54" fmla="*/ 8999 h 10000"/>
                <a:gd name="connsiteX55" fmla="*/ 7053 w 10000"/>
                <a:gd name="connsiteY55" fmla="*/ 7964 h 10000"/>
                <a:gd name="connsiteX56" fmla="*/ 7026 w 10000"/>
                <a:gd name="connsiteY56" fmla="*/ 8519 h 10000"/>
                <a:gd name="connsiteX57" fmla="*/ 6828 w 10000"/>
                <a:gd name="connsiteY57" fmla="*/ 8722 h 10000"/>
                <a:gd name="connsiteX58" fmla="*/ 6677 w 10000"/>
                <a:gd name="connsiteY58" fmla="*/ 8508 h 10000"/>
                <a:gd name="connsiteX59" fmla="*/ 6616 w 10000"/>
                <a:gd name="connsiteY59" fmla="*/ 8712 h 10000"/>
                <a:gd name="connsiteX60" fmla="*/ 6417 w 10000"/>
                <a:gd name="connsiteY60" fmla="*/ 8836 h 10000"/>
                <a:gd name="connsiteX61" fmla="*/ 6500 w 10000"/>
                <a:gd name="connsiteY61" fmla="*/ 8836 h 10000"/>
                <a:gd name="connsiteX62" fmla="*/ 6333 w 10000"/>
                <a:gd name="connsiteY62" fmla="*/ 9224 h 10000"/>
                <a:gd name="connsiteX63" fmla="*/ 6333 w 10000"/>
                <a:gd name="connsiteY63" fmla="*/ 8836 h 10000"/>
                <a:gd name="connsiteX64" fmla="*/ 6250 w 10000"/>
                <a:gd name="connsiteY64" fmla="*/ 8836 h 10000"/>
                <a:gd name="connsiteX65" fmla="*/ 6167 w 10000"/>
                <a:gd name="connsiteY65" fmla="*/ 8836 h 10000"/>
                <a:gd name="connsiteX66" fmla="*/ 5917 w 10000"/>
                <a:gd name="connsiteY66" fmla="*/ 8836 h 10000"/>
                <a:gd name="connsiteX67" fmla="*/ 5879 w 10000"/>
                <a:gd name="connsiteY67" fmla="*/ 8406 h 10000"/>
                <a:gd name="connsiteX68" fmla="*/ 5753 w 10000"/>
                <a:gd name="connsiteY68" fmla="*/ 8597 h 10000"/>
                <a:gd name="connsiteX69" fmla="*/ 5700 w 10000"/>
                <a:gd name="connsiteY69" fmla="*/ 8646 h 10000"/>
                <a:gd name="connsiteX70" fmla="*/ 5559 w 10000"/>
                <a:gd name="connsiteY70" fmla="*/ 8670 h 10000"/>
                <a:gd name="connsiteX71" fmla="*/ 5472 w 10000"/>
                <a:gd name="connsiteY71" fmla="*/ 8681 h 10000"/>
                <a:gd name="connsiteX72" fmla="*/ 5335 w 10000"/>
                <a:gd name="connsiteY72" fmla="*/ 9487 h 10000"/>
                <a:gd name="connsiteX73" fmla="*/ 5268 w 10000"/>
                <a:gd name="connsiteY73" fmla="*/ 8911 h 10000"/>
                <a:gd name="connsiteX74" fmla="*/ 5151 w 10000"/>
                <a:gd name="connsiteY74" fmla="*/ 8920 h 10000"/>
                <a:gd name="connsiteX75" fmla="*/ 5108 w 10000"/>
                <a:gd name="connsiteY75" fmla="*/ 9824 h 10000"/>
                <a:gd name="connsiteX76" fmla="*/ 5076 w 10000"/>
                <a:gd name="connsiteY76" fmla="*/ 9624 h 10000"/>
                <a:gd name="connsiteX77" fmla="*/ 5000 w 10000"/>
                <a:gd name="connsiteY77" fmla="*/ 9608 h 10000"/>
                <a:gd name="connsiteX78" fmla="*/ 5083 w 10000"/>
                <a:gd name="connsiteY78" fmla="*/ 8836 h 10000"/>
                <a:gd name="connsiteX79" fmla="*/ 5083 w 10000"/>
                <a:gd name="connsiteY79" fmla="*/ 9989 h 10000"/>
                <a:gd name="connsiteX80" fmla="*/ 4958 w 10000"/>
                <a:gd name="connsiteY80" fmla="*/ 8160 h 10000"/>
                <a:gd name="connsiteX81" fmla="*/ 4917 w 10000"/>
                <a:gd name="connsiteY81" fmla="*/ 8454 h 10000"/>
                <a:gd name="connsiteX82" fmla="*/ 4833 w 10000"/>
                <a:gd name="connsiteY82" fmla="*/ 8070 h 10000"/>
                <a:gd name="connsiteX83" fmla="*/ 4597 w 10000"/>
                <a:gd name="connsiteY83" fmla="*/ 9574 h 10000"/>
                <a:gd name="connsiteX84" fmla="*/ 4677 w 10000"/>
                <a:gd name="connsiteY84" fmla="*/ 9344 h 10000"/>
                <a:gd name="connsiteX85" fmla="*/ 4592 w 10000"/>
                <a:gd name="connsiteY85" fmla="*/ 9296 h 10000"/>
                <a:gd name="connsiteX86" fmla="*/ 4497 w 10000"/>
                <a:gd name="connsiteY86" fmla="*/ 9324 h 10000"/>
                <a:gd name="connsiteX87" fmla="*/ 4359 w 10000"/>
                <a:gd name="connsiteY87" fmla="*/ 9527 h 10000"/>
                <a:gd name="connsiteX88" fmla="*/ 4337 w 10000"/>
                <a:gd name="connsiteY88" fmla="*/ 9352 h 10000"/>
                <a:gd name="connsiteX89" fmla="*/ 4345 w 10000"/>
                <a:gd name="connsiteY89" fmla="*/ 8344 h 10000"/>
                <a:gd name="connsiteX90" fmla="*/ 4122 w 10000"/>
                <a:gd name="connsiteY90" fmla="*/ 9225 h 10000"/>
                <a:gd name="connsiteX91" fmla="*/ 4058 w 10000"/>
                <a:gd name="connsiteY91" fmla="*/ 8647 h 10000"/>
                <a:gd name="connsiteX92" fmla="*/ 3954 w 10000"/>
                <a:gd name="connsiteY92" fmla="*/ 8542 h 10000"/>
                <a:gd name="connsiteX93" fmla="*/ 4044 w 10000"/>
                <a:gd name="connsiteY93" fmla="*/ 9184 h 10000"/>
                <a:gd name="connsiteX94" fmla="*/ 3833 w 10000"/>
                <a:gd name="connsiteY94" fmla="*/ 8454 h 10000"/>
                <a:gd name="connsiteX95" fmla="*/ 3719 w 10000"/>
                <a:gd name="connsiteY95" fmla="*/ 8550 h 10000"/>
                <a:gd name="connsiteX96" fmla="*/ 3750 w 10000"/>
                <a:gd name="connsiteY96" fmla="*/ 7685 h 10000"/>
                <a:gd name="connsiteX97" fmla="*/ 3631 w 10000"/>
                <a:gd name="connsiteY97" fmla="*/ 7808 h 10000"/>
                <a:gd name="connsiteX98" fmla="*/ 3615 w 10000"/>
                <a:gd name="connsiteY98" fmla="*/ 7808 h 10000"/>
                <a:gd name="connsiteX99" fmla="*/ 3465 w 10000"/>
                <a:gd name="connsiteY99" fmla="*/ 7843 h 10000"/>
                <a:gd name="connsiteX100" fmla="*/ 3406 w 10000"/>
                <a:gd name="connsiteY100" fmla="*/ 7247 h 10000"/>
                <a:gd name="connsiteX101" fmla="*/ 3198 w 10000"/>
                <a:gd name="connsiteY101" fmla="*/ 7151 h 10000"/>
                <a:gd name="connsiteX102" fmla="*/ 3091 w 10000"/>
                <a:gd name="connsiteY102" fmla="*/ 7209 h 10000"/>
                <a:gd name="connsiteX103" fmla="*/ 3006 w 10000"/>
                <a:gd name="connsiteY103" fmla="*/ 6805 h 10000"/>
                <a:gd name="connsiteX104" fmla="*/ 2990 w 10000"/>
                <a:gd name="connsiteY104" fmla="*/ 6805 h 10000"/>
                <a:gd name="connsiteX105" fmla="*/ 2936 w 10000"/>
                <a:gd name="connsiteY105" fmla="*/ 7342 h 10000"/>
                <a:gd name="connsiteX106" fmla="*/ 2910 w 10000"/>
                <a:gd name="connsiteY106" fmla="*/ 7305 h 10000"/>
                <a:gd name="connsiteX107" fmla="*/ 2851 w 10000"/>
                <a:gd name="connsiteY107" fmla="*/ 6400 h 10000"/>
                <a:gd name="connsiteX108" fmla="*/ 2840 w 10000"/>
                <a:gd name="connsiteY108" fmla="*/ 6400 h 10000"/>
                <a:gd name="connsiteX109" fmla="*/ 2840 w 10000"/>
                <a:gd name="connsiteY109" fmla="*/ 6650 h 10000"/>
                <a:gd name="connsiteX110" fmla="*/ 2798 w 10000"/>
                <a:gd name="connsiteY110" fmla="*/ 6495 h 10000"/>
                <a:gd name="connsiteX111" fmla="*/ 2814 w 10000"/>
                <a:gd name="connsiteY111" fmla="*/ 5899 h 10000"/>
                <a:gd name="connsiteX112" fmla="*/ 2563 w 10000"/>
                <a:gd name="connsiteY112" fmla="*/ 5744 h 10000"/>
                <a:gd name="connsiteX113" fmla="*/ 2440 w 10000"/>
                <a:gd name="connsiteY113" fmla="*/ 6052 h 10000"/>
                <a:gd name="connsiteX114" fmla="*/ 2023 w 10000"/>
                <a:gd name="connsiteY114" fmla="*/ 4396 h 10000"/>
                <a:gd name="connsiteX115" fmla="*/ 2034 w 10000"/>
                <a:gd name="connsiteY115" fmla="*/ 4644 h 10000"/>
                <a:gd name="connsiteX116" fmla="*/ 1815 w 10000"/>
                <a:gd name="connsiteY116" fmla="*/ 4512 h 10000"/>
                <a:gd name="connsiteX117" fmla="*/ 1815 w 10000"/>
                <a:gd name="connsiteY117" fmla="*/ 4355 h 10000"/>
                <a:gd name="connsiteX118" fmla="*/ 1842 w 10000"/>
                <a:gd name="connsiteY118" fmla="*/ 3892 h 10000"/>
                <a:gd name="connsiteX119" fmla="*/ 1773 w 10000"/>
                <a:gd name="connsiteY119" fmla="*/ 3603 h 10000"/>
                <a:gd name="connsiteX120" fmla="*/ 1580 w 10000"/>
                <a:gd name="connsiteY120" fmla="*/ 3354 h 10000"/>
                <a:gd name="connsiteX121" fmla="*/ 1468 w 10000"/>
                <a:gd name="connsiteY121" fmla="*/ 3546 h 10000"/>
                <a:gd name="connsiteX122" fmla="*/ 1468 w 10000"/>
                <a:gd name="connsiteY122" fmla="*/ 4299 h 10000"/>
                <a:gd name="connsiteX123" fmla="*/ 1442 w 10000"/>
                <a:gd name="connsiteY123" fmla="*/ 4355 h 10000"/>
                <a:gd name="connsiteX124" fmla="*/ 1383 w 10000"/>
                <a:gd name="connsiteY124" fmla="*/ 4355 h 10000"/>
                <a:gd name="connsiteX125" fmla="*/ 1233 w 10000"/>
                <a:gd name="connsiteY125" fmla="*/ 3798 h 10000"/>
                <a:gd name="connsiteX126" fmla="*/ 1095 w 10000"/>
                <a:gd name="connsiteY126" fmla="*/ 4760 h 10000"/>
                <a:gd name="connsiteX127" fmla="*/ 1041 w 10000"/>
                <a:gd name="connsiteY127" fmla="*/ 4704 h 10000"/>
                <a:gd name="connsiteX128" fmla="*/ 886 w 10000"/>
                <a:gd name="connsiteY128" fmla="*/ 3448 h 10000"/>
                <a:gd name="connsiteX129" fmla="*/ 721 w 10000"/>
                <a:gd name="connsiteY129" fmla="*/ 3104 h 10000"/>
                <a:gd name="connsiteX130" fmla="*/ 625 w 10000"/>
                <a:gd name="connsiteY130" fmla="*/ 3200 h 10000"/>
                <a:gd name="connsiteX131" fmla="*/ 651 w 10000"/>
                <a:gd name="connsiteY131" fmla="*/ 2755 h 10000"/>
                <a:gd name="connsiteX132" fmla="*/ 358 w 10000"/>
                <a:gd name="connsiteY132" fmla="*/ 2544 h 10000"/>
                <a:gd name="connsiteX133" fmla="*/ 416 w 10000"/>
                <a:gd name="connsiteY133" fmla="*/ 2295 h 10000"/>
                <a:gd name="connsiteX134" fmla="*/ 374 w 10000"/>
                <a:gd name="connsiteY134" fmla="*/ 2295 h 10000"/>
                <a:gd name="connsiteX135" fmla="*/ 251 w 10000"/>
                <a:gd name="connsiteY135" fmla="*/ 2544 h 10000"/>
                <a:gd name="connsiteX136" fmla="*/ 304 w 10000"/>
                <a:gd name="connsiteY136" fmla="*/ 2295 h 10000"/>
                <a:gd name="connsiteX137" fmla="*/ 320 w 10000"/>
                <a:gd name="connsiteY137" fmla="*/ 2197 h 10000"/>
                <a:gd name="connsiteX138" fmla="*/ 155 w 10000"/>
                <a:gd name="connsiteY138" fmla="*/ 2409 h 10000"/>
                <a:gd name="connsiteX139" fmla="*/ 155 w 10000"/>
                <a:gd name="connsiteY139" fmla="*/ 1155 h 10000"/>
                <a:gd name="connsiteX140" fmla="*/ 43 w 10000"/>
                <a:gd name="connsiteY140" fmla="*/ 1061 h 10000"/>
                <a:gd name="connsiteX141" fmla="*/ 0 w 10000"/>
                <a:gd name="connsiteY141" fmla="*/ 1312 h 10000"/>
                <a:gd name="connsiteX142" fmla="*/ 0 w 10000"/>
                <a:gd name="connsiteY142" fmla="*/ 0 h 10000"/>
                <a:gd name="connsiteX0" fmla="*/ 0 w 10000"/>
                <a:gd name="connsiteY0" fmla="*/ 0 h 9989"/>
                <a:gd name="connsiteX1" fmla="*/ 10000 w 10000"/>
                <a:gd name="connsiteY1" fmla="*/ 0 h 9989"/>
                <a:gd name="connsiteX2" fmla="*/ 10000 w 10000"/>
                <a:gd name="connsiteY2" fmla="*/ 7151 h 9989"/>
                <a:gd name="connsiteX3" fmla="*/ 9920 w 10000"/>
                <a:gd name="connsiteY3" fmla="*/ 6957 h 9989"/>
                <a:gd name="connsiteX4" fmla="*/ 9867 w 10000"/>
                <a:gd name="connsiteY4" fmla="*/ 7639 h 9989"/>
                <a:gd name="connsiteX5" fmla="*/ 9754 w 10000"/>
                <a:gd name="connsiteY5" fmla="*/ 7400 h 9989"/>
                <a:gd name="connsiteX6" fmla="*/ 9652 w 10000"/>
                <a:gd name="connsiteY6" fmla="*/ 8031 h 9989"/>
                <a:gd name="connsiteX7" fmla="*/ 9620 w 10000"/>
                <a:gd name="connsiteY7" fmla="*/ 9022 h 9989"/>
                <a:gd name="connsiteX8" fmla="*/ 9510 w 10000"/>
                <a:gd name="connsiteY8" fmla="*/ 8531 h 9989"/>
                <a:gd name="connsiteX9" fmla="*/ 9349 w 10000"/>
                <a:gd name="connsiteY9" fmla="*/ 9098 h 9989"/>
                <a:gd name="connsiteX10" fmla="*/ 9279 w 10000"/>
                <a:gd name="connsiteY10" fmla="*/ 8845 h 9989"/>
                <a:gd name="connsiteX11" fmla="*/ 9253 w 10000"/>
                <a:gd name="connsiteY11" fmla="*/ 8903 h 9989"/>
                <a:gd name="connsiteX12" fmla="*/ 9242 w 10000"/>
                <a:gd name="connsiteY12" fmla="*/ 9348 h 9989"/>
                <a:gd name="connsiteX13" fmla="*/ 9156 w 10000"/>
                <a:gd name="connsiteY13" fmla="*/ 9404 h 9989"/>
                <a:gd name="connsiteX14" fmla="*/ 9034 w 10000"/>
                <a:gd name="connsiteY14" fmla="*/ 8903 h 9989"/>
                <a:gd name="connsiteX15" fmla="*/ 9071 w 10000"/>
                <a:gd name="connsiteY15" fmla="*/ 8713 h 9989"/>
                <a:gd name="connsiteX16" fmla="*/ 9007 w 10000"/>
                <a:gd name="connsiteY16" fmla="*/ 8404 h 9989"/>
                <a:gd name="connsiteX17" fmla="*/ 8825 w 10000"/>
                <a:gd name="connsiteY17" fmla="*/ 8654 h 9989"/>
                <a:gd name="connsiteX18" fmla="*/ 8809 w 10000"/>
                <a:gd name="connsiteY18" fmla="*/ 8500 h 9989"/>
                <a:gd name="connsiteX19" fmla="*/ 8868 w 10000"/>
                <a:gd name="connsiteY19" fmla="*/ 8306 h 9989"/>
                <a:gd name="connsiteX20" fmla="*/ 8836 w 10000"/>
                <a:gd name="connsiteY20" fmla="*/ 8153 h 9989"/>
                <a:gd name="connsiteX21" fmla="*/ 8756 w 10000"/>
                <a:gd name="connsiteY21" fmla="*/ 8247 h 9989"/>
                <a:gd name="connsiteX22" fmla="*/ 8671 w 10000"/>
                <a:gd name="connsiteY22" fmla="*/ 7843 h 9989"/>
                <a:gd name="connsiteX23" fmla="*/ 8697 w 10000"/>
                <a:gd name="connsiteY23" fmla="*/ 7496 h 9989"/>
                <a:gd name="connsiteX24" fmla="*/ 8628 w 10000"/>
                <a:gd name="connsiteY24" fmla="*/ 7595 h 9989"/>
                <a:gd name="connsiteX25" fmla="*/ 8590 w 10000"/>
                <a:gd name="connsiteY25" fmla="*/ 8500 h 9989"/>
                <a:gd name="connsiteX26" fmla="*/ 8436 w 10000"/>
                <a:gd name="connsiteY26" fmla="*/ 8404 h 9989"/>
                <a:gd name="connsiteX27" fmla="*/ 8436 w 10000"/>
                <a:gd name="connsiteY27" fmla="*/ 8346 h 9989"/>
                <a:gd name="connsiteX28" fmla="*/ 8478 w 10000"/>
                <a:gd name="connsiteY28" fmla="*/ 8210 h 9989"/>
                <a:gd name="connsiteX29" fmla="*/ 8478 w 10000"/>
                <a:gd name="connsiteY29" fmla="*/ 8153 h 9989"/>
                <a:gd name="connsiteX30" fmla="*/ 8382 w 10000"/>
                <a:gd name="connsiteY30" fmla="*/ 7998 h 9989"/>
                <a:gd name="connsiteX31" fmla="*/ 8356 w 10000"/>
                <a:gd name="connsiteY31" fmla="*/ 8346 h 9989"/>
                <a:gd name="connsiteX32" fmla="*/ 8409 w 10000"/>
                <a:gd name="connsiteY32" fmla="*/ 8654 h 9989"/>
                <a:gd name="connsiteX33" fmla="*/ 8393 w 10000"/>
                <a:gd name="connsiteY33" fmla="*/ 8654 h 9989"/>
                <a:gd name="connsiteX34" fmla="*/ 8297 w 10000"/>
                <a:gd name="connsiteY34" fmla="*/ 8346 h 9989"/>
                <a:gd name="connsiteX35" fmla="*/ 8254 w 10000"/>
                <a:gd name="connsiteY35" fmla="*/ 7808 h 9989"/>
                <a:gd name="connsiteX36" fmla="*/ 8217 w 10000"/>
                <a:gd name="connsiteY36" fmla="*/ 7808 h 9989"/>
                <a:gd name="connsiteX37" fmla="*/ 8201 w 10000"/>
                <a:gd name="connsiteY37" fmla="*/ 7998 h 9989"/>
                <a:gd name="connsiteX38" fmla="*/ 8115 w 10000"/>
                <a:gd name="connsiteY38" fmla="*/ 7843 h 9989"/>
                <a:gd name="connsiteX39" fmla="*/ 8078 w 10000"/>
                <a:gd name="connsiteY39" fmla="*/ 8093 h 9989"/>
                <a:gd name="connsiteX40" fmla="*/ 8078 w 10000"/>
                <a:gd name="connsiteY40" fmla="*/ 7901 h 9989"/>
                <a:gd name="connsiteX41" fmla="*/ 7939 w 10000"/>
                <a:gd name="connsiteY41" fmla="*/ 8306 h 9989"/>
                <a:gd name="connsiteX42" fmla="*/ 7854 w 10000"/>
                <a:gd name="connsiteY42" fmla="*/ 8306 h 9989"/>
                <a:gd name="connsiteX43" fmla="*/ 7645 w 10000"/>
                <a:gd name="connsiteY43" fmla="*/ 8903 h 9989"/>
                <a:gd name="connsiteX44" fmla="*/ 7603 w 10000"/>
                <a:gd name="connsiteY44" fmla="*/ 8713 h 9989"/>
                <a:gd name="connsiteX45" fmla="*/ 7635 w 10000"/>
                <a:gd name="connsiteY45" fmla="*/ 9098 h 9989"/>
                <a:gd name="connsiteX46" fmla="*/ 7533 w 10000"/>
                <a:gd name="connsiteY46" fmla="*/ 9098 h 9989"/>
                <a:gd name="connsiteX47" fmla="*/ 7453 w 10000"/>
                <a:gd name="connsiteY47" fmla="*/ 9945 h 9989"/>
                <a:gd name="connsiteX48" fmla="*/ 7549 w 10000"/>
                <a:gd name="connsiteY48" fmla="*/ 8034 h 9989"/>
                <a:gd name="connsiteX49" fmla="*/ 7472 w 10000"/>
                <a:gd name="connsiteY49" fmla="*/ 8629 h 9989"/>
                <a:gd name="connsiteX50" fmla="*/ 7424 w 10000"/>
                <a:gd name="connsiteY50" fmla="*/ 9305 h 9989"/>
                <a:gd name="connsiteX51" fmla="*/ 7386 w 10000"/>
                <a:gd name="connsiteY51" fmla="*/ 8399 h 9989"/>
                <a:gd name="connsiteX52" fmla="*/ 7347 w 10000"/>
                <a:gd name="connsiteY52" fmla="*/ 8833 h 9989"/>
                <a:gd name="connsiteX53" fmla="*/ 7267 w 10000"/>
                <a:gd name="connsiteY53" fmla="*/ 8471 h 9989"/>
                <a:gd name="connsiteX54" fmla="*/ 7054 w 10000"/>
                <a:gd name="connsiteY54" fmla="*/ 8999 h 9989"/>
                <a:gd name="connsiteX55" fmla="*/ 7053 w 10000"/>
                <a:gd name="connsiteY55" fmla="*/ 7964 h 9989"/>
                <a:gd name="connsiteX56" fmla="*/ 7026 w 10000"/>
                <a:gd name="connsiteY56" fmla="*/ 8519 h 9989"/>
                <a:gd name="connsiteX57" fmla="*/ 6828 w 10000"/>
                <a:gd name="connsiteY57" fmla="*/ 8722 h 9989"/>
                <a:gd name="connsiteX58" fmla="*/ 6677 w 10000"/>
                <a:gd name="connsiteY58" fmla="*/ 8508 h 9989"/>
                <a:gd name="connsiteX59" fmla="*/ 6616 w 10000"/>
                <a:gd name="connsiteY59" fmla="*/ 8712 h 9989"/>
                <a:gd name="connsiteX60" fmla="*/ 6417 w 10000"/>
                <a:gd name="connsiteY60" fmla="*/ 8836 h 9989"/>
                <a:gd name="connsiteX61" fmla="*/ 6500 w 10000"/>
                <a:gd name="connsiteY61" fmla="*/ 8836 h 9989"/>
                <a:gd name="connsiteX62" fmla="*/ 6333 w 10000"/>
                <a:gd name="connsiteY62" fmla="*/ 9224 h 9989"/>
                <a:gd name="connsiteX63" fmla="*/ 6333 w 10000"/>
                <a:gd name="connsiteY63" fmla="*/ 8836 h 9989"/>
                <a:gd name="connsiteX64" fmla="*/ 6250 w 10000"/>
                <a:gd name="connsiteY64" fmla="*/ 8836 h 9989"/>
                <a:gd name="connsiteX65" fmla="*/ 6167 w 10000"/>
                <a:gd name="connsiteY65" fmla="*/ 8836 h 9989"/>
                <a:gd name="connsiteX66" fmla="*/ 5917 w 10000"/>
                <a:gd name="connsiteY66" fmla="*/ 8836 h 9989"/>
                <a:gd name="connsiteX67" fmla="*/ 5879 w 10000"/>
                <a:gd name="connsiteY67" fmla="*/ 8406 h 9989"/>
                <a:gd name="connsiteX68" fmla="*/ 5753 w 10000"/>
                <a:gd name="connsiteY68" fmla="*/ 8597 h 9989"/>
                <a:gd name="connsiteX69" fmla="*/ 5700 w 10000"/>
                <a:gd name="connsiteY69" fmla="*/ 8646 h 9989"/>
                <a:gd name="connsiteX70" fmla="*/ 5559 w 10000"/>
                <a:gd name="connsiteY70" fmla="*/ 8670 h 9989"/>
                <a:gd name="connsiteX71" fmla="*/ 5472 w 10000"/>
                <a:gd name="connsiteY71" fmla="*/ 8681 h 9989"/>
                <a:gd name="connsiteX72" fmla="*/ 5335 w 10000"/>
                <a:gd name="connsiteY72" fmla="*/ 9487 h 9989"/>
                <a:gd name="connsiteX73" fmla="*/ 5268 w 10000"/>
                <a:gd name="connsiteY73" fmla="*/ 8911 h 9989"/>
                <a:gd name="connsiteX74" fmla="*/ 5151 w 10000"/>
                <a:gd name="connsiteY74" fmla="*/ 8920 h 9989"/>
                <a:gd name="connsiteX75" fmla="*/ 5108 w 10000"/>
                <a:gd name="connsiteY75" fmla="*/ 9824 h 9989"/>
                <a:gd name="connsiteX76" fmla="*/ 5076 w 10000"/>
                <a:gd name="connsiteY76" fmla="*/ 9624 h 9989"/>
                <a:gd name="connsiteX77" fmla="*/ 5000 w 10000"/>
                <a:gd name="connsiteY77" fmla="*/ 9608 h 9989"/>
                <a:gd name="connsiteX78" fmla="*/ 5083 w 10000"/>
                <a:gd name="connsiteY78" fmla="*/ 8836 h 9989"/>
                <a:gd name="connsiteX79" fmla="*/ 5083 w 10000"/>
                <a:gd name="connsiteY79" fmla="*/ 9989 h 9989"/>
                <a:gd name="connsiteX80" fmla="*/ 4958 w 10000"/>
                <a:gd name="connsiteY80" fmla="*/ 8160 h 9989"/>
                <a:gd name="connsiteX81" fmla="*/ 4917 w 10000"/>
                <a:gd name="connsiteY81" fmla="*/ 8454 h 9989"/>
                <a:gd name="connsiteX82" fmla="*/ 4833 w 10000"/>
                <a:gd name="connsiteY82" fmla="*/ 8070 h 9989"/>
                <a:gd name="connsiteX83" fmla="*/ 4597 w 10000"/>
                <a:gd name="connsiteY83" fmla="*/ 9574 h 9989"/>
                <a:gd name="connsiteX84" fmla="*/ 4677 w 10000"/>
                <a:gd name="connsiteY84" fmla="*/ 9344 h 9989"/>
                <a:gd name="connsiteX85" fmla="*/ 4567 w 10000"/>
                <a:gd name="connsiteY85" fmla="*/ 7472 h 9989"/>
                <a:gd name="connsiteX86" fmla="*/ 4497 w 10000"/>
                <a:gd name="connsiteY86" fmla="*/ 9324 h 9989"/>
                <a:gd name="connsiteX87" fmla="*/ 4359 w 10000"/>
                <a:gd name="connsiteY87" fmla="*/ 9527 h 9989"/>
                <a:gd name="connsiteX88" fmla="*/ 4337 w 10000"/>
                <a:gd name="connsiteY88" fmla="*/ 9352 h 9989"/>
                <a:gd name="connsiteX89" fmla="*/ 4345 w 10000"/>
                <a:gd name="connsiteY89" fmla="*/ 8344 h 9989"/>
                <a:gd name="connsiteX90" fmla="*/ 4122 w 10000"/>
                <a:gd name="connsiteY90" fmla="*/ 9225 h 9989"/>
                <a:gd name="connsiteX91" fmla="*/ 4058 w 10000"/>
                <a:gd name="connsiteY91" fmla="*/ 8647 h 9989"/>
                <a:gd name="connsiteX92" fmla="*/ 3954 w 10000"/>
                <a:gd name="connsiteY92" fmla="*/ 8542 h 9989"/>
                <a:gd name="connsiteX93" fmla="*/ 4044 w 10000"/>
                <a:gd name="connsiteY93" fmla="*/ 9184 h 9989"/>
                <a:gd name="connsiteX94" fmla="*/ 3833 w 10000"/>
                <a:gd name="connsiteY94" fmla="*/ 8454 h 9989"/>
                <a:gd name="connsiteX95" fmla="*/ 3719 w 10000"/>
                <a:gd name="connsiteY95" fmla="*/ 8550 h 9989"/>
                <a:gd name="connsiteX96" fmla="*/ 3750 w 10000"/>
                <a:gd name="connsiteY96" fmla="*/ 7685 h 9989"/>
                <a:gd name="connsiteX97" fmla="*/ 3631 w 10000"/>
                <a:gd name="connsiteY97" fmla="*/ 7808 h 9989"/>
                <a:gd name="connsiteX98" fmla="*/ 3615 w 10000"/>
                <a:gd name="connsiteY98" fmla="*/ 7808 h 9989"/>
                <a:gd name="connsiteX99" fmla="*/ 3465 w 10000"/>
                <a:gd name="connsiteY99" fmla="*/ 7843 h 9989"/>
                <a:gd name="connsiteX100" fmla="*/ 3406 w 10000"/>
                <a:gd name="connsiteY100" fmla="*/ 7247 h 9989"/>
                <a:gd name="connsiteX101" fmla="*/ 3198 w 10000"/>
                <a:gd name="connsiteY101" fmla="*/ 7151 h 9989"/>
                <a:gd name="connsiteX102" fmla="*/ 3091 w 10000"/>
                <a:gd name="connsiteY102" fmla="*/ 7209 h 9989"/>
                <a:gd name="connsiteX103" fmla="*/ 3006 w 10000"/>
                <a:gd name="connsiteY103" fmla="*/ 6805 h 9989"/>
                <a:gd name="connsiteX104" fmla="*/ 2990 w 10000"/>
                <a:gd name="connsiteY104" fmla="*/ 6805 h 9989"/>
                <a:gd name="connsiteX105" fmla="*/ 2936 w 10000"/>
                <a:gd name="connsiteY105" fmla="*/ 7342 h 9989"/>
                <a:gd name="connsiteX106" fmla="*/ 2910 w 10000"/>
                <a:gd name="connsiteY106" fmla="*/ 7305 h 9989"/>
                <a:gd name="connsiteX107" fmla="*/ 2851 w 10000"/>
                <a:gd name="connsiteY107" fmla="*/ 6400 h 9989"/>
                <a:gd name="connsiteX108" fmla="*/ 2840 w 10000"/>
                <a:gd name="connsiteY108" fmla="*/ 6400 h 9989"/>
                <a:gd name="connsiteX109" fmla="*/ 2840 w 10000"/>
                <a:gd name="connsiteY109" fmla="*/ 6650 h 9989"/>
                <a:gd name="connsiteX110" fmla="*/ 2798 w 10000"/>
                <a:gd name="connsiteY110" fmla="*/ 6495 h 9989"/>
                <a:gd name="connsiteX111" fmla="*/ 2814 w 10000"/>
                <a:gd name="connsiteY111" fmla="*/ 5899 h 9989"/>
                <a:gd name="connsiteX112" fmla="*/ 2563 w 10000"/>
                <a:gd name="connsiteY112" fmla="*/ 5744 h 9989"/>
                <a:gd name="connsiteX113" fmla="*/ 2440 w 10000"/>
                <a:gd name="connsiteY113" fmla="*/ 6052 h 9989"/>
                <a:gd name="connsiteX114" fmla="*/ 2023 w 10000"/>
                <a:gd name="connsiteY114" fmla="*/ 4396 h 9989"/>
                <a:gd name="connsiteX115" fmla="*/ 2034 w 10000"/>
                <a:gd name="connsiteY115" fmla="*/ 4644 h 9989"/>
                <a:gd name="connsiteX116" fmla="*/ 1815 w 10000"/>
                <a:gd name="connsiteY116" fmla="*/ 4512 h 9989"/>
                <a:gd name="connsiteX117" fmla="*/ 1815 w 10000"/>
                <a:gd name="connsiteY117" fmla="*/ 4355 h 9989"/>
                <a:gd name="connsiteX118" fmla="*/ 1842 w 10000"/>
                <a:gd name="connsiteY118" fmla="*/ 3892 h 9989"/>
                <a:gd name="connsiteX119" fmla="*/ 1773 w 10000"/>
                <a:gd name="connsiteY119" fmla="*/ 3603 h 9989"/>
                <a:gd name="connsiteX120" fmla="*/ 1580 w 10000"/>
                <a:gd name="connsiteY120" fmla="*/ 3354 h 9989"/>
                <a:gd name="connsiteX121" fmla="*/ 1468 w 10000"/>
                <a:gd name="connsiteY121" fmla="*/ 3546 h 9989"/>
                <a:gd name="connsiteX122" fmla="*/ 1468 w 10000"/>
                <a:gd name="connsiteY122" fmla="*/ 4299 h 9989"/>
                <a:gd name="connsiteX123" fmla="*/ 1442 w 10000"/>
                <a:gd name="connsiteY123" fmla="*/ 4355 h 9989"/>
                <a:gd name="connsiteX124" fmla="*/ 1383 w 10000"/>
                <a:gd name="connsiteY124" fmla="*/ 4355 h 9989"/>
                <a:gd name="connsiteX125" fmla="*/ 1233 w 10000"/>
                <a:gd name="connsiteY125" fmla="*/ 3798 h 9989"/>
                <a:gd name="connsiteX126" fmla="*/ 1095 w 10000"/>
                <a:gd name="connsiteY126" fmla="*/ 4760 h 9989"/>
                <a:gd name="connsiteX127" fmla="*/ 1041 w 10000"/>
                <a:gd name="connsiteY127" fmla="*/ 4704 h 9989"/>
                <a:gd name="connsiteX128" fmla="*/ 886 w 10000"/>
                <a:gd name="connsiteY128" fmla="*/ 3448 h 9989"/>
                <a:gd name="connsiteX129" fmla="*/ 721 w 10000"/>
                <a:gd name="connsiteY129" fmla="*/ 3104 h 9989"/>
                <a:gd name="connsiteX130" fmla="*/ 625 w 10000"/>
                <a:gd name="connsiteY130" fmla="*/ 3200 h 9989"/>
                <a:gd name="connsiteX131" fmla="*/ 651 w 10000"/>
                <a:gd name="connsiteY131" fmla="*/ 2755 h 9989"/>
                <a:gd name="connsiteX132" fmla="*/ 358 w 10000"/>
                <a:gd name="connsiteY132" fmla="*/ 2544 h 9989"/>
                <a:gd name="connsiteX133" fmla="*/ 416 w 10000"/>
                <a:gd name="connsiteY133" fmla="*/ 2295 h 9989"/>
                <a:gd name="connsiteX134" fmla="*/ 374 w 10000"/>
                <a:gd name="connsiteY134" fmla="*/ 2295 h 9989"/>
                <a:gd name="connsiteX135" fmla="*/ 251 w 10000"/>
                <a:gd name="connsiteY135" fmla="*/ 2544 h 9989"/>
                <a:gd name="connsiteX136" fmla="*/ 304 w 10000"/>
                <a:gd name="connsiteY136" fmla="*/ 2295 h 9989"/>
                <a:gd name="connsiteX137" fmla="*/ 320 w 10000"/>
                <a:gd name="connsiteY137" fmla="*/ 2197 h 9989"/>
                <a:gd name="connsiteX138" fmla="*/ 155 w 10000"/>
                <a:gd name="connsiteY138" fmla="*/ 2409 h 9989"/>
                <a:gd name="connsiteX139" fmla="*/ 155 w 10000"/>
                <a:gd name="connsiteY139" fmla="*/ 1155 h 9989"/>
                <a:gd name="connsiteX140" fmla="*/ 43 w 10000"/>
                <a:gd name="connsiteY140" fmla="*/ 1061 h 9989"/>
                <a:gd name="connsiteX141" fmla="*/ 0 w 10000"/>
                <a:gd name="connsiteY141" fmla="*/ 1312 h 9989"/>
                <a:gd name="connsiteX142" fmla="*/ 0 w 10000"/>
                <a:gd name="connsiteY142" fmla="*/ 0 h 9989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597 w 10000"/>
                <a:gd name="connsiteY83" fmla="*/ 9585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97 w 10000"/>
                <a:gd name="connsiteY86" fmla="*/ 9334 h 10000"/>
                <a:gd name="connsiteX87" fmla="*/ 4359 w 10000"/>
                <a:gd name="connsiteY87" fmla="*/ 9537 h 10000"/>
                <a:gd name="connsiteX88" fmla="*/ 4337 w 10000"/>
                <a:gd name="connsiteY88" fmla="*/ 9362 h 10000"/>
                <a:gd name="connsiteX89" fmla="*/ 4345 w 10000"/>
                <a:gd name="connsiteY89" fmla="*/ 8353 h 10000"/>
                <a:gd name="connsiteX90" fmla="*/ 4122 w 10000"/>
                <a:gd name="connsiteY90" fmla="*/ 9235 h 10000"/>
                <a:gd name="connsiteX91" fmla="*/ 4058 w 10000"/>
                <a:gd name="connsiteY91" fmla="*/ 865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97 w 10000"/>
                <a:gd name="connsiteY86" fmla="*/ 9334 h 10000"/>
                <a:gd name="connsiteX87" fmla="*/ 4359 w 10000"/>
                <a:gd name="connsiteY87" fmla="*/ 9537 h 10000"/>
                <a:gd name="connsiteX88" fmla="*/ 4337 w 10000"/>
                <a:gd name="connsiteY88" fmla="*/ 9362 h 10000"/>
                <a:gd name="connsiteX89" fmla="*/ 4345 w 10000"/>
                <a:gd name="connsiteY89" fmla="*/ 8353 h 10000"/>
                <a:gd name="connsiteX90" fmla="*/ 4122 w 10000"/>
                <a:gd name="connsiteY90" fmla="*/ 9235 h 10000"/>
                <a:gd name="connsiteX91" fmla="*/ 4058 w 10000"/>
                <a:gd name="connsiteY91" fmla="*/ 865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359 w 10000"/>
                <a:gd name="connsiteY87" fmla="*/ 9537 h 10000"/>
                <a:gd name="connsiteX88" fmla="*/ 4337 w 10000"/>
                <a:gd name="connsiteY88" fmla="*/ 9362 h 10000"/>
                <a:gd name="connsiteX89" fmla="*/ 4345 w 10000"/>
                <a:gd name="connsiteY89" fmla="*/ 8353 h 10000"/>
                <a:gd name="connsiteX90" fmla="*/ 4122 w 10000"/>
                <a:gd name="connsiteY90" fmla="*/ 9235 h 10000"/>
                <a:gd name="connsiteX91" fmla="*/ 4058 w 10000"/>
                <a:gd name="connsiteY91" fmla="*/ 865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359 w 10000"/>
                <a:gd name="connsiteY87" fmla="*/ 953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22 w 10000"/>
                <a:gd name="connsiteY90" fmla="*/ 9235 h 10000"/>
                <a:gd name="connsiteX91" fmla="*/ 4058 w 10000"/>
                <a:gd name="connsiteY91" fmla="*/ 865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22 w 10000"/>
                <a:gd name="connsiteY90" fmla="*/ 9235 h 10000"/>
                <a:gd name="connsiteX91" fmla="*/ 4058 w 10000"/>
                <a:gd name="connsiteY91" fmla="*/ 865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58 w 10000"/>
                <a:gd name="connsiteY91" fmla="*/ 865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67 w 10000"/>
                <a:gd name="connsiteY91" fmla="*/ 800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67 w 10000"/>
                <a:gd name="connsiteY91" fmla="*/ 8007 h 10000"/>
                <a:gd name="connsiteX92" fmla="*/ 3954 w 10000"/>
                <a:gd name="connsiteY92" fmla="*/ 8551 h 10000"/>
                <a:gd name="connsiteX93" fmla="*/ 3900 w 10000"/>
                <a:gd name="connsiteY93" fmla="*/ 7480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67 w 10000"/>
                <a:gd name="connsiteY91" fmla="*/ 8007 h 10000"/>
                <a:gd name="connsiteX92" fmla="*/ 3954 w 10000"/>
                <a:gd name="connsiteY92" fmla="*/ 8551 h 10000"/>
                <a:gd name="connsiteX93" fmla="*/ 3900 w 10000"/>
                <a:gd name="connsiteY93" fmla="*/ 7480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84 w 10000"/>
                <a:gd name="connsiteY99" fmla="*/ 6953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67 w 10000"/>
                <a:gd name="connsiteY91" fmla="*/ 8007 h 10000"/>
                <a:gd name="connsiteX92" fmla="*/ 3954 w 10000"/>
                <a:gd name="connsiteY92" fmla="*/ 8551 h 10000"/>
                <a:gd name="connsiteX93" fmla="*/ 3900 w 10000"/>
                <a:gd name="connsiteY93" fmla="*/ 7480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84 w 10000"/>
                <a:gd name="connsiteY99" fmla="*/ 6953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00 w 10000"/>
                <a:gd name="connsiteY106" fmla="*/ 6426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67 w 10000"/>
                <a:gd name="connsiteY91" fmla="*/ 8007 h 10000"/>
                <a:gd name="connsiteX92" fmla="*/ 3954 w 10000"/>
                <a:gd name="connsiteY92" fmla="*/ 8551 h 10000"/>
                <a:gd name="connsiteX93" fmla="*/ 3900 w 10000"/>
                <a:gd name="connsiteY93" fmla="*/ 7480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84 w 10000"/>
                <a:gd name="connsiteY99" fmla="*/ 6953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00 w 10000"/>
                <a:gd name="connsiteY106" fmla="*/ 6426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00 w 10000"/>
                <a:gd name="connsiteY113" fmla="*/ 5900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67 w 10000"/>
                <a:gd name="connsiteY91" fmla="*/ 8007 h 10000"/>
                <a:gd name="connsiteX92" fmla="*/ 3984 w 10000"/>
                <a:gd name="connsiteY92" fmla="*/ 8007 h 10000"/>
                <a:gd name="connsiteX93" fmla="*/ 3900 w 10000"/>
                <a:gd name="connsiteY93" fmla="*/ 7480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84 w 10000"/>
                <a:gd name="connsiteY99" fmla="*/ 6953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00 w 10000"/>
                <a:gd name="connsiteY106" fmla="*/ 6426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00 w 10000"/>
                <a:gd name="connsiteY113" fmla="*/ 5900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736 h 10736"/>
                <a:gd name="connsiteX1" fmla="*/ 10000 w 10000"/>
                <a:gd name="connsiteY1" fmla="*/ 0 h 10736"/>
                <a:gd name="connsiteX2" fmla="*/ 10000 w 10000"/>
                <a:gd name="connsiteY2" fmla="*/ 7895 h 10736"/>
                <a:gd name="connsiteX3" fmla="*/ 9920 w 10000"/>
                <a:gd name="connsiteY3" fmla="*/ 7701 h 10736"/>
                <a:gd name="connsiteX4" fmla="*/ 9867 w 10000"/>
                <a:gd name="connsiteY4" fmla="*/ 8383 h 10736"/>
                <a:gd name="connsiteX5" fmla="*/ 9754 w 10000"/>
                <a:gd name="connsiteY5" fmla="*/ 8144 h 10736"/>
                <a:gd name="connsiteX6" fmla="*/ 9652 w 10000"/>
                <a:gd name="connsiteY6" fmla="*/ 8776 h 10736"/>
                <a:gd name="connsiteX7" fmla="*/ 9620 w 10000"/>
                <a:gd name="connsiteY7" fmla="*/ 9768 h 10736"/>
                <a:gd name="connsiteX8" fmla="*/ 9510 w 10000"/>
                <a:gd name="connsiteY8" fmla="*/ 9276 h 10736"/>
                <a:gd name="connsiteX9" fmla="*/ 9349 w 10000"/>
                <a:gd name="connsiteY9" fmla="*/ 9844 h 10736"/>
                <a:gd name="connsiteX10" fmla="*/ 9279 w 10000"/>
                <a:gd name="connsiteY10" fmla="*/ 9591 h 10736"/>
                <a:gd name="connsiteX11" fmla="*/ 9253 w 10000"/>
                <a:gd name="connsiteY11" fmla="*/ 9649 h 10736"/>
                <a:gd name="connsiteX12" fmla="*/ 9242 w 10000"/>
                <a:gd name="connsiteY12" fmla="*/ 10094 h 10736"/>
                <a:gd name="connsiteX13" fmla="*/ 9156 w 10000"/>
                <a:gd name="connsiteY13" fmla="*/ 10150 h 10736"/>
                <a:gd name="connsiteX14" fmla="*/ 9034 w 10000"/>
                <a:gd name="connsiteY14" fmla="*/ 9649 h 10736"/>
                <a:gd name="connsiteX15" fmla="*/ 9071 w 10000"/>
                <a:gd name="connsiteY15" fmla="*/ 9459 h 10736"/>
                <a:gd name="connsiteX16" fmla="*/ 9007 w 10000"/>
                <a:gd name="connsiteY16" fmla="*/ 9149 h 10736"/>
                <a:gd name="connsiteX17" fmla="*/ 8825 w 10000"/>
                <a:gd name="connsiteY17" fmla="*/ 9400 h 10736"/>
                <a:gd name="connsiteX18" fmla="*/ 8809 w 10000"/>
                <a:gd name="connsiteY18" fmla="*/ 9245 h 10736"/>
                <a:gd name="connsiteX19" fmla="*/ 8868 w 10000"/>
                <a:gd name="connsiteY19" fmla="*/ 9051 h 10736"/>
                <a:gd name="connsiteX20" fmla="*/ 8836 w 10000"/>
                <a:gd name="connsiteY20" fmla="*/ 8898 h 10736"/>
                <a:gd name="connsiteX21" fmla="*/ 8756 w 10000"/>
                <a:gd name="connsiteY21" fmla="*/ 8992 h 10736"/>
                <a:gd name="connsiteX22" fmla="*/ 8671 w 10000"/>
                <a:gd name="connsiteY22" fmla="*/ 8588 h 10736"/>
                <a:gd name="connsiteX23" fmla="*/ 8697 w 10000"/>
                <a:gd name="connsiteY23" fmla="*/ 8240 h 10736"/>
                <a:gd name="connsiteX24" fmla="*/ 8628 w 10000"/>
                <a:gd name="connsiteY24" fmla="*/ 8339 h 10736"/>
                <a:gd name="connsiteX25" fmla="*/ 8590 w 10000"/>
                <a:gd name="connsiteY25" fmla="*/ 9245 h 10736"/>
                <a:gd name="connsiteX26" fmla="*/ 8436 w 10000"/>
                <a:gd name="connsiteY26" fmla="*/ 9149 h 10736"/>
                <a:gd name="connsiteX27" fmla="*/ 8436 w 10000"/>
                <a:gd name="connsiteY27" fmla="*/ 9091 h 10736"/>
                <a:gd name="connsiteX28" fmla="*/ 8478 w 10000"/>
                <a:gd name="connsiteY28" fmla="*/ 8955 h 10736"/>
                <a:gd name="connsiteX29" fmla="*/ 8478 w 10000"/>
                <a:gd name="connsiteY29" fmla="*/ 8898 h 10736"/>
                <a:gd name="connsiteX30" fmla="*/ 8382 w 10000"/>
                <a:gd name="connsiteY30" fmla="*/ 8743 h 10736"/>
                <a:gd name="connsiteX31" fmla="*/ 8356 w 10000"/>
                <a:gd name="connsiteY31" fmla="*/ 9091 h 10736"/>
                <a:gd name="connsiteX32" fmla="*/ 8409 w 10000"/>
                <a:gd name="connsiteY32" fmla="*/ 9400 h 10736"/>
                <a:gd name="connsiteX33" fmla="*/ 8393 w 10000"/>
                <a:gd name="connsiteY33" fmla="*/ 9400 h 10736"/>
                <a:gd name="connsiteX34" fmla="*/ 8297 w 10000"/>
                <a:gd name="connsiteY34" fmla="*/ 9091 h 10736"/>
                <a:gd name="connsiteX35" fmla="*/ 8254 w 10000"/>
                <a:gd name="connsiteY35" fmla="*/ 8553 h 10736"/>
                <a:gd name="connsiteX36" fmla="*/ 8217 w 10000"/>
                <a:gd name="connsiteY36" fmla="*/ 8553 h 10736"/>
                <a:gd name="connsiteX37" fmla="*/ 8201 w 10000"/>
                <a:gd name="connsiteY37" fmla="*/ 8743 h 10736"/>
                <a:gd name="connsiteX38" fmla="*/ 8115 w 10000"/>
                <a:gd name="connsiteY38" fmla="*/ 8588 h 10736"/>
                <a:gd name="connsiteX39" fmla="*/ 8078 w 10000"/>
                <a:gd name="connsiteY39" fmla="*/ 8838 h 10736"/>
                <a:gd name="connsiteX40" fmla="*/ 8078 w 10000"/>
                <a:gd name="connsiteY40" fmla="*/ 8646 h 10736"/>
                <a:gd name="connsiteX41" fmla="*/ 7939 w 10000"/>
                <a:gd name="connsiteY41" fmla="*/ 9051 h 10736"/>
                <a:gd name="connsiteX42" fmla="*/ 7854 w 10000"/>
                <a:gd name="connsiteY42" fmla="*/ 9051 h 10736"/>
                <a:gd name="connsiteX43" fmla="*/ 7645 w 10000"/>
                <a:gd name="connsiteY43" fmla="*/ 9649 h 10736"/>
                <a:gd name="connsiteX44" fmla="*/ 7603 w 10000"/>
                <a:gd name="connsiteY44" fmla="*/ 9459 h 10736"/>
                <a:gd name="connsiteX45" fmla="*/ 7635 w 10000"/>
                <a:gd name="connsiteY45" fmla="*/ 9844 h 10736"/>
                <a:gd name="connsiteX46" fmla="*/ 7533 w 10000"/>
                <a:gd name="connsiteY46" fmla="*/ 9844 h 10736"/>
                <a:gd name="connsiteX47" fmla="*/ 7453 w 10000"/>
                <a:gd name="connsiteY47" fmla="*/ 10692 h 10736"/>
                <a:gd name="connsiteX48" fmla="*/ 7549 w 10000"/>
                <a:gd name="connsiteY48" fmla="*/ 8779 h 10736"/>
                <a:gd name="connsiteX49" fmla="*/ 7472 w 10000"/>
                <a:gd name="connsiteY49" fmla="*/ 9375 h 10736"/>
                <a:gd name="connsiteX50" fmla="*/ 7424 w 10000"/>
                <a:gd name="connsiteY50" fmla="*/ 10051 h 10736"/>
                <a:gd name="connsiteX51" fmla="*/ 7386 w 10000"/>
                <a:gd name="connsiteY51" fmla="*/ 9144 h 10736"/>
                <a:gd name="connsiteX52" fmla="*/ 7347 w 10000"/>
                <a:gd name="connsiteY52" fmla="*/ 9579 h 10736"/>
                <a:gd name="connsiteX53" fmla="*/ 7267 w 10000"/>
                <a:gd name="connsiteY53" fmla="*/ 9216 h 10736"/>
                <a:gd name="connsiteX54" fmla="*/ 7054 w 10000"/>
                <a:gd name="connsiteY54" fmla="*/ 9745 h 10736"/>
                <a:gd name="connsiteX55" fmla="*/ 7053 w 10000"/>
                <a:gd name="connsiteY55" fmla="*/ 8709 h 10736"/>
                <a:gd name="connsiteX56" fmla="*/ 7026 w 10000"/>
                <a:gd name="connsiteY56" fmla="*/ 9264 h 10736"/>
                <a:gd name="connsiteX57" fmla="*/ 6828 w 10000"/>
                <a:gd name="connsiteY57" fmla="*/ 9468 h 10736"/>
                <a:gd name="connsiteX58" fmla="*/ 6677 w 10000"/>
                <a:gd name="connsiteY58" fmla="*/ 9253 h 10736"/>
                <a:gd name="connsiteX59" fmla="*/ 6616 w 10000"/>
                <a:gd name="connsiteY59" fmla="*/ 9458 h 10736"/>
                <a:gd name="connsiteX60" fmla="*/ 6417 w 10000"/>
                <a:gd name="connsiteY60" fmla="*/ 9582 h 10736"/>
                <a:gd name="connsiteX61" fmla="*/ 6500 w 10000"/>
                <a:gd name="connsiteY61" fmla="*/ 9582 h 10736"/>
                <a:gd name="connsiteX62" fmla="*/ 6333 w 10000"/>
                <a:gd name="connsiteY62" fmla="*/ 9970 h 10736"/>
                <a:gd name="connsiteX63" fmla="*/ 6333 w 10000"/>
                <a:gd name="connsiteY63" fmla="*/ 9582 h 10736"/>
                <a:gd name="connsiteX64" fmla="*/ 6250 w 10000"/>
                <a:gd name="connsiteY64" fmla="*/ 9582 h 10736"/>
                <a:gd name="connsiteX65" fmla="*/ 6167 w 10000"/>
                <a:gd name="connsiteY65" fmla="*/ 9582 h 10736"/>
                <a:gd name="connsiteX66" fmla="*/ 5917 w 10000"/>
                <a:gd name="connsiteY66" fmla="*/ 9582 h 10736"/>
                <a:gd name="connsiteX67" fmla="*/ 5879 w 10000"/>
                <a:gd name="connsiteY67" fmla="*/ 9151 h 10736"/>
                <a:gd name="connsiteX68" fmla="*/ 5753 w 10000"/>
                <a:gd name="connsiteY68" fmla="*/ 9342 h 10736"/>
                <a:gd name="connsiteX69" fmla="*/ 5700 w 10000"/>
                <a:gd name="connsiteY69" fmla="*/ 9392 h 10736"/>
                <a:gd name="connsiteX70" fmla="*/ 5559 w 10000"/>
                <a:gd name="connsiteY70" fmla="*/ 9416 h 10736"/>
                <a:gd name="connsiteX71" fmla="*/ 5472 w 10000"/>
                <a:gd name="connsiteY71" fmla="*/ 9427 h 10736"/>
                <a:gd name="connsiteX72" fmla="*/ 5335 w 10000"/>
                <a:gd name="connsiteY72" fmla="*/ 10233 h 10736"/>
                <a:gd name="connsiteX73" fmla="*/ 5268 w 10000"/>
                <a:gd name="connsiteY73" fmla="*/ 9657 h 10736"/>
                <a:gd name="connsiteX74" fmla="*/ 5151 w 10000"/>
                <a:gd name="connsiteY74" fmla="*/ 9666 h 10736"/>
                <a:gd name="connsiteX75" fmla="*/ 5108 w 10000"/>
                <a:gd name="connsiteY75" fmla="*/ 10571 h 10736"/>
                <a:gd name="connsiteX76" fmla="*/ 5076 w 10000"/>
                <a:gd name="connsiteY76" fmla="*/ 10371 h 10736"/>
                <a:gd name="connsiteX77" fmla="*/ 5000 w 10000"/>
                <a:gd name="connsiteY77" fmla="*/ 10355 h 10736"/>
                <a:gd name="connsiteX78" fmla="*/ 5083 w 10000"/>
                <a:gd name="connsiteY78" fmla="*/ 9582 h 10736"/>
                <a:gd name="connsiteX79" fmla="*/ 5083 w 10000"/>
                <a:gd name="connsiteY79" fmla="*/ 10736 h 10736"/>
                <a:gd name="connsiteX80" fmla="*/ 4958 w 10000"/>
                <a:gd name="connsiteY80" fmla="*/ 8905 h 10736"/>
                <a:gd name="connsiteX81" fmla="*/ 4917 w 10000"/>
                <a:gd name="connsiteY81" fmla="*/ 9199 h 10736"/>
                <a:gd name="connsiteX82" fmla="*/ 4833 w 10000"/>
                <a:gd name="connsiteY82" fmla="*/ 8815 h 10736"/>
                <a:gd name="connsiteX83" fmla="*/ 4650 w 10000"/>
                <a:gd name="connsiteY83" fmla="*/ 9270 h 10736"/>
                <a:gd name="connsiteX84" fmla="*/ 4650 w 10000"/>
                <a:gd name="connsiteY84" fmla="*/ 8743 h 10736"/>
                <a:gd name="connsiteX85" fmla="*/ 4567 w 10000"/>
                <a:gd name="connsiteY85" fmla="*/ 8216 h 10736"/>
                <a:gd name="connsiteX86" fmla="*/ 4484 w 10000"/>
                <a:gd name="connsiteY86" fmla="*/ 9797 h 10736"/>
                <a:gd name="connsiteX87" fmla="*/ 4400 w 10000"/>
                <a:gd name="connsiteY87" fmla="*/ 8743 h 10736"/>
                <a:gd name="connsiteX88" fmla="*/ 4400 w 10000"/>
                <a:gd name="connsiteY88" fmla="*/ 8216 h 10736"/>
                <a:gd name="connsiteX89" fmla="*/ 4345 w 10000"/>
                <a:gd name="connsiteY89" fmla="*/ 9089 h 10736"/>
                <a:gd name="connsiteX90" fmla="*/ 4150 w 10000"/>
                <a:gd name="connsiteY90" fmla="*/ 8216 h 10736"/>
                <a:gd name="connsiteX91" fmla="*/ 4067 w 10000"/>
                <a:gd name="connsiteY91" fmla="*/ 8743 h 10736"/>
                <a:gd name="connsiteX92" fmla="*/ 3984 w 10000"/>
                <a:gd name="connsiteY92" fmla="*/ 8743 h 10736"/>
                <a:gd name="connsiteX93" fmla="*/ 3900 w 10000"/>
                <a:gd name="connsiteY93" fmla="*/ 8216 h 10736"/>
                <a:gd name="connsiteX94" fmla="*/ 3833 w 10000"/>
                <a:gd name="connsiteY94" fmla="*/ 9199 h 10736"/>
                <a:gd name="connsiteX95" fmla="*/ 3719 w 10000"/>
                <a:gd name="connsiteY95" fmla="*/ 9295 h 10736"/>
                <a:gd name="connsiteX96" fmla="*/ 3750 w 10000"/>
                <a:gd name="connsiteY96" fmla="*/ 8429 h 10736"/>
                <a:gd name="connsiteX97" fmla="*/ 3631 w 10000"/>
                <a:gd name="connsiteY97" fmla="*/ 8553 h 10736"/>
                <a:gd name="connsiteX98" fmla="*/ 3615 w 10000"/>
                <a:gd name="connsiteY98" fmla="*/ 8553 h 10736"/>
                <a:gd name="connsiteX99" fmla="*/ 3484 w 10000"/>
                <a:gd name="connsiteY99" fmla="*/ 7689 h 10736"/>
                <a:gd name="connsiteX100" fmla="*/ 3406 w 10000"/>
                <a:gd name="connsiteY100" fmla="*/ 7991 h 10736"/>
                <a:gd name="connsiteX101" fmla="*/ 3198 w 10000"/>
                <a:gd name="connsiteY101" fmla="*/ 7895 h 10736"/>
                <a:gd name="connsiteX102" fmla="*/ 3091 w 10000"/>
                <a:gd name="connsiteY102" fmla="*/ 7953 h 10736"/>
                <a:gd name="connsiteX103" fmla="*/ 3006 w 10000"/>
                <a:gd name="connsiteY103" fmla="*/ 7548 h 10736"/>
                <a:gd name="connsiteX104" fmla="*/ 2990 w 10000"/>
                <a:gd name="connsiteY104" fmla="*/ 7548 h 10736"/>
                <a:gd name="connsiteX105" fmla="*/ 2936 w 10000"/>
                <a:gd name="connsiteY105" fmla="*/ 8086 h 10736"/>
                <a:gd name="connsiteX106" fmla="*/ 2900 w 10000"/>
                <a:gd name="connsiteY106" fmla="*/ 7162 h 10736"/>
                <a:gd name="connsiteX107" fmla="*/ 2851 w 10000"/>
                <a:gd name="connsiteY107" fmla="*/ 7143 h 10736"/>
                <a:gd name="connsiteX108" fmla="*/ 2840 w 10000"/>
                <a:gd name="connsiteY108" fmla="*/ 7143 h 10736"/>
                <a:gd name="connsiteX109" fmla="*/ 2840 w 10000"/>
                <a:gd name="connsiteY109" fmla="*/ 7393 h 10736"/>
                <a:gd name="connsiteX110" fmla="*/ 2798 w 10000"/>
                <a:gd name="connsiteY110" fmla="*/ 7238 h 10736"/>
                <a:gd name="connsiteX111" fmla="*/ 2814 w 10000"/>
                <a:gd name="connsiteY111" fmla="*/ 6641 h 10736"/>
                <a:gd name="connsiteX112" fmla="*/ 2563 w 10000"/>
                <a:gd name="connsiteY112" fmla="*/ 6486 h 10736"/>
                <a:gd name="connsiteX113" fmla="*/ 2400 w 10000"/>
                <a:gd name="connsiteY113" fmla="*/ 6636 h 10736"/>
                <a:gd name="connsiteX114" fmla="*/ 2023 w 10000"/>
                <a:gd name="connsiteY114" fmla="*/ 5137 h 10736"/>
                <a:gd name="connsiteX115" fmla="*/ 2034 w 10000"/>
                <a:gd name="connsiteY115" fmla="*/ 5385 h 10736"/>
                <a:gd name="connsiteX116" fmla="*/ 1815 w 10000"/>
                <a:gd name="connsiteY116" fmla="*/ 5253 h 10736"/>
                <a:gd name="connsiteX117" fmla="*/ 1815 w 10000"/>
                <a:gd name="connsiteY117" fmla="*/ 5096 h 10736"/>
                <a:gd name="connsiteX118" fmla="*/ 1842 w 10000"/>
                <a:gd name="connsiteY118" fmla="*/ 4632 h 10736"/>
                <a:gd name="connsiteX119" fmla="*/ 1773 w 10000"/>
                <a:gd name="connsiteY119" fmla="*/ 4343 h 10736"/>
                <a:gd name="connsiteX120" fmla="*/ 1580 w 10000"/>
                <a:gd name="connsiteY120" fmla="*/ 4094 h 10736"/>
                <a:gd name="connsiteX121" fmla="*/ 1468 w 10000"/>
                <a:gd name="connsiteY121" fmla="*/ 4286 h 10736"/>
                <a:gd name="connsiteX122" fmla="*/ 1468 w 10000"/>
                <a:gd name="connsiteY122" fmla="*/ 5040 h 10736"/>
                <a:gd name="connsiteX123" fmla="*/ 1442 w 10000"/>
                <a:gd name="connsiteY123" fmla="*/ 5096 h 10736"/>
                <a:gd name="connsiteX124" fmla="*/ 1383 w 10000"/>
                <a:gd name="connsiteY124" fmla="*/ 5096 h 10736"/>
                <a:gd name="connsiteX125" fmla="*/ 1233 w 10000"/>
                <a:gd name="connsiteY125" fmla="*/ 4538 h 10736"/>
                <a:gd name="connsiteX126" fmla="*/ 1095 w 10000"/>
                <a:gd name="connsiteY126" fmla="*/ 5501 h 10736"/>
                <a:gd name="connsiteX127" fmla="*/ 1041 w 10000"/>
                <a:gd name="connsiteY127" fmla="*/ 5445 h 10736"/>
                <a:gd name="connsiteX128" fmla="*/ 886 w 10000"/>
                <a:gd name="connsiteY128" fmla="*/ 4188 h 10736"/>
                <a:gd name="connsiteX129" fmla="*/ 721 w 10000"/>
                <a:gd name="connsiteY129" fmla="*/ 3843 h 10736"/>
                <a:gd name="connsiteX130" fmla="*/ 625 w 10000"/>
                <a:gd name="connsiteY130" fmla="*/ 3940 h 10736"/>
                <a:gd name="connsiteX131" fmla="*/ 651 w 10000"/>
                <a:gd name="connsiteY131" fmla="*/ 3494 h 10736"/>
                <a:gd name="connsiteX132" fmla="*/ 358 w 10000"/>
                <a:gd name="connsiteY132" fmla="*/ 3283 h 10736"/>
                <a:gd name="connsiteX133" fmla="*/ 416 w 10000"/>
                <a:gd name="connsiteY133" fmla="*/ 3034 h 10736"/>
                <a:gd name="connsiteX134" fmla="*/ 374 w 10000"/>
                <a:gd name="connsiteY134" fmla="*/ 3034 h 10736"/>
                <a:gd name="connsiteX135" fmla="*/ 251 w 10000"/>
                <a:gd name="connsiteY135" fmla="*/ 3283 h 10736"/>
                <a:gd name="connsiteX136" fmla="*/ 304 w 10000"/>
                <a:gd name="connsiteY136" fmla="*/ 3034 h 10736"/>
                <a:gd name="connsiteX137" fmla="*/ 320 w 10000"/>
                <a:gd name="connsiteY137" fmla="*/ 2935 h 10736"/>
                <a:gd name="connsiteX138" fmla="*/ 155 w 10000"/>
                <a:gd name="connsiteY138" fmla="*/ 3148 h 10736"/>
                <a:gd name="connsiteX139" fmla="*/ 155 w 10000"/>
                <a:gd name="connsiteY139" fmla="*/ 1892 h 10736"/>
                <a:gd name="connsiteX140" fmla="*/ 43 w 10000"/>
                <a:gd name="connsiteY140" fmla="*/ 1798 h 10736"/>
                <a:gd name="connsiteX141" fmla="*/ 0 w 10000"/>
                <a:gd name="connsiteY141" fmla="*/ 2049 h 10736"/>
                <a:gd name="connsiteX142" fmla="*/ 0 w 10000"/>
                <a:gd name="connsiteY142" fmla="*/ 736 h 10736"/>
                <a:gd name="connsiteX0" fmla="*/ 0 w 10000"/>
                <a:gd name="connsiteY0" fmla="*/ 0 h 10736"/>
                <a:gd name="connsiteX1" fmla="*/ 10000 w 10000"/>
                <a:gd name="connsiteY1" fmla="*/ 0 h 10736"/>
                <a:gd name="connsiteX2" fmla="*/ 10000 w 10000"/>
                <a:gd name="connsiteY2" fmla="*/ 7895 h 10736"/>
                <a:gd name="connsiteX3" fmla="*/ 9920 w 10000"/>
                <a:gd name="connsiteY3" fmla="*/ 7701 h 10736"/>
                <a:gd name="connsiteX4" fmla="*/ 9867 w 10000"/>
                <a:gd name="connsiteY4" fmla="*/ 8383 h 10736"/>
                <a:gd name="connsiteX5" fmla="*/ 9754 w 10000"/>
                <a:gd name="connsiteY5" fmla="*/ 8144 h 10736"/>
                <a:gd name="connsiteX6" fmla="*/ 9652 w 10000"/>
                <a:gd name="connsiteY6" fmla="*/ 8776 h 10736"/>
                <a:gd name="connsiteX7" fmla="*/ 9620 w 10000"/>
                <a:gd name="connsiteY7" fmla="*/ 9768 h 10736"/>
                <a:gd name="connsiteX8" fmla="*/ 9510 w 10000"/>
                <a:gd name="connsiteY8" fmla="*/ 9276 h 10736"/>
                <a:gd name="connsiteX9" fmla="*/ 9349 w 10000"/>
                <a:gd name="connsiteY9" fmla="*/ 9844 h 10736"/>
                <a:gd name="connsiteX10" fmla="*/ 9279 w 10000"/>
                <a:gd name="connsiteY10" fmla="*/ 9591 h 10736"/>
                <a:gd name="connsiteX11" fmla="*/ 9253 w 10000"/>
                <a:gd name="connsiteY11" fmla="*/ 9649 h 10736"/>
                <a:gd name="connsiteX12" fmla="*/ 9242 w 10000"/>
                <a:gd name="connsiteY12" fmla="*/ 10094 h 10736"/>
                <a:gd name="connsiteX13" fmla="*/ 9156 w 10000"/>
                <a:gd name="connsiteY13" fmla="*/ 10150 h 10736"/>
                <a:gd name="connsiteX14" fmla="*/ 9034 w 10000"/>
                <a:gd name="connsiteY14" fmla="*/ 9649 h 10736"/>
                <a:gd name="connsiteX15" fmla="*/ 9071 w 10000"/>
                <a:gd name="connsiteY15" fmla="*/ 9459 h 10736"/>
                <a:gd name="connsiteX16" fmla="*/ 9007 w 10000"/>
                <a:gd name="connsiteY16" fmla="*/ 9149 h 10736"/>
                <a:gd name="connsiteX17" fmla="*/ 8825 w 10000"/>
                <a:gd name="connsiteY17" fmla="*/ 9400 h 10736"/>
                <a:gd name="connsiteX18" fmla="*/ 8809 w 10000"/>
                <a:gd name="connsiteY18" fmla="*/ 9245 h 10736"/>
                <a:gd name="connsiteX19" fmla="*/ 8868 w 10000"/>
                <a:gd name="connsiteY19" fmla="*/ 9051 h 10736"/>
                <a:gd name="connsiteX20" fmla="*/ 8836 w 10000"/>
                <a:gd name="connsiteY20" fmla="*/ 8898 h 10736"/>
                <a:gd name="connsiteX21" fmla="*/ 8756 w 10000"/>
                <a:gd name="connsiteY21" fmla="*/ 8992 h 10736"/>
                <a:gd name="connsiteX22" fmla="*/ 8671 w 10000"/>
                <a:gd name="connsiteY22" fmla="*/ 8588 h 10736"/>
                <a:gd name="connsiteX23" fmla="*/ 8697 w 10000"/>
                <a:gd name="connsiteY23" fmla="*/ 8240 h 10736"/>
                <a:gd name="connsiteX24" fmla="*/ 8628 w 10000"/>
                <a:gd name="connsiteY24" fmla="*/ 8339 h 10736"/>
                <a:gd name="connsiteX25" fmla="*/ 8590 w 10000"/>
                <a:gd name="connsiteY25" fmla="*/ 9245 h 10736"/>
                <a:gd name="connsiteX26" fmla="*/ 8436 w 10000"/>
                <a:gd name="connsiteY26" fmla="*/ 9149 h 10736"/>
                <a:gd name="connsiteX27" fmla="*/ 8436 w 10000"/>
                <a:gd name="connsiteY27" fmla="*/ 9091 h 10736"/>
                <a:gd name="connsiteX28" fmla="*/ 8478 w 10000"/>
                <a:gd name="connsiteY28" fmla="*/ 8955 h 10736"/>
                <a:gd name="connsiteX29" fmla="*/ 8478 w 10000"/>
                <a:gd name="connsiteY29" fmla="*/ 8898 h 10736"/>
                <a:gd name="connsiteX30" fmla="*/ 8382 w 10000"/>
                <a:gd name="connsiteY30" fmla="*/ 8743 h 10736"/>
                <a:gd name="connsiteX31" fmla="*/ 8356 w 10000"/>
                <a:gd name="connsiteY31" fmla="*/ 9091 h 10736"/>
                <a:gd name="connsiteX32" fmla="*/ 8409 w 10000"/>
                <a:gd name="connsiteY32" fmla="*/ 9400 h 10736"/>
                <a:gd name="connsiteX33" fmla="*/ 8393 w 10000"/>
                <a:gd name="connsiteY33" fmla="*/ 9400 h 10736"/>
                <a:gd name="connsiteX34" fmla="*/ 8297 w 10000"/>
                <a:gd name="connsiteY34" fmla="*/ 9091 h 10736"/>
                <a:gd name="connsiteX35" fmla="*/ 8254 w 10000"/>
                <a:gd name="connsiteY35" fmla="*/ 8553 h 10736"/>
                <a:gd name="connsiteX36" fmla="*/ 8217 w 10000"/>
                <a:gd name="connsiteY36" fmla="*/ 8553 h 10736"/>
                <a:gd name="connsiteX37" fmla="*/ 8201 w 10000"/>
                <a:gd name="connsiteY37" fmla="*/ 8743 h 10736"/>
                <a:gd name="connsiteX38" fmla="*/ 8115 w 10000"/>
                <a:gd name="connsiteY38" fmla="*/ 8588 h 10736"/>
                <a:gd name="connsiteX39" fmla="*/ 8078 w 10000"/>
                <a:gd name="connsiteY39" fmla="*/ 8838 h 10736"/>
                <a:gd name="connsiteX40" fmla="*/ 8078 w 10000"/>
                <a:gd name="connsiteY40" fmla="*/ 8646 h 10736"/>
                <a:gd name="connsiteX41" fmla="*/ 7939 w 10000"/>
                <a:gd name="connsiteY41" fmla="*/ 9051 h 10736"/>
                <a:gd name="connsiteX42" fmla="*/ 7854 w 10000"/>
                <a:gd name="connsiteY42" fmla="*/ 9051 h 10736"/>
                <a:gd name="connsiteX43" fmla="*/ 7645 w 10000"/>
                <a:gd name="connsiteY43" fmla="*/ 9649 h 10736"/>
                <a:gd name="connsiteX44" fmla="*/ 7603 w 10000"/>
                <a:gd name="connsiteY44" fmla="*/ 9459 h 10736"/>
                <a:gd name="connsiteX45" fmla="*/ 7635 w 10000"/>
                <a:gd name="connsiteY45" fmla="*/ 9844 h 10736"/>
                <a:gd name="connsiteX46" fmla="*/ 7533 w 10000"/>
                <a:gd name="connsiteY46" fmla="*/ 9844 h 10736"/>
                <a:gd name="connsiteX47" fmla="*/ 7453 w 10000"/>
                <a:gd name="connsiteY47" fmla="*/ 10692 h 10736"/>
                <a:gd name="connsiteX48" fmla="*/ 7549 w 10000"/>
                <a:gd name="connsiteY48" fmla="*/ 8779 h 10736"/>
                <a:gd name="connsiteX49" fmla="*/ 7472 w 10000"/>
                <a:gd name="connsiteY49" fmla="*/ 9375 h 10736"/>
                <a:gd name="connsiteX50" fmla="*/ 7424 w 10000"/>
                <a:gd name="connsiteY50" fmla="*/ 10051 h 10736"/>
                <a:gd name="connsiteX51" fmla="*/ 7386 w 10000"/>
                <a:gd name="connsiteY51" fmla="*/ 9144 h 10736"/>
                <a:gd name="connsiteX52" fmla="*/ 7347 w 10000"/>
                <a:gd name="connsiteY52" fmla="*/ 9579 h 10736"/>
                <a:gd name="connsiteX53" fmla="*/ 7267 w 10000"/>
                <a:gd name="connsiteY53" fmla="*/ 9216 h 10736"/>
                <a:gd name="connsiteX54" fmla="*/ 7054 w 10000"/>
                <a:gd name="connsiteY54" fmla="*/ 9745 h 10736"/>
                <a:gd name="connsiteX55" fmla="*/ 7053 w 10000"/>
                <a:gd name="connsiteY55" fmla="*/ 8709 h 10736"/>
                <a:gd name="connsiteX56" fmla="*/ 7026 w 10000"/>
                <a:gd name="connsiteY56" fmla="*/ 9264 h 10736"/>
                <a:gd name="connsiteX57" fmla="*/ 6828 w 10000"/>
                <a:gd name="connsiteY57" fmla="*/ 9468 h 10736"/>
                <a:gd name="connsiteX58" fmla="*/ 6677 w 10000"/>
                <a:gd name="connsiteY58" fmla="*/ 9253 h 10736"/>
                <a:gd name="connsiteX59" fmla="*/ 6616 w 10000"/>
                <a:gd name="connsiteY59" fmla="*/ 9458 h 10736"/>
                <a:gd name="connsiteX60" fmla="*/ 6417 w 10000"/>
                <a:gd name="connsiteY60" fmla="*/ 9582 h 10736"/>
                <a:gd name="connsiteX61" fmla="*/ 6500 w 10000"/>
                <a:gd name="connsiteY61" fmla="*/ 9582 h 10736"/>
                <a:gd name="connsiteX62" fmla="*/ 6333 w 10000"/>
                <a:gd name="connsiteY62" fmla="*/ 9970 h 10736"/>
                <a:gd name="connsiteX63" fmla="*/ 6333 w 10000"/>
                <a:gd name="connsiteY63" fmla="*/ 9582 h 10736"/>
                <a:gd name="connsiteX64" fmla="*/ 6250 w 10000"/>
                <a:gd name="connsiteY64" fmla="*/ 9582 h 10736"/>
                <a:gd name="connsiteX65" fmla="*/ 6167 w 10000"/>
                <a:gd name="connsiteY65" fmla="*/ 9582 h 10736"/>
                <a:gd name="connsiteX66" fmla="*/ 5917 w 10000"/>
                <a:gd name="connsiteY66" fmla="*/ 9582 h 10736"/>
                <a:gd name="connsiteX67" fmla="*/ 5879 w 10000"/>
                <a:gd name="connsiteY67" fmla="*/ 9151 h 10736"/>
                <a:gd name="connsiteX68" fmla="*/ 5753 w 10000"/>
                <a:gd name="connsiteY68" fmla="*/ 9342 h 10736"/>
                <a:gd name="connsiteX69" fmla="*/ 5700 w 10000"/>
                <a:gd name="connsiteY69" fmla="*/ 9392 h 10736"/>
                <a:gd name="connsiteX70" fmla="*/ 5559 w 10000"/>
                <a:gd name="connsiteY70" fmla="*/ 9416 h 10736"/>
                <a:gd name="connsiteX71" fmla="*/ 5472 w 10000"/>
                <a:gd name="connsiteY71" fmla="*/ 9427 h 10736"/>
                <a:gd name="connsiteX72" fmla="*/ 5335 w 10000"/>
                <a:gd name="connsiteY72" fmla="*/ 10233 h 10736"/>
                <a:gd name="connsiteX73" fmla="*/ 5268 w 10000"/>
                <a:gd name="connsiteY73" fmla="*/ 9657 h 10736"/>
                <a:gd name="connsiteX74" fmla="*/ 5151 w 10000"/>
                <a:gd name="connsiteY74" fmla="*/ 9666 h 10736"/>
                <a:gd name="connsiteX75" fmla="*/ 5108 w 10000"/>
                <a:gd name="connsiteY75" fmla="*/ 10571 h 10736"/>
                <a:gd name="connsiteX76" fmla="*/ 5076 w 10000"/>
                <a:gd name="connsiteY76" fmla="*/ 10371 h 10736"/>
                <a:gd name="connsiteX77" fmla="*/ 5000 w 10000"/>
                <a:gd name="connsiteY77" fmla="*/ 10355 h 10736"/>
                <a:gd name="connsiteX78" fmla="*/ 5083 w 10000"/>
                <a:gd name="connsiteY78" fmla="*/ 9582 h 10736"/>
                <a:gd name="connsiteX79" fmla="*/ 5083 w 10000"/>
                <a:gd name="connsiteY79" fmla="*/ 10736 h 10736"/>
                <a:gd name="connsiteX80" fmla="*/ 4958 w 10000"/>
                <a:gd name="connsiteY80" fmla="*/ 8905 h 10736"/>
                <a:gd name="connsiteX81" fmla="*/ 4917 w 10000"/>
                <a:gd name="connsiteY81" fmla="*/ 9199 h 10736"/>
                <a:gd name="connsiteX82" fmla="*/ 4833 w 10000"/>
                <a:gd name="connsiteY82" fmla="*/ 8815 h 10736"/>
                <a:gd name="connsiteX83" fmla="*/ 4650 w 10000"/>
                <a:gd name="connsiteY83" fmla="*/ 9270 h 10736"/>
                <a:gd name="connsiteX84" fmla="*/ 4650 w 10000"/>
                <a:gd name="connsiteY84" fmla="*/ 8743 h 10736"/>
                <a:gd name="connsiteX85" fmla="*/ 4567 w 10000"/>
                <a:gd name="connsiteY85" fmla="*/ 8216 h 10736"/>
                <a:gd name="connsiteX86" fmla="*/ 4484 w 10000"/>
                <a:gd name="connsiteY86" fmla="*/ 9797 h 10736"/>
                <a:gd name="connsiteX87" fmla="*/ 4400 w 10000"/>
                <a:gd name="connsiteY87" fmla="*/ 8743 h 10736"/>
                <a:gd name="connsiteX88" fmla="*/ 4400 w 10000"/>
                <a:gd name="connsiteY88" fmla="*/ 8216 h 10736"/>
                <a:gd name="connsiteX89" fmla="*/ 4345 w 10000"/>
                <a:gd name="connsiteY89" fmla="*/ 9089 h 10736"/>
                <a:gd name="connsiteX90" fmla="*/ 4150 w 10000"/>
                <a:gd name="connsiteY90" fmla="*/ 8216 h 10736"/>
                <a:gd name="connsiteX91" fmla="*/ 4067 w 10000"/>
                <a:gd name="connsiteY91" fmla="*/ 8743 h 10736"/>
                <a:gd name="connsiteX92" fmla="*/ 3984 w 10000"/>
                <a:gd name="connsiteY92" fmla="*/ 8743 h 10736"/>
                <a:gd name="connsiteX93" fmla="*/ 3900 w 10000"/>
                <a:gd name="connsiteY93" fmla="*/ 8216 h 10736"/>
                <a:gd name="connsiteX94" fmla="*/ 3833 w 10000"/>
                <a:gd name="connsiteY94" fmla="*/ 9199 h 10736"/>
                <a:gd name="connsiteX95" fmla="*/ 3719 w 10000"/>
                <a:gd name="connsiteY95" fmla="*/ 9295 h 10736"/>
                <a:gd name="connsiteX96" fmla="*/ 3750 w 10000"/>
                <a:gd name="connsiteY96" fmla="*/ 8429 h 10736"/>
                <a:gd name="connsiteX97" fmla="*/ 3631 w 10000"/>
                <a:gd name="connsiteY97" fmla="*/ 8553 h 10736"/>
                <a:gd name="connsiteX98" fmla="*/ 3615 w 10000"/>
                <a:gd name="connsiteY98" fmla="*/ 8553 h 10736"/>
                <a:gd name="connsiteX99" fmla="*/ 3484 w 10000"/>
                <a:gd name="connsiteY99" fmla="*/ 7689 h 10736"/>
                <a:gd name="connsiteX100" fmla="*/ 3406 w 10000"/>
                <a:gd name="connsiteY100" fmla="*/ 7991 h 10736"/>
                <a:gd name="connsiteX101" fmla="*/ 3198 w 10000"/>
                <a:gd name="connsiteY101" fmla="*/ 7895 h 10736"/>
                <a:gd name="connsiteX102" fmla="*/ 3091 w 10000"/>
                <a:gd name="connsiteY102" fmla="*/ 7953 h 10736"/>
                <a:gd name="connsiteX103" fmla="*/ 3006 w 10000"/>
                <a:gd name="connsiteY103" fmla="*/ 7548 h 10736"/>
                <a:gd name="connsiteX104" fmla="*/ 2990 w 10000"/>
                <a:gd name="connsiteY104" fmla="*/ 7548 h 10736"/>
                <a:gd name="connsiteX105" fmla="*/ 2936 w 10000"/>
                <a:gd name="connsiteY105" fmla="*/ 8086 h 10736"/>
                <a:gd name="connsiteX106" fmla="*/ 2900 w 10000"/>
                <a:gd name="connsiteY106" fmla="*/ 7162 h 10736"/>
                <a:gd name="connsiteX107" fmla="*/ 2851 w 10000"/>
                <a:gd name="connsiteY107" fmla="*/ 7143 h 10736"/>
                <a:gd name="connsiteX108" fmla="*/ 2840 w 10000"/>
                <a:gd name="connsiteY108" fmla="*/ 7143 h 10736"/>
                <a:gd name="connsiteX109" fmla="*/ 2840 w 10000"/>
                <a:gd name="connsiteY109" fmla="*/ 7393 h 10736"/>
                <a:gd name="connsiteX110" fmla="*/ 2798 w 10000"/>
                <a:gd name="connsiteY110" fmla="*/ 7238 h 10736"/>
                <a:gd name="connsiteX111" fmla="*/ 2814 w 10000"/>
                <a:gd name="connsiteY111" fmla="*/ 6641 h 10736"/>
                <a:gd name="connsiteX112" fmla="*/ 2563 w 10000"/>
                <a:gd name="connsiteY112" fmla="*/ 6486 h 10736"/>
                <a:gd name="connsiteX113" fmla="*/ 2400 w 10000"/>
                <a:gd name="connsiteY113" fmla="*/ 6636 h 10736"/>
                <a:gd name="connsiteX114" fmla="*/ 2023 w 10000"/>
                <a:gd name="connsiteY114" fmla="*/ 5137 h 10736"/>
                <a:gd name="connsiteX115" fmla="*/ 2034 w 10000"/>
                <a:gd name="connsiteY115" fmla="*/ 5385 h 10736"/>
                <a:gd name="connsiteX116" fmla="*/ 1815 w 10000"/>
                <a:gd name="connsiteY116" fmla="*/ 5253 h 10736"/>
                <a:gd name="connsiteX117" fmla="*/ 1815 w 10000"/>
                <a:gd name="connsiteY117" fmla="*/ 5096 h 10736"/>
                <a:gd name="connsiteX118" fmla="*/ 1842 w 10000"/>
                <a:gd name="connsiteY118" fmla="*/ 4632 h 10736"/>
                <a:gd name="connsiteX119" fmla="*/ 1773 w 10000"/>
                <a:gd name="connsiteY119" fmla="*/ 4343 h 10736"/>
                <a:gd name="connsiteX120" fmla="*/ 1580 w 10000"/>
                <a:gd name="connsiteY120" fmla="*/ 4094 h 10736"/>
                <a:gd name="connsiteX121" fmla="*/ 1468 w 10000"/>
                <a:gd name="connsiteY121" fmla="*/ 4286 h 10736"/>
                <a:gd name="connsiteX122" fmla="*/ 1468 w 10000"/>
                <a:gd name="connsiteY122" fmla="*/ 5040 h 10736"/>
                <a:gd name="connsiteX123" fmla="*/ 1442 w 10000"/>
                <a:gd name="connsiteY123" fmla="*/ 5096 h 10736"/>
                <a:gd name="connsiteX124" fmla="*/ 1383 w 10000"/>
                <a:gd name="connsiteY124" fmla="*/ 5096 h 10736"/>
                <a:gd name="connsiteX125" fmla="*/ 1233 w 10000"/>
                <a:gd name="connsiteY125" fmla="*/ 4538 h 10736"/>
                <a:gd name="connsiteX126" fmla="*/ 1095 w 10000"/>
                <a:gd name="connsiteY126" fmla="*/ 5501 h 10736"/>
                <a:gd name="connsiteX127" fmla="*/ 1041 w 10000"/>
                <a:gd name="connsiteY127" fmla="*/ 5445 h 10736"/>
                <a:gd name="connsiteX128" fmla="*/ 886 w 10000"/>
                <a:gd name="connsiteY128" fmla="*/ 4188 h 10736"/>
                <a:gd name="connsiteX129" fmla="*/ 721 w 10000"/>
                <a:gd name="connsiteY129" fmla="*/ 3843 h 10736"/>
                <a:gd name="connsiteX130" fmla="*/ 625 w 10000"/>
                <a:gd name="connsiteY130" fmla="*/ 3940 h 10736"/>
                <a:gd name="connsiteX131" fmla="*/ 651 w 10000"/>
                <a:gd name="connsiteY131" fmla="*/ 3494 h 10736"/>
                <a:gd name="connsiteX132" fmla="*/ 358 w 10000"/>
                <a:gd name="connsiteY132" fmla="*/ 3283 h 10736"/>
                <a:gd name="connsiteX133" fmla="*/ 416 w 10000"/>
                <a:gd name="connsiteY133" fmla="*/ 3034 h 10736"/>
                <a:gd name="connsiteX134" fmla="*/ 374 w 10000"/>
                <a:gd name="connsiteY134" fmla="*/ 3034 h 10736"/>
                <a:gd name="connsiteX135" fmla="*/ 251 w 10000"/>
                <a:gd name="connsiteY135" fmla="*/ 3283 h 10736"/>
                <a:gd name="connsiteX136" fmla="*/ 304 w 10000"/>
                <a:gd name="connsiteY136" fmla="*/ 3034 h 10736"/>
                <a:gd name="connsiteX137" fmla="*/ 320 w 10000"/>
                <a:gd name="connsiteY137" fmla="*/ 2935 h 10736"/>
                <a:gd name="connsiteX138" fmla="*/ 155 w 10000"/>
                <a:gd name="connsiteY138" fmla="*/ 3148 h 10736"/>
                <a:gd name="connsiteX139" fmla="*/ 155 w 10000"/>
                <a:gd name="connsiteY139" fmla="*/ 1892 h 10736"/>
                <a:gd name="connsiteX140" fmla="*/ 43 w 10000"/>
                <a:gd name="connsiteY140" fmla="*/ 1798 h 10736"/>
                <a:gd name="connsiteX141" fmla="*/ 0 w 10000"/>
                <a:gd name="connsiteY141" fmla="*/ 2049 h 10736"/>
                <a:gd name="connsiteX142" fmla="*/ 0 w 10000"/>
                <a:gd name="connsiteY142" fmla="*/ 0 h 1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0000" h="10736">
                  <a:moveTo>
                    <a:pt x="0" y="0"/>
                  </a:moveTo>
                  <a:lnTo>
                    <a:pt x="10000" y="0"/>
                  </a:lnTo>
                  <a:lnTo>
                    <a:pt x="10000" y="7895"/>
                  </a:lnTo>
                  <a:cubicBezTo>
                    <a:pt x="9973" y="7837"/>
                    <a:pt x="9947" y="7759"/>
                    <a:pt x="9920" y="7701"/>
                  </a:cubicBezTo>
                  <a:cubicBezTo>
                    <a:pt x="9895" y="7723"/>
                    <a:pt x="9895" y="8309"/>
                    <a:pt x="9867" y="8383"/>
                  </a:cubicBezTo>
                  <a:cubicBezTo>
                    <a:pt x="9839" y="8457"/>
                    <a:pt x="9777" y="7948"/>
                    <a:pt x="9754" y="8144"/>
                  </a:cubicBezTo>
                  <a:cubicBezTo>
                    <a:pt x="9744" y="8646"/>
                    <a:pt x="9630" y="8428"/>
                    <a:pt x="9652" y="8776"/>
                  </a:cubicBezTo>
                  <a:cubicBezTo>
                    <a:pt x="9616" y="8972"/>
                    <a:pt x="9680" y="9662"/>
                    <a:pt x="9620" y="9768"/>
                  </a:cubicBezTo>
                  <a:cubicBezTo>
                    <a:pt x="9585" y="9864"/>
                    <a:pt x="9555" y="9263"/>
                    <a:pt x="9510" y="9276"/>
                  </a:cubicBezTo>
                  <a:cubicBezTo>
                    <a:pt x="9465" y="9289"/>
                    <a:pt x="9386" y="9876"/>
                    <a:pt x="9349" y="9844"/>
                  </a:cubicBezTo>
                  <a:cubicBezTo>
                    <a:pt x="9290" y="9765"/>
                    <a:pt x="9311" y="9765"/>
                    <a:pt x="9279" y="9591"/>
                  </a:cubicBezTo>
                  <a:cubicBezTo>
                    <a:pt x="9274" y="9612"/>
                    <a:pt x="9263" y="9632"/>
                    <a:pt x="9253" y="9649"/>
                  </a:cubicBezTo>
                  <a:cubicBezTo>
                    <a:pt x="9263" y="9882"/>
                    <a:pt x="9274" y="9959"/>
                    <a:pt x="9242" y="10094"/>
                  </a:cubicBezTo>
                  <a:cubicBezTo>
                    <a:pt x="9210" y="10114"/>
                    <a:pt x="9183" y="10133"/>
                    <a:pt x="9156" y="10150"/>
                  </a:cubicBezTo>
                  <a:cubicBezTo>
                    <a:pt x="9135" y="9765"/>
                    <a:pt x="9119" y="9805"/>
                    <a:pt x="9034" y="9649"/>
                  </a:cubicBezTo>
                  <a:cubicBezTo>
                    <a:pt x="9044" y="9573"/>
                    <a:pt x="9060" y="9514"/>
                    <a:pt x="9071" y="9459"/>
                  </a:cubicBezTo>
                  <a:cubicBezTo>
                    <a:pt x="9050" y="9340"/>
                    <a:pt x="9028" y="9245"/>
                    <a:pt x="9007" y="9149"/>
                  </a:cubicBezTo>
                  <a:cubicBezTo>
                    <a:pt x="8943" y="9227"/>
                    <a:pt x="8884" y="9323"/>
                    <a:pt x="8825" y="9400"/>
                  </a:cubicBezTo>
                  <a:cubicBezTo>
                    <a:pt x="8820" y="9340"/>
                    <a:pt x="8815" y="9303"/>
                    <a:pt x="8809" y="9245"/>
                  </a:cubicBezTo>
                  <a:cubicBezTo>
                    <a:pt x="8831" y="9186"/>
                    <a:pt x="8847" y="9112"/>
                    <a:pt x="8868" y="9051"/>
                  </a:cubicBezTo>
                  <a:cubicBezTo>
                    <a:pt x="8857" y="8992"/>
                    <a:pt x="8847" y="8955"/>
                    <a:pt x="8836" y="8898"/>
                  </a:cubicBezTo>
                  <a:cubicBezTo>
                    <a:pt x="8809" y="8937"/>
                    <a:pt x="8783" y="8955"/>
                    <a:pt x="8756" y="8992"/>
                  </a:cubicBezTo>
                  <a:cubicBezTo>
                    <a:pt x="8767" y="8608"/>
                    <a:pt x="8761" y="8608"/>
                    <a:pt x="8671" y="8588"/>
                  </a:cubicBezTo>
                  <a:cubicBezTo>
                    <a:pt x="8681" y="8474"/>
                    <a:pt x="8692" y="8358"/>
                    <a:pt x="8697" y="8240"/>
                  </a:cubicBezTo>
                  <a:cubicBezTo>
                    <a:pt x="8649" y="8279"/>
                    <a:pt x="8660" y="8259"/>
                    <a:pt x="8628" y="8339"/>
                  </a:cubicBezTo>
                  <a:cubicBezTo>
                    <a:pt x="8639" y="8553"/>
                    <a:pt x="8585" y="8760"/>
                    <a:pt x="8590" y="9245"/>
                  </a:cubicBezTo>
                  <a:cubicBezTo>
                    <a:pt x="8500" y="9186"/>
                    <a:pt x="8526" y="9130"/>
                    <a:pt x="8436" y="9149"/>
                  </a:cubicBezTo>
                  <a:lnTo>
                    <a:pt x="8436" y="9091"/>
                  </a:lnTo>
                  <a:cubicBezTo>
                    <a:pt x="8452" y="9051"/>
                    <a:pt x="8462" y="8992"/>
                    <a:pt x="8478" y="8955"/>
                  </a:cubicBezTo>
                  <a:lnTo>
                    <a:pt x="8478" y="8898"/>
                  </a:lnTo>
                  <a:cubicBezTo>
                    <a:pt x="8382" y="8898"/>
                    <a:pt x="8425" y="8955"/>
                    <a:pt x="8382" y="8743"/>
                  </a:cubicBezTo>
                  <a:cubicBezTo>
                    <a:pt x="8372" y="8859"/>
                    <a:pt x="8361" y="8974"/>
                    <a:pt x="8356" y="9091"/>
                  </a:cubicBezTo>
                  <a:cubicBezTo>
                    <a:pt x="8393" y="9206"/>
                    <a:pt x="8393" y="9186"/>
                    <a:pt x="8409" y="9400"/>
                  </a:cubicBezTo>
                  <a:lnTo>
                    <a:pt x="8393" y="9400"/>
                  </a:lnTo>
                  <a:cubicBezTo>
                    <a:pt x="8372" y="9227"/>
                    <a:pt x="8350" y="9166"/>
                    <a:pt x="8297" y="9091"/>
                  </a:cubicBezTo>
                  <a:cubicBezTo>
                    <a:pt x="8324" y="8879"/>
                    <a:pt x="8313" y="8646"/>
                    <a:pt x="8254" y="8553"/>
                  </a:cubicBezTo>
                  <a:cubicBezTo>
                    <a:pt x="8238" y="8413"/>
                    <a:pt x="8254" y="8512"/>
                    <a:pt x="8217" y="8553"/>
                  </a:cubicBezTo>
                  <a:cubicBezTo>
                    <a:pt x="8211" y="8608"/>
                    <a:pt x="8206" y="8686"/>
                    <a:pt x="8201" y="8743"/>
                  </a:cubicBezTo>
                  <a:cubicBezTo>
                    <a:pt x="8174" y="8706"/>
                    <a:pt x="8147" y="8646"/>
                    <a:pt x="8115" y="8588"/>
                  </a:cubicBezTo>
                  <a:cubicBezTo>
                    <a:pt x="8105" y="8686"/>
                    <a:pt x="8089" y="8760"/>
                    <a:pt x="8078" y="8838"/>
                  </a:cubicBezTo>
                  <a:lnTo>
                    <a:pt x="8078" y="8646"/>
                  </a:lnTo>
                  <a:cubicBezTo>
                    <a:pt x="7998" y="8782"/>
                    <a:pt x="7993" y="8760"/>
                    <a:pt x="7939" y="9051"/>
                  </a:cubicBezTo>
                  <a:cubicBezTo>
                    <a:pt x="7880" y="8992"/>
                    <a:pt x="7891" y="8937"/>
                    <a:pt x="7854" y="9051"/>
                  </a:cubicBezTo>
                  <a:cubicBezTo>
                    <a:pt x="7784" y="9303"/>
                    <a:pt x="7752" y="9649"/>
                    <a:pt x="7645" y="9649"/>
                  </a:cubicBezTo>
                  <a:cubicBezTo>
                    <a:pt x="7629" y="9494"/>
                    <a:pt x="7640" y="9534"/>
                    <a:pt x="7603" y="9459"/>
                  </a:cubicBezTo>
                  <a:cubicBezTo>
                    <a:pt x="7613" y="9573"/>
                    <a:pt x="7624" y="9708"/>
                    <a:pt x="7635" y="9844"/>
                  </a:cubicBezTo>
                  <a:cubicBezTo>
                    <a:pt x="7560" y="9825"/>
                    <a:pt x="7576" y="9746"/>
                    <a:pt x="7533" y="9844"/>
                  </a:cubicBezTo>
                  <a:cubicBezTo>
                    <a:pt x="7549" y="10016"/>
                    <a:pt x="7491" y="10499"/>
                    <a:pt x="7453" y="10692"/>
                  </a:cubicBezTo>
                  <a:cubicBezTo>
                    <a:pt x="7384" y="10671"/>
                    <a:pt x="7608" y="8625"/>
                    <a:pt x="7549" y="8779"/>
                  </a:cubicBezTo>
                  <a:cubicBezTo>
                    <a:pt x="7571" y="9087"/>
                    <a:pt x="7418" y="9280"/>
                    <a:pt x="7472" y="9375"/>
                  </a:cubicBezTo>
                  <a:cubicBezTo>
                    <a:pt x="7467" y="9433"/>
                    <a:pt x="7435" y="9990"/>
                    <a:pt x="7424" y="10051"/>
                  </a:cubicBezTo>
                  <a:cubicBezTo>
                    <a:pt x="7397" y="10011"/>
                    <a:pt x="7413" y="9184"/>
                    <a:pt x="7386" y="9144"/>
                  </a:cubicBezTo>
                  <a:cubicBezTo>
                    <a:pt x="7387" y="8832"/>
                    <a:pt x="7346" y="9928"/>
                    <a:pt x="7347" y="9579"/>
                  </a:cubicBezTo>
                  <a:cubicBezTo>
                    <a:pt x="7359" y="9116"/>
                    <a:pt x="7316" y="9188"/>
                    <a:pt x="7267" y="9216"/>
                  </a:cubicBezTo>
                  <a:cubicBezTo>
                    <a:pt x="7192" y="9121"/>
                    <a:pt x="7140" y="9687"/>
                    <a:pt x="7054" y="9745"/>
                  </a:cubicBezTo>
                  <a:cubicBezTo>
                    <a:pt x="7065" y="10073"/>
                    <a:pt x="7122" y="8575"/>
                    <a:pt x="7053" y="8709"/>
                  </a:cubicBezTo>
                  <a:cubicBezTo>
                    <a:pt x="7047" y="8514"/>
                    <a:pt x="7026" y="9591"/>
                    <a:pt x="7026" y="9264"/>
                  </a:cubicBezTo>
                  <a:cubicBezTo>
                    <a:pt x="6930" y="9339"/>
                    <a:pt x="6919" y="9391"/>
                    <a:pt x="6828" y="9468"/>
                  </a:cubicBezTo>
                  <a:cubicBezTo>
                    <a:pt x="6805" y="8961"/>
                    <a:pt x="6678" y="9767"/>
                    <a:pt x="6677" y="9253"/>
                  </a:cubicBezTo>
                  <a:cubicBezTo>
                    <a:pt x="6715" y="9329"/>
                    <a:pt x="6595" y="9321"/>
                    <a:pt x="6616" y="9458"/>
                  </a:cubicBezTo>
                  <a:cubicBezTo>
                    <a:pt x="6541" y="9438"/>
                    <a:pt x="6433" y="9275"/>
                    <a:pt x="6417" y="9582"/>
                  </a:cubicBezTo>
                  <a:cubicBezTo>
                    <a:pt x="6460" y="9641"/>
                    <a:pt x="6473" y="9486"/>
                    <a:pt x="6500" y="9582"/>
                  </a:cubicBezTo>
                  <a:cubicBezTo>
                    <a:pt x="6447" y="9700"/>
                    <a:pt x="6419" y="9929"/>
                    <a:pt x="6333" y="9970"/>
                  </a:cubicBezTo>
                  <a:cubicBezTo>
                    <a:pt x="6344" y="9719"/>
                    <a:pt x="6392" y="9720"/>
                    <a:pt x="6333" y="9582"/>
                  </a:cubicBezTo>
                  <a:lnTo>
                    <a:pt x="6250" y="9582"/>
                  </a:lnTo>
                  <a:cubicBezTo>
                    <a:pt x="6288" y="8761"/>
                    <a:pt x="6129" y="10405"/>
                    <a:pt x="6167" y="9582"/>
                  </a:cubicBezTo>
                  <a:cubicBezTo>
                    <a:pt x="6109" y="9428"/>
                    <a:pt x="5970" y="9373"/>
                    <a:pt x="5917" y="9582"/>
                  </a:cubicBezTo>
                  <a:cubicBezTo>
                    <a:pt x="5943" y="9854"/>
                    <a:pt x="5820" y="9113"/>
                    <a:pt x="5879" y="9151"/>
                  </a:cubicBezTo>
                  <a:cubicBezTo>
                    <a:pt x="5873" y="9207"/>
                    <a:pt x="5758" y="9285"/>
                    <a:pt x="5753" y="9342"/>
                  </a:cubicBezTo>
                  <a:cubicBezTo>
                    <a:pt x="5646" y="9324"/>
                    <a:pt x="5764" y="9331"/>
                    <a:pt x="5700" y="9392"/>
                  </a:cubicBezTo>
                  <a:cubicBezTo>
                    <a:pt x="5673" y="9217"/>
                    <a:pt x="5580" y="9591"/>
                    <a:pt x="5559" y="9416"/>
                  </a:cubicBezTo>
                  <a:cubicBezTo>
                    <a:pt x="5527" y="9591"/>
                    <a:pt x="5578" y="9392"/>
                    <a:pt x="5472" y="9427"/>
                  </a:cubicBezTo>
                  <a:cubicBezTo>
                    <a:pt x="5450" y="9255"/>
                    <a:pt x="5388" y="10331"/>
                    <a:pt x="5335" y="10233"/>
                  </a:cubicBezTo>
                  <a:cubicBezTo>
                    <a:pt x="5340" y="10100"/>
                    <a:pt x="5263" y="9792"/>
                    <a:pt x="5268" y="9657"/>
                  </a:cubicBezTo>
                  <a:cubicBezTo>
                    <a:pt x="5241" y="9772"/>
                    <a:pt x="5177" y="9494"/>
                    <a:pt x="5151" y="9666"/>
                  </a:cubicBezTo>
                  <a:cubicBezTo>
                    <a:pt x="5135" y="9649"/>
                    <a:pt x="5124" y="10592"/>
                    <a:pt x="5108" y="10571"/>
                  </a:cubicBezTo>
                  <a:cubicBezTo>
                    <a:pt x="5097" y="10322"/>
                    <a:pt x="5129" y="10544"/>
                    <a:pt x="5076" y="10371"/>
                  </a:cubicBezTo>
                  <a:cubicBezTo>
                    <a:pt x="5051" y="10366"/>
                    <a:pt x="5025" y="10360"/>
                    <a:pt x="5000" y="10355"/>
                  </a:cubicBezTo>
                  <a:cubicBezTo>
                    <a:pt x="5028" y="10096"/>
                    <a:pt x="5055" y="9842"/>
                    <a:pt x="5083" y="9582"/>
                  </a:cubicBezTo>
                  <a:cubicBezTo>
                    <a:pt x="5097" y="9645"/>
                    <a:pt x="5104" y="10724"/>
                    <a:pt x="5083" y="10736"/>
                  </a:cubicBezTo>
                  <a:cubicBezTo>
                    <a:pt x="4987" y="10623"/>
                    <a:pt x="5011" y="9176"/>
                    <a:pt x="4958" y="8905"/>
                  </a:cubicBezTo>
                  <a:cubicBezTo>
                    <a:pt x="4867" y="9120"/>
                    <a:pt x="5040" y="9256"/>
                    <a:pt x="4917" y="9199"/>
                  </a:cubicBezTo>
                  <a:cubicBezTo>
                    <a:pt x="4907" y="9470"/>
                    <a:pt x="4870" y="8640"/>
                    <a:pt x="4833" y="8815"/>
                  </a:cubicBezTo>
                  <a:cubicBezTo>
                    <a:pt x="4678" y="8388"/>
                    <a:pt x="4816" y="9462"/>
                    <a:pt x="4650" y="9270"/>
                  </a:cubicBezTo>
                  <a:cubicBezTo>
                    <a:pt x="4661" y="9347"/>
                    <a:pt x="4640" y="8647"/>
                    <a:pt x="4650" y="8743"/>
                  </a:cubicBezTo>
                  <a:cubicBezTo>
                    <a:pt x="4768" y="8039"/>
                    <a:pt x="4449" y="8921"/>
                    <a:pt x="4567" y="8216"/>
                  </a:cubicBezTo>
                  <a:cubicBezTo>
                    <a:pt x="4551" y="8100"/>
                    <a:pt x="4500" y="9893"/>
                    <a:pt x="4484" y="9797"/>
                  </a:cubicBezTo>
                  <a:cubicBezTo>
                    <a:pt x="4383" y="9893"/>
                    <a:pt x="4491" y="8918"/>
                    <a:pt x="4400" y="8743"/>
                  </a:cubicBezTo>
                  <a:cubicBezTo>
                    <a:pt x="4400" y="8625"/>
                    <a:pt x="4406" y="8350"/>
                    <a:pt x="4400" y="8216"/>
                  </a:cubicBezTo>
                  <a:cubicBezTo>
                    <a:pt x="4514" y="7399"/>
                    <a:pt x="4231" y="9906"/>
                    <a:pt x="4345" y="9089"/>
                  </a:cubicBezTo>
                  <a:cubicBezTo>
                    <a:pt x="4308" y="8781"/>
                    <a:pt x="4225" y="8447"/>
                    <a:pt x="4150" y="8216"/>
                  </a:cubicBezTo>
                  <a:cubicBezTo>
                    <a:pt x="4129" y="8024"/>
                    <a:pt x="4088" y="8933"/>
                    <a:pt x="4067" y="8743"/>
                  </a:cubicBezTo>
                  <a:cubicBezTo>
                    <a:pt x="4032" y="8708"/>
                    <a:pt x="4019" y="8778"/>
                    <a:pt x="3984" y="8743"/>
                  </a:cubicBezTo>
                  <a:cubicBezTo>
                    <a:pt x="4011" y="8859"/>
                    <a:pt x="3884" y="8025"/>
                    <a:pt x="3900" y="8216"/>
                  </a:cubicBezTo>
                  <a:cubicBezTo>
                    <a:pt x="3884" y="8198"/>
                    <a:pt x="3849" y="9220"/>
                    <a:pt x="3833" y="9199"/>
                  </a:cubicBezTo>
                  <a:cubicBezTo>
                    <a:pt x="3760" y="9663"/>
                    <a:pt x="3792" y="8830"/>
                    <a:pt x="3719" y="9295"/>
                  </a:cubicBezTo>
                  <a:cubicBezTo>
                    <a:pt x="3713" y="9239"/>
                    <a:pt x="3750" y="8490"/>
                    <a:pt x="3750" y="8429"/>
                  </a:cubicBezTo>
                  <a:cubicBezTo>
                    <a:pt x="3798" y="7755"/>
                    <a:pt x="3679" y="9245"/>
                    <a:pt x="3631" y="8553"/>
                  </a:cubicBezTo>
                  <a:lnTo>
                    <a:pt x="3615" y="8553"/>
                  </a:lnTo>
                  <a:cubicBezTo>
                    <a:pt x="3556" y="8665"/>
                    <a:pt x="3548" y="7807"/>
                    <a:pt x="3484" y="7689"/>
                  </a:cubicBezTo>
                  <a:cubicBezTo>
                    <a:pt x="3463" y="7495"/>
                    <a:pt x="3428" y="8203"/>
                    <a:pt x="3406" y="7991"/>
                  </a:cubicBezTo>
                  <a:cubicBezTo>
                    <a:pt x="3326" y="7953"/>
                    <a:pt x="3235" y="7855"/>
                    <a:pt x="3198" y="7895"/>
                  </a:cubicBezTo>
                  <a:cubicBezTo>
                    <a:pt x="3139" y="7991"/>
                    <a:pt x="3145" y="8067"/>
                    <a:pt x="3091" y="7953"/>
                  </a:cubicBezTo>
                  <a:cubicBezTo>
                    <a:pt x="3059" y="7818"/>
                    <a:pt x="3033" y="7681"/>
                    <a:pt x="3006" y="7548"/>
                  </a:cubicBezTo>
                  <a:lnTo>
                    <a:pt x="2990" y="7548"/>
                  </a:lnTo>
                  <a:cubicBezTo>
                    <a:pt x="2974" y="7779"/>
                    <a:pt x="2963" y="7916"/>
                    <a:pt x="2936" y="8086"/>
                  </a:cubicBezTo>
                  <a:cubicBezTo>
                    <a:pt x="2926" y="8086"/>
                    <a:pt x="2910" y="7180"/>
                    <a:pt x="2900" y="7162"/>
                  </a:cubicBezTo>
                  <a:cubicBezTo>
                    <a:pt x="2889" y="6754"/>
                    <a:pt x="2915" y="7336"/>
                    <a:pt x="2851" y="7143"/>
                  </a:cubicBezTo>
                  <a:lnTo>
                    <a:pt x="2840" y="7143"/>
                  </a:lnTo>
                  <a:lnTo>
                    <a:pt x="2840" y="7393"/>
                  </a:lnTo>
                  <a:cubicBezTo>
                    <a:pt x="2824" y="7354"/>
                    <a:pt x="2814" y="7296"/>
                    <a:pt x="2798" y="7238"/>
                  </a:cubicBezTo>
                  <a:cubicBezTo>
                    <a:pt x="2824" y="7027"/>
                    <a:pt x="2851" y="6833"/>
                    <a:pt x="2814" y="6641"/>
                  </a:cubicBezTo>
                  <a:cubicBezTo>
                    <a:pt x="2750" y="6718"/>
                    <a:pt x="2611" y="6641"/>
                    <a:pt x="2563" y="6486"/>
                  </a:cubicBezTo>
                  <a:cubicBezTo>
                    <a:pt x="2520" y="6601"/>
                    <a:pt x="2437" y="6539"/>
                    <a:pt x="2400" y="6636"/>
                  </a:cubicBezTo>
                  <a:cubicBezTo>
                    <a:pt x="2357" y="6115"/>
                    <a:pt x="2189" y="5290"/>
                    <a:pt x="2023" y="5137"/>
                  </a:cubicBezTo>
                  <a:cubicBezTo>
                    <a:pt x="2029" y="5232"/>
                    <a:pt x="2034" y="5308"/>
                    <a:pt x="2034" y="5385"/>
                  </a:cubicBezTo>
                  <a:cubicBezTo>
                    <a:pt x="1927" y="5155"/>
                    <a:pt x="1949" y="5137"/>
                    <a:pt x="1815" y="5253"/>
                  </a:cubicBezTo>
                  <a:lnTo>
                    <a:pt x="1815" y="5096"/>
                  </a:lnTo>
                  <a:cubicBezTo>
                    <a:pt x="1826" y="4942"/>
                    <a:pt x="1831" y="4789"/>
                    <a:pt x="1842" y="4632"/>
                  </a:cubicBezTo>
                  <a:cubicBezTo>
                    <a:pt x="1789" y="4556"/>
                    <a:pt x="1794" y="4538"/>
                    <a:pt x="1773" y="4343"/>
                  </a:cubicBezTo>
                  <a:cubicBezTo>
                    <a:pt x="1698" y="4401"/>
                    <a:pt x="1666" y="4249"/>
                    <a:pt x="1580" y="4094"/>
                  </a:cubicBezTo>
                  <a:cubicBezTo>
                    <a:pt x="1543" y="4150"/>
                    <a:pt x="1506" y="4229"/>
                    <a:pt x="1468" y="4286"/>
                  </a:cubicBezTo>
                  <a:cubicBezTo>
                    <a:pt x="1511" y="4575"/>
                    <a:pt x="1500" y="4710"/>
                    <a:pt x="1468" y="5040"/>
                  </a:cubicBezTo>
                  <a:cubicBezTo>
                    <a:pt x="1458" y="5059"/>
                    <a:pt x="1452" y="5079"/>
                    <a:pt x="1442" y="5096"/>
                  </a:cubicBezTo>
                  <a:lnTo>
                    <a:pt x="1383" y="5096"/>
                  </a:lnTo>
                  <a:cubicBezTo>
                    <a:pt x="1356" y="4846"/>
                    <a:pt x="1303" y="4749"/>
                    <a:pt x="1233" y="4538"/>
                  </a:cubicBezTo>
                  <a:cubicBezTo>
                    <a:pt x="1196" y="4710"/>
                    <a:pt x="1121" y="5253"/>
                    <a:pt x="1095" y="5501"/>
                  </a:cubicBezTo>
                  <a:cubicBezTo>
                    <a:pt x="1078" y="5483"/>
                    <a:pt x="1057" y="5462"/>
                    <a:pt x="1041" y="5445"/>
                  </a:cubicBezTo>
                  <a:cubicBezTo>
                    <a:pt x="1052" y="5173"/>
                    <a:pt x="934" y="4421"/>
                    <a:pt x="886" y="4188"/>
                  </a:cubicBezTo>
                  <a:cubicBezTo>
                    <a:pt x="838" y="4208"/>
                    <a:pt x="715" y="3940"/>
                    <a:pt x="721" y="3843"/>
                  </a:cubicBezTo>
                  <a:cubicBezTo>
                    <a:pt x="657" y="3900"/>
                    <a:pt x="673" y="3959"/>
                    <a:pt x="625" y="3940"/>
                  </a:cubicBezTo>
                  <a:cubicBezTo>
                    <a:pt x="630" y="3786"/>
                    <a:pt x="641" y="3648"/>
                    <a:pt x="651" y="3494"/>
                  </a:cubicBezTo>
                  <a:cubicBezTo>
                    <a:pt x="598" y="3494"/>
                    <a:pt x="374" y="3322"/>
                    <a:pt x="358" y="3283"/>
                  </a:cubicBezTo>
                  <a:cubicBezTo>
                    <a:pt x="416" y="3206"/>
                    <a:pt x="400" y="3264"/>
                    <a:pt x="416" y="3034"/>
                  </a:cubicBezTo>
                  <a:lnTo>
                    <a:pt x="374" y="3034"/>
                  </a:lnTo>
                  <a:cubicBezTo>
                    <a:pt x="342" y="3245"/>
                    <a:pt x="326" y="3245"/>
                    <a:pt x="251" y="3283"/>
                  </a:cubicBezTo>
                  <a:cubicBezTo>
                    <a:pt x="267" y="3206"/>
                    <a:pt x="288" y="3131"/>
                    <a:pt x="304" y="3034"/>
                  </a:cubicBezTo>
                  <a:cubicBezTo>
                    <a:pt x="310" y="3013"/>
                    <a:pt x="315" y="2973"/>
                    <a:pt x="320" y="2935"/>
                  </a:cubicBezTo>
                  <a:cubicBezTo>
                    <a:pt x="230" y="2683"/>
                    <a:pt x="235" y="2973"/>
                    <a:pt x="155" y="3148"/>
                  </a:cubicBezTo>
                  <a:cubicBezTo>
                    <a:pt x="149" y="2548"/>
                    <a:pt x="139" y="2336"/>
                    <a:pt x="155" y="1892"/>
                  </a:cubicBezTo>
                  <a:cubicBezTo>
                    <a:pt x="117" y="1856"/>
                    <a:pt x="80" y="1817"/>
                    <a:pt x="43" y="1798"/>
                  </a:cubicBezTo>
                  <a:cubicBezTo>
                    <a:pt x="27" y="1951"/>
                    <a:pt x="32" y="1951"/>
                    <a:pt x="0" y="2049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">
                  <a:schemeClr val="bg1">
                    <a:alpha val="0"/>
                  </a:schemeClr>
                </a:gs>
                <a:gs pos="90000">
                  <a:schemeClr val="tx2">
                    <a:lumMod val="90000"/>
                    <a:alpha val="10000"/>
                  </a:schemeClr>
                </a:gs>
              </a:gsLst>
              <a:lin ang="18900000" scaled="1"/>
              <a:tileRect/>
            </a:gradFill>
            <a:ln w="10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0" hangingPunct="1"/>
              <a:endPara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364"/>
            <p:cNvSpPr>
              <a:spLocks/>
            </p:cNvSpPr>
            <p:nvPr userDrawn="1"/>
          </p:nvSpPr>
          <p:spPr bwMode="gray">
            <a:xfrm flipH="1">
              <a:off x="-33639" y="-7181"/>
              <a:ext cx="9177638" cy="1241646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3684 w 10000"/>
                <a:gd name="connsiteY92" fmla="*/ 7774 h 10000"/>
                <a:gd name="connsiteX93" fmla="*/ 3673 w 10000"/>
                <a:gd name="connsiteY93" fmla="*/ 7774 h 10000"/>
                <a:gd name="connsiteX94" fmla="*/ 3673 w 10000"/>
                <a:gd name="connsiteY94" fmla="*/ 7884 h 10000"/>
                <a:gd name="connsiteX95" fmla="*/ 3700 w 10000"/>
                <a:gd name="connsiteY95" fmla="*/ 8056 h 10000"/>
                <a:gd name="connsiteX96" fmla="*/ 3657 w 10000"/>
                <a:gd name="connsiteY96" fmla="*/ 8009 h 10000"/>
                <a:gd name="connsiteX97" fmla="*/ 3615 w 10000"/>
                <a:gd name="connsiteY97" fmla="*/ 8009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3684 w 10000"/>
                <a:gd name="connsiteY92" fmla="*/ 7774 h 10000"/>
                <a:gd name="connsiteX93" fmla="*/ 3673 w 10000"/>
                <a:gd name="connsiteY93" fmla="*/ 7774 h 10000"/>
                <a:gd name="connsiteX94" fmla="*/ 3673 w 10000"/>
                <a:gd name="connsiteY94" fmla="*/ 7884 h 10000"/>
                <a:gd name="connsiteX95" fmla="*/ 3700 w 10000"/>
                <a:gd name="connsiteY95" fmla="*/ 8056 h 10000"/>
                <a:gd name="connsiteX96" fmla="*/ 3833 w 10000"/>
                <a:gd name="connsiteY96" fmla="*/ 6875 h 10000"/>
                <a:gd name="connsiteX97" fmla="*/ 3615 w 10000"/>
                <a:gd name="connsiteY97" fmla="*/ 8009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3684 w 10000"/>
                <a:gd name="connsiteY92" fmla="*/ 7774 h 10000"/>
                <a:gd name="connsiteX93" fmla="*/ 3673 w 10000"/>
                <a:gd name="connsiteY93" fmla="*/ 7774 h 10000"/>
                <a:gd name="connsiteX94" fmla="*/ 3673 w 10000"/>
                <a:gd name="connsiteY94" fmla="*/ 7884 h 10000"/>
                <a:gd name="connsiteX95" fmla="*/ 3700 w 10000"/>
                <a:gd name="connsiteY95" fmla="*/ 8056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3684 w 10000"/>
                <a:gd name="connsiteY92" fmla="*/ 7774 h 10000"/>
                <a:gd name="connsiteX93" fmla="*/ 3673 w 10000"/>
                <a:gd name="connsiteY93" fmla="*/ 7774 h 10000"/>
                <a:gd name="connsiteX94" fmla="*/ 3954 w 10000"/>
                <a:gd name="connsiteY94" fmla="*/ 6947 h 10000"/>
                <a:gd name="connsiteX95" fmla="*/ 3700 w 10000"/>
                <a:gd name="connsiteY95" fmla="*/ 8056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3684 w 10000"/>
                <a:gd name="connsiteY92" fmla="*/ 7774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3700 w 10000"/>
                <a:gd name="connsiteY95" fmla="*/ 8056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3684 w 10000"/>
                <a:gd name="connsiteY92" fmla="*/ 7774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3876 w 10000"/>
                <a:gd name="connsiteY91" fmla="*/ 8777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004 w 10000"/>
                <a:gd name="connsiteY90" fmla="*/ 8777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015 w 10000"/>
                <a:gd name="connsiteY89" fmla="*/ 9075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143 w 10000"/>
                <a:gd name="connsiteY88" fmla="*/ 9028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196 w 10000"/>
                <a:gd name="connsiteY87" fmla="*/ 9279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212 w 10000"/>
                <a:gd name="connsiteY85" fmla="*/ 9075 h 10000"/>
                <a:gd name="connsiteX86" fmla="*/ 4239 w 10000"/>
                <a:gd name="connsiteY86" fmla="*/ 927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597 w 10000"/>
                <a:gd name="connsiteY85" fmla="*/ 7786 h 10000"/>
                <a:gd name="connsiteX86" fmla="*/ 4239 w 10000"/>
                <a:gd name="connsiteY86" fmla="*/ 927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613 w 10000"/>
                <a:gd name="connsiteY84" fmla="*/ 9561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682 w 10000"/>
                <a:gd name="connsiteY83" fmla="*/ 9107 h 10000"/>
                <a:gd name="connsiteX84" fmla="*/ 4917 w 10000"/>
                <a:gd name="connsiteY84" fmla="*/ 7813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864 w 10000"/>
                <a:gd name="connsiteY82" fmla="*/ 8981 h 10000"/>
                <a:gd name="connsiteX83" fmla="*/ 4870 w 10000"/>
                <a:gd name="connsiteY83" fmla="*/ 7584 h 10000"/>
                <a:gd name="connsiteX84" fmla="*/ 4917 w 10000"/>
                <a:gd name="connsiteY84" fmla="*/ 7813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13 w 10000"/>
                <a:gd name="connsiteY81" fmla="*/ 9436 h 10000"/>
                <a:gd name="connsiteX82" fmla="*/ 4958 w 10000"/>
                <a:gd name="connsiteY82" fmla="*/ 7887 h 10000"/>
                <a:gd name="connsiteX83" fmla="*/ 4870 w 10000"/>
                <a:gd name="connsiteY83" fmla="*/ 7584 h 10000"/>
                <a:gd name="connsiteX84" fmla="*/ 4917 w 10000"/>
                <a:gd name="connsiteY84" fmla="*/ 7813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4987 w 10000"/>
                <a:gd name="connsiteY79" fmla="*/ 9357 h 10000"/>
                <a:gd name="connsiteX80" fmla="*/ 5029 w 10000"/>
                <a:gd name="connsiteY80" fmla="*/ 9436 h 10000"/>
                <a:gd name="connsiteX81" fmla="*/ 5083 w 10000"/>
                <a:gd name="connsiteY81" fmla="*/ 8125 h 10000"/>
                <a:gd name="connsiteX82" fmla="*/ 4958 w 10000"/>
                <a:gd name="connsiteY82" fmla="*/ 7887 h 10000"/>
                <a:gd name="connsiteX83" fmla="*/ 4870 w 10000"/>
                <a:gd name="connsiteY83" fmla="*/ 7584 h 10000"/>
                <a:gd name="connsiteX84" fmla="*/ 4917 w 10000"/>
                <a:gd name="connsiteY84" fmla="*/ 7813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4987 w 10000"/>
                <a:gd name="connsiteY78" fmla="*/ 9154 h 10000"/>
                <a:gd name="connsiteX79" fmla="*/ 5083 w 10000"/>
                <a:gd name="connsiteY79" fmla="*/ 7813 h 10000"/>
                <a:gd name="connsiteX80" fmla="*/ 5029 w 10000"/>
                <a:gd name="connsiteY80" fmla="*/ 9436 h 10000"/>
                <a:gd name="connsiteX81" fmla="*/ 5083 w 10000"/>
                <a:gd name="connsiteY81" fmla="*/ 8125 h 10000"/>
                <a:gd name="connsiteX82" fmla="*/ 4958 w 10000"/>
                <a:gd name="connsiteY82" fmla="*/ 7887 h 10000"/>
                <a:gd name="connsiteX83" fmla="*/ 4870 w 10000"/>
                <a:gd name="connsiteY83" fmla="*/ 7584 h 10000"/>
                <a:gd name="connsiteX84" fmla="*/ 4917 w 10000"/>
                <a:gd name="connsiteY84" fmla="*/ 7813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29 w 10000"/>
                <a:gd name="connsiteY80" fmla="*/ 9436 h 10000"/>
                <a:gd name="connsiteX81" fmla="*/ 5083 w 10000"/>
                <a:gd name="connsiteY81" fmla="*/ 8125 h 10000"/>
                <a:gd name="connsiteX82" fmla="*/ 4958 w 10000"/>
                <a:gd name="connsiteY82" fmla="*/ 7887 h 10000"/>
                <a:gd name="connsiteX83" fmla="*/ 4870 w 10000"/>
                <a:gd name="connsiteY83" fmla="*/ 7584 h 10000"/>
                <a:gd name="connsiteX84" fmla="*/ 4917 w 10000"/>
                <a:gd name="connsiteY84" fmla="*/ 7813 h 10000"/>
                <a:gd name="connsiteX85" fmla="*/ 4597 w 10000"/>
                <a:gd name="connsiteY85" fmla="*/ 7786 h 10000"/>
                <a:gd name="connsiteX86" fmla="*/ 4677 w 10000"/>
                <a:gd name="connsiteY86" fmla="*/ 7599 h 10000"/>
                <a:gd name="connsiteX87" fmla="*/ 4592 w 10000"/>
                <a:gd name="connsiteY87" fmla="*/ 7560 h 10000"/>
                <a:gd name="connsiteX88" fmla="*/ 4497 w 10000"/>
                <a:gd name="connsiteY88" fmla="*/ 7583 h 10000"/>
                <a:gd name="connsiteX89" fmla="*/ 4359 w 10000"/>
                <a:gd name="connsiteY89" fmla="*/ 7747 h 10000"/>
                <a:gd name="connsiteX90" fmla="*/ 4337 w 10000"/>
                <a:gd name="connsiteY90" fmla="*/ 7605 h 10000"/>
                <a:gd name="connsiteX91" fmla="*/ 4345 w 10000"/>
                <a:gd name="connsiteY91" fmla="*/ 6785 h 10000"/>
                <a:gd name="connsiteX92" fmla="*/ 4122 w 10000"/>
                <a:gd name="connsiteY92" fmla="*/ 7501 h 10000"/>
                <a:gd name="connsiteX93" fmla="*/ 4058 w 10000"/>
                <a:gd name="connsiteY93" fmla="*/ 7032 h 10000"/>
                <a:gd name="connsiteX94" fmla="*/ 3954 w 10000"/>
                <a:gd name="connsiteY94" fmla="*/ 6947 h 10000"/>
                <a:gd name="connsiteX95" fmla="*/ 4044 w 10000"/>
                <a:gd name="connsiteY95" fmla="*/ 7470 h 10000"/>
                <a:gd name="connsiteX96" fmla="*/ 3833 w 10000"/>
                <a:gd name="connsiteY96" fmla="*/ 6875 h 10000"/>
                <a:gd name="connsiteX97" fmla="*/ 3719 w 10000"/>
                <a:gd name="connsiteY97" fmla="*/ 6954 h 10000"/>
                <a:gd name="connsiteX98" fmla="*/ 3750 w 10000"/>
                <a:gd name="connsiteY98" fmla="*/ 6250 h 10000"/>
                <a:gd name="connsiteX99" fmla="*/ 3631 w 10000"/>
                <a:gd name="connsiteY99" fmla="*/ 6348 h 10000"/>
                <a:gd name="connsiteX100" fmla="*/ 3615 w 10000"/>
                <a:gd name="connsiteY100" fmla="*/ 6348 h 10000"/>
                <a:gd name="connsiteX101" fmla="*/ 3465 w 10000"/>
                <a:gd name="connsiteY101" fmla="*/ 6379 h 10000"/>
                <a:gd name="connsiteX102" fmla="*/ 3406 w 10000"/>
                <a:gd name="connsiteY102" fmla="*/ 5893 h 10000"/>
                <a:gd name="connsiteX103" fmla="*/ 3198 w 10000"/>
                <a:gd name="connsiteY103" fmla="*/ 5815 h 10000"/>
                <a:gd name="connsiteX104" fmla="*/ 3091 w 10000"/>
                <a:gd name="connsiteY104" fmla="*/ 5862 h 10000"/>
                <a:gd name="connsiteX105" fmla="*/ 3006 w 10000"/>
                <a:gd name="connsiteY105" fmla="*/ 5533 h 10000"/>
                <a:gd name="connsiteX106" fmla="*/ 2990 w 10000"/>
                <a:gd name="connsiteY106" fmla="*/ 5533 h 10000"/>
                <a:gd name="connsiteX107" fmla="*/ 2936 w 10000"/>
                <a:gd name="connsiteY107" fmla="*/ 5972 h 10000"/>
                <a:gd name="connsiteX108" fmla="*/ 2910 w 10000"/>
                <a:gd name="connsiteY108" fmla="*/ 5940 h 10000"/>
                <a:gd name="connsiteX109" fmla="*/ 2851 w 10000"/>
                <a:gd name="connsiteY109" fmla="*/ 5204 h 10000"/>
                <a:gd name="connsiteX110" fmla="*/ 2840 w 10000"/>
                <a:gd name="connsiteY110" fmla="*/ 5204 h 10000"/>
                <a:gd name="connsiteX111" fmla="*/ 2840 w 10000"/>
                <a:gd name="connsiteY111" fmla="*/ 5408 h 10000"/>
                <a:gd name="connsiteX112" fmla="*/ 2798 w 10000"/>
                <a:gd name="connsiteY112" fmla="*/ 5282 h 10000"/>
                <a:gd name="connsiteX113" fmla="*/ 2814 w 10000"/>
                <a:gd name="connsiteY113" fmla="*/ 4796 h 10000"/>
                <a:gd name="connsiteX114" fmla="*/ 2563 w 10000"/>
                <a:gd name="connsiteY114" fmla="*/ 4671 h 10000"/>
                <a:gd name="connsiteX115" fmla="*/ 2440 w 10000"/>
                <a:gd name="connsiteY115" fmla="*/ 4922 h 10000"/>
                <a:gd name="connsiteX116" fmla="*/ 2023 w 10000"/>
                <a:gd name="connsiteY116" fmla="*/ 3574 h 10000"/>
                <a:gd name="connsiteX117" fmla="*/ 2034 w 10000"/>
                <a:gd name="connsiteY117" fmla="*/ 3777 h 10000"/>
                <a:gd name="connsiteX118" fmla="*/ 1815 w 10000"/>
                <a:gd name="connsiteY118" fmla="*/ 3668 h 10000"/>
                <a:gd name="connsiteX119" fmla="*/ 1815 w 10000"/>
                <a:gd name="connsiteY119" fmla="*/ 3542 h 10000"/>
                <a:gd name="connsiteX120" fmla="*/ 1842 w 10000"/>
                <a:gd name="connsiteY120" fmla="*/ 3166 h 10000"/>
                <a:gd name="connsiteX121" fmla="*/ 1773 w 10000"/>
                <a:gd name="connsiteY121" fmla="*/ 2931 h 10000"/>
                <a:gd name="connsiteX122" fmla="*/ 1580 w 10000"/>
                <a:gd name="connsiteY122" fmla="*/ 2727 h 10000"/>
                <a:gd name="connsiteX123" fmla="*/ 1468 w 10000"/>
                <a:gd name="connsiteY123" fmla="*/ 2884 h 10000"/>
                <a:gd name="connsiteX124" fmla="*/ 1468 w 10000"/>
                <a:gd name="connsiteY124" fmla="*/ 3495 h 10000"/>
                <a:gd name="connsiteX125" fmla="*/ 1442 w 10000"/>
                <a:gd name="connsiteY125" fmla="*/ 3542 h 10000"/>
                <a:gd name="connsiteX126" fmla="*/ 1383 w 10000"/>
                <a:gd name="connsiteY126" fmla="*/ 3542 h 10000"/>
                <a:gd name="connsiteX127" fmla="*/ 1233 w 10000"/>
                <a:gd name="connsiteY127" fmla="*/ 3088 h 10000"/>
                <a:gd name="connsiteX128" fmla="*/ 1095 w 10000"/>
                <a:gd name="connsiteY128" fmla="*/ 3871 h 10000"/>
                <a:gd name="connsiteX129" fmla="*/ 1041 w 10000"/>
                <a:gd name="connsiteY129" fmla="*/ 3824 h 10000"/>
                <a:gd name="connsiteX130" fmla="*/ 886 w 10000"/>
                <a:gd name="connsiteY130" fmla="*/ 2806 h 10000"/>
                <a:gd name="connsiteX131" fmla="*/ 721 w 10000"/>
                <a:gd name="connsiteY131" fmla="*/ 2524 h 10000"/>
                <a:gd name="connsiteX132" fmla="*/ 625 w 10000"/>
                <a:gd name="connsiteY132" fmla="*/ 2602 h 10000"/>
                <a:gd name="connsiteX133" fmla="*/ 651 w 10000"/>
                <a:gd name="connsiteY133" fmla="*/ 2241 h 10000"/>
                <a:gd name="connsiteX134" fmla="*/ 358 w 10000"/>
                <a:gd name="connsiteY134" fmla="*/ 2069 h 10000"/>
                <a:gd name="connsiteX135" fmla="*/ 416 w 10000"/>
                <a:gd name="connsiteY135" fmla="*/ 1865 h 10000"/>
                <a:gd name="connsiteX136" fmla="*/ 374 w 10000"/>
                <a:gd name="connsiteY136" fmla="*/ 1865 h 10000"/>
                <a:gd name="connsiteX137" fmla="*/ 251 w 10000"/>
                <a:gd name="connsiteY137" fmla="*/ 2069 h 10000"/>
                <a:gd name="connsiteX138" fmla="*/ 304 w 10000"/>
                <a:gd name="connsiteY138" fmla="*/ 1865 h 10000"/>
                <a:gd name="connsiteX139" fmla="*/ 320 w 10000"/>
                <a:gd name="connsiteY139" fmla="*/ 1787 h 10000"/>
                <a:gd name="connsiteX140" fmla="*/ 155 w 10000"/>
                <a:gd name="connsiteY140" fmla="*/ 1959 h 10000"/>
                <a:gd name="connsiteX141" fmla="*/ 155 w 10000"/>
                <a:gd name="connsiteY141" fmla="*/ 940 h 10000"/>
                <a:gd name="connsiteX142" fmla="*/ 43 w 10000"/>
                <a:gd name="connsiteY142" fmla="*/ 862 h 10000"/>
                <a:gd name="connsiteX143" fmla="*/ 0 w 10000"/>
                <a:gd name="connsiteY143" fmla="*/ 1066 h 10000"/>
                <a:gd name="connsiteX144" fmla="*/ 0 w 10000"/>
                <a:gd name="connsiteY14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056 w 10000"/>
                <a:gd name="connsiteY76" fmla="*/ 9592 h 10000"/>
                <a:gd name="connsiteX77" fmla="*/ 5003 w 10000"/>
                <a:gd name="connsiteY77" fmla="*/ 9154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108 w 10000"/>
                <a:gd name="connsiteY76" fmla="*/ 7990 h 10000"/>
                <a:gd name="connsiteX77" fmla="*/ 5003 w 10000"/>
                <a:gd name="connsiteY77" fmla="*/ 9154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099 w 10000"/>
                <a:gd name="connsiteY75" fmla="*/ 963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195 w 10000"/>
                <a:gd name="connsiteY74" fmla="*/ 9279 h 10000"/>
                <a:gd name="connsiteX75" fmla="*/ 5182 w 10000"/>
                <a:gd name="connsiteY75" fmla="*/ 838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179 w 10000"/>
                <a:gd name="connsiteY73" fmla="*/ 9592 h 10000"/>
                <a:gd name="connsiteX74" fmla="*/ 5289 w 10000"/>
                <a:gd name="connsiteY74" fmla="*/ 7990 h 10000"/>
                <a:gd name="connsiteX75" fmla="*/ 5182 w 10000"/>
                <a:gd name="connsiteY75" fmla="*/ 838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222 w 10000"/>
                <a:gd name="connsiteY72" fmla="*/ 9718 h 10000"/>
                <a:gd name="connsiteX73" fmla="*/ 5335 w 10000"/>
                <a:gd name="connsiteY73" fmla="*/ 8186 h 10000"/>
                <a:gd name="connsiteX74" fmla="*/ 5289 w 10000"/>
                <a:gd name="connsiteY74" fmla="*/ 7990 h 10000"/>
                <a:gd name="connsiteX75" fmla="*/ 5182 w 10000"/>
                <a:gd name="connsiteY75" fmla="*/ 838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350 w 10000"/>
                <a:gd name="connsiteY71" fmla="*/ 9436 h 10000"/>
                <a:gd name="connsiteX72" fmla="*/ 5441 w 10000"/>
                <a:gd name="connsiteY72" fmla="*/ 8468 h 10000"/>
                <a:gd name="connsiteX73" fmla="*/ 5335 w 10000"/>
                <a:gd name="connsiteY73" fmla="*/ 8186 h 10000"/>
                <a:gd name="connsiteX74" fmla="*/ 5289 w 10000"/>
                <a:gd name="connsiteY74" fmla="*/ 7990 h 10000"/>
                <a:gd name="connsiteX75" fmla="*/ 5182 w 10000"/>
                <a:gd name="connsiteY75" fmla="*/ 838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419 w 10000"/>
                <a:gd name="connsiteY70" fmla="*/ 9843 h 10000"/>
                <a:gd name="connsiteX71" fmla="*/ 5569 w 10000"/>
                <a:gd name="connsiteY71" fmla="*/ 8381 h 10000"/>
                <a:gd name="connsiteX72" fmla="*/ 5441 w 10000"/>
                <a:gd name="connsiteY72" fmla="*/ 8468 h 10000"/>
                <a:gd name="connsiteX73" fmla="*/ 5335 w 10000"/>
                <a:gd name="connsiteY73" fmla="*/ 8186 h 10000"/>
                <a:gd name="connsiteX74" fmla="*/ 5289 w 10000"/>
                <a:gd name="connsiteY74" fmla="*/ 7990 h 10000"/>
                <a:gd name="connsiteX75" fmla="*/ 5182 w 10000"/>
                <a:gd name="connsiteY75" fmla="*/ 838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15 h 10000"/>
                <a:gd name="connsiteX3" fmla="*/ 9920 w 10000"/>
                <a:gd name="connsiteY3" fmla="*/ 5658 h 10000"/>
                <a:gd name="connsiteX4" fmla="*/ 9754 w 10000"/>
                <a:gd name="connsiteY4" fmla="*/ 6019 h 10000"/>
                <a:gd name="connsiteX5" fmla="*/ 9712 w 10000"/>
                <a:gd name="connsiteY5" fmla="*/ 6881 h 10000"/>
                <a:gd name="connsiteX6" fmla="*/ 9349 w 10000"/>
                <a:gd name="connsiteY6" fmla="*/ 7398 h 10000"/>
                <a:gd name="connsiteX7" fmla="*/ 9279 w 10000"/>
                <a:gd name="connsiteY7" fmla="*/ 7194 h 10000"/>
                <a:gd name="connsiteX8" fmla="*/ 9253 w 10000"/>
                <a:gd name="connsiteY8" fmla="*/ 7241 h 10000"/>
                <a:gd name="connsiteX9" fmla="*/ 9242 w 10000"/>
                <a:gd name="connsiteY9" fmla="*/ 7602 h 10000"/>
                <a:gd name="connsiteX10" fmla="*/ 9156 w 10000"/>
                <a:gd name="connsiteY10" fmla="*/ 7649 h 10000"/>
                <a:gd name="connsiteX11" fmla="*/ 9034 w 10000"/>
                <a:gd name="connsiteY11" fmla="*/ 7241 h 10000"/>
                <a:gd name="connsiteX12" fmla="*/ 9071 w 10000"/>
                <a:gd name="connsiteY12" fmla="*/ 7085 h 10000"/>
                <a:gd name="connsiteX13" fmla="*/ 9007 w 10000"/>
                <a:gd name="connsiteY13" fmla="*/ 6834 h 10000"/>
                <a:gd name="connsiteX14" fmla="*/ 8825 w 10000"/>
                <a:gd name="connsiteY14" fmla="*/ 7038 h 10000"/>
                <a:gd name="connsiteX15" fmla="*/ 8809 w 10000"/>
                <a:gd name="connsiteY15" fmla="*/ 6912 h 10000"/>
                <a:gd name="connsiteX16" fmla="*/ 8868 w 10000"/>
                <a:gd name="connsiteY16" fmla="*/ 6755 h 10000"/>
                <a:gd name="connsiteX17" fmla="*/ 8836 w 10000"/>
                <a:gd name="connsiteY17" fmla="*/ 6630 h 10000"/>
                <a:gd name="connsiteX18" fmla="*/ 8756 w 10000"/>
                <a:gd name="connsiteY18" fmla="*/ 6708 h 10000"/>
                <a:gd name="connsiteX19" fmla="*/ 8671 w 10000"/>
                <a:gd name="connsiteY19" fmla="*/ 6379 h 10000"/>
                <a:gd name="connsiteX20" fmla="*/ 8697 w 10000"/>
                <a:gd name="connsiteY20" fmla="*/ 6097 h 10000"/>
                <a:gd name="connsiteX21" fmla="*/ 8628 w 10000"/>
                <a:gd name="connsiteY21" fmla="*/ 6176 h 10000"/>
                <a:gd name="connsiteX22" fmla="*/ 8590 w 10000"/>
                <a:gd name="connsiteY22" fmla="*/ 6912 h 10000"/>
                <a:gd name="connsiteX23" fmla="*/ 8436 w 10000"/>
                <a:gd name="connsiteY23" fmla="*/ 6834 h 10000"/>
                <a:gd name="connsiteX24" fmla="*/ 8436 w 10000"/>
                <a:gd name="connsiteY24" fmla="*/ 6787 h 10000"/>
                <a:gd name="connsiteX25" fmla="*/ 8478 w 10000"/>
                <a:gd name="connsiteY25" fmla="*/ 6677 h 10000"/>
                <a:gd name="connsiteX26" fmla="*/ 8478 w 10000"/>
                <a:gd name="connsiteY26" fmla="*/ 6630 h 10000"/>
                <a:gd name="connsiteX27" fmla="*/ 8382 w 10000"/>
                <a:gd name="connsiteY27" fmla="*/ 6505 h 10000"/>
                <a:gd name="connsiteX28" fmla="*/ 8356 w 10000"/>
                <a:gd name="connsiteY28" fmla="*/ 6787 h 10000"/>
                <a:gd name="connsiteX29" fmla="*/ 8409 w 10000"/>
                <a:gd name="connsiteY29" fmla="*/ 7038 h 10000"/>
                <a:gd name="connsiteX30" fmla="*/ 8393 w 10000"/>
                <a:gd name="connsiteY30" fmla="*/ 7038 h 10000"/>
                <a:gd name="connsiteX31" fmla="*/ 8297 w 10000"/>
                <a:gd name="connsiteY31" fmla="*/ 6787 h 10000"/>
                <a:gd name="connsiteX32" fmla="*/ 8254 w 10000"/>
                <a:gd name="connsiteY32" fmla="*/ 6348 h 10000"/>
                <a:gd name="connsiteX33" fmla="*/ 8217 w 10000"/>
                <a:gd name="connsiteY33" fmla="*/ 6348 h 10000"/>
                <a:gd name="connsiteX34" fmla="*/ 8201 w 10000"/>
                <a:gd name="connsiteY34" fmla="*/ 6505 h 10000"/>
                <a:gd name="connsiteX35" fmla="*/ 8115 w 10000"/>
                <a:gd name="connsiteY35" fmla="*/ 6379 h 10000"/>
                <a:gd name="connsiteX36" fmla="*/ 8078 w 10000"/>
                <a:gd name="connsiteY36" fmla="*/ 6583 h 10000"/>
                <a:gd name="connsiteX37" fmla="*/ 8078 w 10000"/>
                <a:gd name="connsiteY37" fmla="*/ 6426 h 10000"/>
                <a:gd name="connsiteX38" fmla="*/ 7939 w 10000"/>
                <a:gd name="connsiteY38" fmla="*/ 6755 h 10000"/>
                <a:gd name="connsiteX39" fmla="*/ 7854 w 10000"/>
                <a:gd name="connsiteY39" fmla="*/ 6755 h 10000"/>
                <a:gd name="connsiteX40" fmla="*/ 7645 w 10000"/>
                <a:gd name="connsiteY40" fmla="*/ 7241 h 10000"/>
                <a:gd name="connsiteX41" fmla="*/ 7603 w 10000"/>
                <a:gd name="connsiteY41" fmla="*/ 7085 h 10000"/>
                <a:gd name="connsiteX42" fmla="*/ 7635 w 10000"/>
                <a:gd name="connsiteY42" fmla="*/ 7398 h 10000"/>
                <a:gd name="connsiteX43" fmla="*/ 7533 w 10000"/>
                <a:gd name="connsiteY43" fmla="*/ 7398 h 10000"/>
                <a:gd name="connsiteX44" fmla="*/ 7453 w 10000"/>
                <a:gd name="connsiteY44" fmla="*/ 8088 h 10000"/>
                <a:gd name="connsiteX45" fmla="*/ 7330 w 10000"/>
                <a:gd name="connsiteY45" fmla="*/ 8292 h 10000"/>
                <a:gd name="connsiteX46" fmla="*/ 7368 w 10000"/>
                <a:gd name="connsiteY46" fmla="*/ 8542 h 10000"/>
                <a:gd name="connsiteX47" fmla="*/ 7341 w 10000"/>
                <a:gd name="connsiteY47" fmla="*/ 8699 h 10000"/>
                <a:gd name="connsiteX48" fmla="*/ 7261 w 10000"/>
                <a:gd name="connsiteY48" fmla="*/ 8589 h 10000"/>
                <a:gd name="connsiteX49" fmla="*/ 7192 w 10000"/>
                <a:gd name="connsiteY49" fmla="*/ 9154 h 10000"/>
                <a:gd name="connsiteX50" fmla="*/ 7160 w 10000"/>
                <a:gd name="connsiteY50" fmla="*/ 9154 h 10000"/>
                <a:gd name="connsiteX51" fmla="*/ 7149 w 10000"/>
                <a:gd name="connsiteY51" fmla="*/ 8903 h 10000"/>
                <a:gd name="connsiteX52" fmla="*/ 7122 w 10000"/>
                <a:gd name="connsiteY52" fmla="*/ 9075 h 10000"/>
                <a:gd name="connsiteX53" fmla="*/ 7090 w 10000"/>
                <a:gd name="connsiteY53" fmla="*/ 9310 h 10000"/>
                <a:gd name="connsiteX54" fmla="*/ 6887 w 10000"/>
                <a:gd name="connsiteY54" fmla="*/ 9310 h 10000"/>
                <a:gd name="connsiteX55" fmla="*/ 6845 w 10000"/>
                <a:gd name="connsiteY55" fmla="*/ 9796 h 10000"/>
                <a:gd name="connsiteX56" fmla="*/ 6818 w 10000"/>
                <a:gd name="connsiteY56" fmla="*/ 9389 h 10000"/>
                <a:gd name="connsiteX57" fmla="*/ 6620 w 10000"/>
                <a:gd name="connsiteY57" fmla="*/ 9592 h 10000"/>
                <a:gd name="connsiteX58" fmla="*/ 6385 w 10000"/>
                <a:gd name="connsiteY58" fmla="*/ 8903 h 10000"/>
                <a:gd name="connsiteX59" fmla="*/ 6385 w 10000"/>
                <a:gd name="connsiteY59" fmla="*/ 9028 h 10000"/>
                <a:gd name="connsiteX60" fmla="*/ 6428 w 10000"/>
                <a:gd name="connsiteY60" fmla="*/ 9154 h 10000"/>
                <a:gd name="connsiteX61" fmla="*/ 6273 w 10000"/>
                <a:gd name="connsiteY61" fmla="*/ 9357 h 10000"/>
                <a:gd name="connsiteX62" fmla="*/ 6316 w 10000"/>
                <a:gd name="connsiteY62" fmla="*/ 9436 h 10000"/>
                <a:gd name="connsiteX63" fmla="*/ 6193 w 10000"/>
                <a:gd name="connsiteY63" fmla="*/ 9592 h 10000"/>
                <a:gd name="connsiteX64" fmla="*/ 6097 w 10000"/>
                <a:gd name="connsiteY64" fmla="*/ 9185 h 10000"/>
                <a:gd name="connsiteX65" fmla="*/ 6054 w 10000"/>
                <a:gd name="connsiteY65" fmla="*/ 9185 h 10000"/>
                <a:gd name="connsiteX66" fmla="*/ 6054 w 10000"/>
                <a:gd name="connsiteY66" fmla="*/ 9483 h 10000"/>
                <a:gd name="connsiteX67" fmla="*/ 5804 w 10000"/>
                <a:gd name="connsiteY67" fmla="*/ 9483 h 10000"/>
                <a:gd name="connsiteX68" fmla="*/ 5900 w 10000"/>
                <a:gd name="connsiteY68" fmla="*/ 9843 h 10000"/>
                <a:gd name="connsiteX69" fmla="*/ 5889 w 10000"/>
                <a:gd name="connsiteY69" fmla="*/ 10000 h 10000"/>
                <a:gd name="connsiteX70" fmla="*/ 5596 w 10000"/>
                <a:gd name="connsiteY70" fmla="*/ 8593 h 10000"/>
                <a:gd name="connsiteX71" fmla="*/ 5569 w 10000"/>
                <a:gd name="connsiteY71" fmla="*/ 8381 h 10000"/>
                <a:gd name="connsiteX72" fmla="*/ 5441 w 10000"/>
                <a:gd name="connsiteY72" fmla="*/ 8468 h 10000"/>
                <a:gd name="connsiteX73" fmla="*/ 5335 w 10000"/>
                <a:gd name="connsiteY73" fmla="*/ 8186 h 10000"/>
                <a:gd name="connsiteX74" fmla="*/ 5289 w 10000"/>
                <a:gd name="connsiteY74" fmla="*/ 7990 h 10000"/>
                <a:gd name="connsiteX75" fmla="*/ 5182 w 10000"/>
                <a:gd name="connsiteY75" fmla="*/ 8389 h 10000"/>
                <a:gd name="connsiteX76" fmla="*/ 5108 w 10000"/>
                <a:gd name="connsiteY76" fmla="*/ 7990 h 10000"/>
                <a:gd name="connsiteX77" fmla="*/ 5076 w 10000"/>
                <a:gd name="connsiteY77" fmla="*/ 7826 h 10000"/>
                <a:gd name="connsiteX78" fmla="*/ 5000 w 10000"/>
                <a:gd name="connsiteY78" fmla="*/ 7813 h 10000"/>
                <a:gd name="connsiteX79" fmla="*/ 5083 w 10000"/>
                <a:gd name="connsiteY79" fmla="*/ 7813 h 10000"/>
                <a:gd name="connsiteX80" fmla="*/ 5083 w 10000"/>
                <a:gd name="connsiteY80" fmla="*/ 8125 h 10000"/>
                <a:gd name="connsiteX81" fmla="*/ 4958 w 10000"/>
                <a:gd name="connsiteY81" fmla="*/ 7887 h 10000"/>
                <a:gd name="connsiteX82" fmla="*/ 4870 w 10000"/>
                <a:gd name="connsiteY82" fmla="*/ 7584 h 10000"/>
                <a:gd name="connsiteX83" fmla="*/ 4917 w 10000"/>
                <a:gd name="connsiteY83" fmla="*/ 7813 h 10000"/>
                <a:gd name="connsiteX84" fmla="*/ 4597 w 10000"/>
                <a:gd name="connsiteY84" fmla="*/ 7786 h 10000"/>
                <a:gd name="connsiteX85" fmla="*/ 4677 w 10000"/>
                <a:gd name="connsiteY85" fmla="*/ 7599 h 10000"/>
                <a:gd name="connsiteX86" fmla="*/ 4592 w 10000"/>
                <a:gd name="connsiteY86" fmla="*/ 7560 h 10000"/>
                <a:gd name="connsiteX87" fmla="*/ 4497 w 10000"/>
                <a:gd name="connsiteY87" fmla="*/ 7583 h 10000"/>
                <a:gd name="connsiteX88" fmla="*/ 4359 w 10000"/>
                <a:gd name="connsiteY88" fmla="*/ 7747 h 10000"/>
                <a:gd name="connsiteX89" fmla="*/ 4337 w 10000"/>
                <a:gd name="connsiteY89" fmla="*/ 7605 h 10000"/>
                <a:gd name="connsiteX90" fmla="*/ 4345 w 10000"/>
                <a:gd name="connsiteY90" fmla="*/ 6785 h 10000"/>
                <a:gd name="connsiteX91" fmla="*/ 4122 w 10000"/>
                <a:gd name="connsiteY91" fmla="*/ 7501 h 10000"/>
                <a:gd name="connsiteX92" fmla="*/ 4058 w 10000"/>
                <a:gd name="connsiteY92" fmla="*/ 7032 h 10000"/>
                <a:gd name="connsiteX93" fmla="*/ 3954 w 10000"/>
                <a:gd name="connsiteY93" fmla="*/ 6947 h 10000"/>
                <a:gd name="connsiteX94" fmla="*/ 4044 w 10000"/>
                <a:gd name="connsiteY94" fmla="*/ 7470 h 10000"/>
                <a:gd name="connsiteX95" fmla="*/ 3833 w 10000"/>
                <a:gd name="connsiteY95" fmla="*/ 6875 h 10000"/>
                <a:gd name="connsiteX96" fmla="*/ 3719 w 10000"/>
                <a:gd name="connsiteY96" fmla="*/ 6954 h 10000"/>
                <a:gd name="connsiteX97" fmla="*/ 3750 w 10000"/>
                <a:gd name="connsiteY97" fmla="*/ 6250 h 10000"/>
                <a:gd name="connsiteX98" fmla="*/ 3631 w 10000"/>
                <a:gd name="connsiteY98" fmla="*/ 6348 h 10000"/>
                <a:gd name="connsiteX99" fmla="*/ 3615 w 10000"/>
                <a:gd name="connsiteY99" fmla="*/ 6348 h 10000"/>
                <a:gd name="connsiteX100" fmla="*/ 3465 w 10000"/>
                <a:gd name="connsiteY100" fmla="*/ 6379 h 10000"/>
                <a:gd name="connsiteX101" fmla="*/ 3406 w 10000"/>
                <a:gd name="connsiteY101" fmla="*/ 5893 h 10000"/>
                <a:gd name="connsiteX102" fmla="*/ 3198 w 10000"/>
                <a:gd name="connsiteY102" fmla="*/ 5815 h 10000"/>
                <a:gd name="connsiteX103" fmla="*/ 3091 w 10000"/>
                <a:gd name="connsiteY103" fmla="*/ 5862 h 10000"/>
                <a:gd name="connsiteX104" fmla="*/ 3006 w 10000"/>
                <a:gd name="connsiteY104" fmla="*/ 5533 h 10000"/>
                <a:gd name="connsiteX105" fmla="*/ 2990 w 10000"/>
                <a:gd name="connsiteY105" fmla="*/ 5533 h 10000"/>
                <a:gd name="connsiteX106" fmla="*/ 2936 w 10000"/>
                <a:gd name="connsiteY106" fmla="*/ 5972 h 10000"/>
                <a:gd name="connsiteX107" fmla="*/ 2910 w 10000"/>
                <a:gd name="connsiteY107" fmla="*/ 5940 h 10000"/>
                <a:gd name="connsiteX108" fmla="*/ 2851 w 10000"/>
                <a:gd name="connsiteY108" fmla="*/ 5204 h 10000"/>
                <a:gd name="connsiteX109" fmla="*/ 2840 w 10000"/>
                <a:gd name="connsiteY109" fmla="*/ 5204 h 10000"/>
                <a:gd name="connsiteX110" fmla="*/ 2840 w 10000"/>
                <a:gd name="connsiteY110" fmla="*/ 5408 h 10000"/>
                <a:gd name="connsiteX111" fmla="*/ 2798 w 10000"/>
                <a:gd name="connsiteY111" fmla="*/ 5282 h 10000"/>
                <a:gd name="connsiteX112" fmla="*/ 2814 w 10000"/>
                <a:gd name="connsiteY112" fmla="*/ 4796 h 10000"/>
                <a:gd name="connsiteX113" fmla="*/ 2563 w 10000"/>
                <a:gd name="connsiteY113" fmla="*/ 4671 h 10000"/>
                <a:gd name="connsiteX114" fmla="*/ 2440 w 10000"/>
                <a:gd name="connsiteY114" fmla="*/ 4922 h 10000"/>
                <a:gd name="connsiteX115" fmla="*/ 2023 w 10000"/>
                <a:gd name="connsiteY115" fmla="*/ 3574 h 10000"/>
                <a:gd name="connsiteX116" fmla="*/ 2034 w 10000"/>
                <a:gd name="connsiteY116" fmla="*/ 3777 h 10000"/>
                <a:gd name="connsiteX117" fmla="*/ 1815 w 10000"/>
                <a:gd name="connsiteY117" fmla="*/ 3668 h 10000"/>
                <a:gd name="connsiteX118" fmla="*/ 1815 w 10000"/>
                <a:gd name="connsiteY118" fmla="*/ 3542 h 10000"/>
                <a:gd name="connsiteX119" fmla="*/ 1842 w 10000"/>
                <a:gd name="connsiteY119" fmla="*/ 3166 h 10000"/>
                <a:gd name="connsiteX120" fmla="*/ 1773 w 10000"/>
                <a:gd name="connsiteY120" fmla="*/ 2931 h 10000"/>
                <a:gd name="connsiteX121" fmla="*/ 1580 w 10000"/>
                <a:gd name="connsiteY121" fmla="*/ 2727 h 10000"/>
                <a:gd name="connsiteX122" fmla="*/ 1468 w 10000"/>
                <a:gd name="connsiteY122" fmla="*/ 2884 h 10000"/>
                <a:gd name="connsiteX123" fmla="*/ 1468 w 10000"/>
                <a:gd name="connsiteY123" fmla="*/ 3495 h 10000"/>
                <a:gd name="connsiteX124" fmla="*/ 1442 w 10000"/>
                <a:gd name="connsiteY124" fmla="*/ 3542 h 10000"/>
                <a:gd name="connsiteX125" fmla="*/ 1383 w 10000"/>
                <a:gd name="connsiteY125" fmla="*/ 3542 h 10000"/>
                <a:gd name="connsiteX126" fmla="*/ 1233 w 10000"/>
                <a:gd name="connsiteY126" fmla="*/ 3088 h 10000"/>
                <a:gd name="connsiteX127" fmla="*/ 1095 w 10000"/>
                <a:gd name="connsiteY127" fmla="*/ 3871 h 10000"/>
                <a:gd name="connsiteX128" fmla="*/ 1041 w 10000"/>
                <a:gd name="connsiteY128" fmla="*/ 3824 h 10000"/>
                <a:gd name="connsiteX129" fmla="*/ 886 w 10000"/>
                <a:gd name="connsiteY129" fmla="*/ 2806 h 10000"/>
                <a:gd name="connsiteX130" fmla="*/ 721 w 10000"/>
                <a:gd name="connsiteY130" fmla="*/ 2524 h 10000"/>
                <a:gd name="connsiteX131" fmla="*/ 625 w 10000"/>
                <a:gd name="connsiteY131" fmla="*/ 2602 h 10000"/>
                <a:gd name="connsiteX132" fmla="*/ 651 w 10000"/>
                <a:gd name="connsiteY132" fmla="*/ 2241 h 10000"/>
                <a:gd name="connsiteX133" fmla="*/ 358 w 10000"/>
                <a:gd name="connsiteY133" fmla="*/ 2069 h 10000"/>
                <a:gd name="connsiteX134" fmla="*/ 416 w 10000"/>
                <a:gd name="connsiteY134" fmla="*/ 1865 h 10000"/>
                <a:gd name="connsiteX135" fmla="*/ 374 w 10000"/>
                <a:gd name="connsiteY135" fmla="*/ 1865 h 10000"/>
                <a:gd name="connsiteX136" fmla="*/ 251 w 10000"/>
                <a:gd name="connsiteY136" fmla="*/ 2069 h 10000"/>
                <a:gd name="connsiteX137" fmla="*/ 304 w 10000"/>
                <a:gd name="connsiteY137" fmla="*/ 1865 h 10000"/>
                <a:gd name="connsiteX138" fmla="*/ 320 w 10000"/>
                <a:gd name="connsiteY138" fmla="*/ 1787 h 10000"/>
                <a:gd name="connsiteX139" fmla="*/ 155 w 10000"/>
                <a:gd name="connsiteY139" fmla="*/ 1959 h 10000"/>
                <a:gd name="connsiteX140" fmla="*/ 155 w 10000"/>
                <a:gd name="connsiteY140" fmla="*/ 940 h 10000"/>
                <a:gd name="connsiteX141" fmla="*/ 43 w 10000"/>
                <a:gd name="connsiteY141" fmla="*/ 862 h 10000"/>
                <a:gd name="connsiteX142" fmla="*/ 0 w 10000"/>
                <a:gd name="connsiteY142" fmla="*/ 1066 h 10000"/>
                <a:gd name="connsiteX143" fmla="*/ 0 w 10000"/>
                <a:gd name="connsiteY143" fmla="*/ 0 h 10000"/>
                <a:gd name="connsiteX0" fmla="*/ 0 w 10000"/>
                <a:gd name="connsiteY0" fmla="*/ 0 h 9890"/>
                <a:gd name="connsiteX1" fmla="*/ 10000 w 10000"/>
                <a:gd name="connsiteY1" fmla="*/ 0 h 9890"/>
                <a:gd name="connsiteX2" fmla="*/ 10000 w 10000"/>
                <a:gd name="connsiteY2" fmla="*/ 5815 h 9890"/>
                <a:gd name="connsiteX3" fmla="*/ 9920 w 10000"/>
                <a:gd name="connsiteY3" fmla="*/ 5658 h 9890"/>
                <a:gd name="connsiteX4" fmla="*/ 9754 w 10000"/>
                <a:gd name="connsiteY4" fmla="*/ 6019 h 9890"/>
                <a:gd name="connsiteX5" fmla="*/ 9712 w 10000"/>
                <a:gd name="connsiteY5" fmla="*/ 6881 h 9890"/>
                <a:gd name="connsiteX6" fmla="*/ 9349 w 10000"/>
                <a:gd name="connsiteY6" fmla="*/ 7398 h 9890"/>
                <a:gd name="connsiteX7" fmla="*/ 9279 w 10000"/>
                <a:gd name="connsiteY7" fmla="*/ 7194 h 9890"/>
                <a:gd name="connsiteX8" fmla="*/ 9253 w 10000"/>
                <a:gd name="connsiteY8" fmla="*/ 7241 h 9890"/>
                <a:gd name="connsiteX9" fmla="*/ 9242 w 10000"/>
                <a:gd name="connsiteY9" fmla="*/ 7602 h 9890"/>
                <a:gd name="connsiteX10" fmla="*/ 9156 w 10000"/>
                <a:gd name="connsiteY10" fmla="*/ 7649 h 9890"/>
                <a:gd name="connsiteX11" fmla="*/ 9034 w 10000"/>
                <a:gd name="connsiteY11" fmla="*/ 7241 h 9890"/>
                <a:gd name="connsiteX12" fmla="*/ 9071 w 10000"/>
                <a:gd name="connsiteY12" fmla="*/ 7085 h 9890"/>
                <a:gd name="connsiteX13" fmla="*/ 9007 w 10000"/>
                <a:gd name="connsiteY13" fmla="*/ 6834 h 9890"/>
                <a:gd name="connsiteX14" fmla="*/ 8825 w 10000"/>
                <a:gd name="connsiteY14" fmla="*/ 7038 h 9890"/>
                <a:gd name="connsiteX15" fmla="*/ 8809 w 10000"/>
                <a:gd name="connsiteY15" fmla="*/ 6912 h 9890"/>
                <a:gd name="connsiteX16" fmla="*/ 8868 w 10000"/>
                <a:gd name="connsiteY16" fmla="*/ 6755 h 9890"/>
                <a:gd name="connsiteX17" fmla="*/ 8836 w 10000"/>
                <a:gd name="connsiteY17" fmla="*/ 6630 h 9890"/>
                <a:gd name="connsiteX18" fmla="*/ 8756 w 10000"/>
                <a:gd name="connsiteY18" fmla="*/ 6708 h 9890"/>
                <a:gd name="connsiteX19" fmla="*/ 8671 w 10000"/>
                <a:gd name="connsiteY19" fmla="*/ 6379 h 9890"/>
                <a:gd name="connsiteX20" fmla="*/ 8697 w 10000"/>
                <a:gd name="connsiteY20" fmla="*/ 6097 h 9890"/>
                <a:gd name="connsiteX21" fmla="*/ 8628 w 10000"/>
                <a:gd name="connsiteY21" fmla="*/ 6176 h 9890"/>
                <a:gd name="connsiteX22" fmla="*/ 8590 w 10000"/>
                <a:gd name="connsiteY22" fmla="*/ 6912 h 9890"/>
                <a:gd name="connsiteX23" fmla="*/ 8436 w 10000"/>
                <a:gd name="connsiteY23" fmla="*/ 6834 h 9890"/>
                <a:gd name="connsiteX24" fmla="*/ 8436 w 10000"/>
                <a:gd name="connsiteY24" fmla="*/ 6787 h 9890"/>
                <a:gd name="connsiteX25" fmla="*/ 8478 w 10000"/>
                <a:gd name="connsiteY25" fmla="*/ 6677 h 9890"/>
                <a:gd name="connsiteX26" fmla="*/ 8478 w 10000"/>
                <a:gd name="connsiteY26" fmla="*/ 6630 h 9890"/>
                <a:gd name="connsiteX27" fmla="*/ 8382 w 10000"/>
                <a:gd name="connsiteY27" fmla="*/ 6505 h 9890"/>
                <a:gd name="connsiteX28" fmla="*/ 8356 w 10000"/>
                <a:gd name="connsiteY28" fmla="*/ 6787 h 9890"/>
                <a:gd name="connsiteX29" fmla="*/ 8409 w 10000"/>
                <a:gd name="connsiteY29" fmla="*/ 7038 h 9890"/>
                <a:gd name="connsiteX30" fmla="*/ 8393 w 10000"/>
                <a:gd name="connsiteY30" fmla="*/ 7038 h 9890"/>
                <a:gd name="connsiteX31" fmla="*/ 8297 w 10000"/>
                <a:gd name="connsiteY31" fmla="*/ 6787 h 9890"/>
                <a:gd name="connsiteX32" fmla="*/ 8254 w 10000"/>
                <a:gd name="connsiteY32" fmla="*/ 6348 h 9890"/>
                <a:gd name="connsiteX33" fmla="*/ 8217 w 10000"/>
                <a:gd name="connsiteY33" fmla="*/ 6348 h 9890"/>
                <a:gd name="connsiteX34" fmla="*/ 8201 w 10000"/>
                <a:gd name="connsiteY34" fmla="*/ 6505 h 9890"/>
                <a:gd name="connsiteX35" fmla="*/ 8115 w 10000"/>
                <a:gd name="connsiteY35" fmla="*/ 6379 h 9890"/>
                <a:gd name="connsiteX36" fmla="*/ 8078 w 10000"/>
                <a:gd name="connsiteY36" fmla="*/ 6583 h 9890"/>
                <a:gd name="connsiteX37" fmla="*/ 8078 w 10000"/>
                <a:gd name="connsiteY37" fmla="*/ 6426 h 9890"/>
                <a:gd name="connsiteX38" fmla="*/ 7939 w 10000"/>
                <a:gd name="connsiteY38" fmla="*/ 6755 h 9890"/>
                <a:gd name="connsiteX39" fmla="*/ 7854 w 10000"/>
                <a:gd name="connsiteY39" fmla="*/ 6755 h 9890"/>
                <a:gd name="connsiteX40" fmla="*/ 7645 w 10000"/>
                <a:gd name="connsiteY40" fmla="*/ 7241 h 9890"/>
                <a:gd name="connsiteX41" fmla="*/ 7603 w 10000"/>
                <a:gd name="connsiteY41" fmla="*/ 7085 h 9890"/>
                <a:gd name="connsiteX42" fmla="*/ 7635 w 10000"/>
                <a:gd name="connsiteY42" fmla="*/ 7398 h 9890"/>
                <a:gd name="connsiteX43" fmla="*/ 7533 w 10000"/>
                <a:gd name="connsiteY43" fmla="*/ 7398 h 9890"/>
                <a:gd name="connsiteX44" fmla="*/ 7453 w 10000"/>
                <a:gd name="connsiteY44" fmla="*/ 8088 h 9890"/>
                <a:gd name="connsiteX45" fmla="*/ 7330 w 10000"/>
                <a:gd name="connsiteY45" fmla="*/ 8292 h 9890"/>
                <a:gd name="connsiteX46" fmla="*/ 7368 w 10000"/>
                <a:gd name="connsiteY46" fmla="*/ 8542 h 9890"/>
                <a:gd name="connsiteX47" fmla="*/ 7341 w 10000"/>
                <a:gd name="connsiteY47" fmla="*/ 8699 h 9890"/>
                <a:gd name="connsiteX48" fmla="*/ 7261 w 10000"/>
                <a:gd name="connsiteY48" fmla="*/ 8589 h 9890"/>
                <a:gd name="connsiteX49" fmla="*/ 7192 w 10000"/>
                <a:gd name="connsiteY49" fmla="*/ 9154 h 9890"/>
                <a:gd name="connsiteX50" fmla="*/ 7160 w 10000"/>
                <a:gd name="connsiteY50" fmla="*/ 9154 h 9890"/>
                <a:gd name="connsiteX51" fmla="*/ 7149 w 10000"/>
                <a:gd name="connsiteY51" fmla="*/ 8903 h 9890"/>
                <a:gd name="connsiteX52" fmla="*/ 7122 w 10000"/>
                <a:gd name="connsiteY52" fmla="*/ 9075 h 9890"/>
                <a:gd name="connsiteX53" fmla="*/ 7090 w 10000"/>
                <a:gd name="connsiteY53" fmla="*/ 9310 h 9890"/>
                <a:gd name="connsiteX54" fmla="*/ 6887 w 10000"/>
                <a:gd name="connsiteY54" fmla="*/ 9310 h 9890"/>
                <a:gd name="connsiteX55" fmla="*/ 6845 w 10000"/>
                <a:gd name="connsiteY55" fmla="*/ 9796 h 9890"/>
                <a:gd name="connsiteX56" fmla="*/ 6818 w 10000"/>
                <a:gd name="connsiteY56" fmla="*/ 9389 h 9890"/>
                <a:gd name="connsiteX57" fmla="*/ 6620 w 10000"/>
                <a:gd name="connsiteY57" fmla="*/ 9592 h 9890"/>
                <a:gd name="connsiteX58" fmla="*/ 6385 w 10000"/>
                <a:gd name="connsiteY58" fmla="*/ 8903 h 9890"/>
                <a:gd name="connsiteX59" fmla="*/ 6385 w 10000"/>
                <a:gd name="connsiteY59" fmla="*/ 9028 h 9890"/>
                <a:gd name="connsiteX60" fmla="*/ 6428 w 10000"/>
                <a:gd name="connsiteY60" fmla="*/ 9154 h 9890"/>
                <a:gd name="connsiteX61" fmla="*/ 6273 w 10000"/>
                <a:gd name="connsiteY61" fmla="*/ 9357 h 9890"/>
                <a:gd name="connsiteX62" fmla="*/ 6316 w 10000"/>
                <a:gd name="connsiteY62" fmla="*/ 9436 h 9890"/>
                <a:gd name="connsiteX63" fmla="*/ 6193 w 10000"/>
                <a:gd name="connsiteY63" fmla="*/ 9592 h 9890"/>
                <a:gd name="connsiteX64" fmla="*/ 6097 w 10000"/>
                <a:gd name="connsiteY64" fmla="*/ 9185 h 9890"/>
                <a:gd name="connsiteX65" fmla="*/ 6054 w 10000"/>
                <a:gd name="connsiteY65" fmla="*/ 9185 h 9890"/>
                <a:gd name="connsiteX66" fmla="*/ 6054 w 10000"/>
                <a:gd name="connsiteY66" fmla="*/ 9483 h 9890"/>
                <a:gd name="connsiteX67" fmla="*/ 5804 w 10000"/>
                <a:gd name="connsiteY67" fmla="*/ 9483 h 9890"/>
                <a:gd name="connsiteX68" fmla="*/ 5900 w 10000"/>
                <a:gd name="connsiteY68" fmla="*/ 9843 h 9890"/>
                <a:gd name="connsiteX69" fmla="*/ 5795 w 10000"/>
                <a:gd name="connsiteY69" fmla="*/ 8437 h 9890"/>
                <a:gd name="connsiteX70" fmla="*/ 5596 w 10000"/>
                <a:gd name="connsiteY70" fmla="*/ 8593 h 9890"/>
                <a:gd name="connsiteX71" fmla="*/ 5569 w 10000"/>
                <a:gd name="connsiteY71" fmla="*/ 8381 h 9890"/>
                <a:gd name="connsiteX72" fmla="*/ 5441 w 10000"/>
                <a:gd name="connsiteY72" fmla="*/ 8468 h 9890"/>
                <a:gd name="connsiteX73" fmla="*/ 5335 w 10000"/>
                <a:gd name="connsiteY73" fmla="*/ 8186 h 9890"/>
                <a:gd name="connsiteX74" fmla="*/ 5289 w 10000"/>
                <a:gd name="connsiteY74" fmla="*/ 7990 h 9890"/>
                <a:gd name="connsiteX75" fmla="*/ 5182 w 10000"/>
                <a:gd name="connsiteY75" fmla="*/ 8389 h 9890"/>
                <a:gd name="connsiteX76" fmla="*/ 5108 w 10000"/>
                <a:gd name="connsiteY76" fmla="*/ 7990 h 9890"/>
                <a:gd name="connsiteX77" fmla="*/ 5076 w 10000"/>
                <a:gd name="connsiteY77" fmla="*/ 7826 h 9890"/>
                <a:gd name="connsiteX78" fmla="*/ 5000 w 10000"/>
                <a:gd name="connsiteY78" fmla="*/ 7813 h 9890"/>
                <a:gd name="connsiteX79" fmla="*/ 5083 w 10000"/>
                <a:gd name="connsiteY79" fmla="*/ 7813 h 9890"/>
                <a:gd name="connsiteX80" fmla="*/ 5083 w 10000"/>
                <a:gd name="connsiteY80" fmla="*/ 8125 h 9890"/>
                <a:gd name="connsiteX81" fmla="*/ 4958 w 10000"/>
                <a:gd name="connsiteY81" fmla="*/ 7887 h 9890"/>
                <a:gd name="connsiteX82" fmla="*/ 4870 w 10000"/>
                <a:gd name="connsiteY82" fmla="*/ 7584 h 9890"/>
                <a:gd name="connsiteX83" fmla="*/ 4917 w 10000"/>
                <a:gd name="connsiteY83" fmla="*/ 7813 h 9890"/>
                <a:gd name="connsiteX84" fmla="*/ 4597 w 10000"/>
                <a:gd name="connsiteY84" fmla="*/ 7786 h 9890"/>
                <a:gd name="connsiteX85" fmla="*/ 4677 w 10000"/>
                <a:gd name="connsiteY85" fmla="*/ 7599 h 9890"/>
                <a:gd name="connsiteX86" fmla="*/ 4592 w 10000"/>
                <a:gd name="connsiteY86" fmla="*/ 7560 h 9890"/>
                <a:gd name="connsiteX87" fmla="*/ 4497 w 10000"/>
                <a:gd name="connsiteY87" fmla="*/ 7583 h 9890"/>
                <a:gd name="connsiteX88" fmla="*/ 4359 w 10000"/>
                <a:gd name="connsiteY88" fmla="*/ 7747 h 9890"/>
                <a:gd name="connsiteX89" fmla="*/ 4337 w 10000"/>
                <a:gd name="connsiteY89" fmla="*/ 7605 h 9890"/>
                <a:gd name="connsiteX90" fmla="*/ 4345 w 10000"/>
                <a:gd name="connsiteY90" fmla="*/ 6785 h 9890"/>
                <a:gd name="connsiteX91" fmla="*/ 4122 w 10000"/>
                <a:gd name="connsiteY91" fmla="*/ 7501 h 9890"/>
                <a:gd name="connsiteX92" fmla="*/ 4058 w 10000"/>
                <a:gd name="connsiteY92" fmla="*/ 7032 h 9890"/>
                <a:gd name="connsiteX93" fmla="*/ 3954 w 10000"/>
                <a:gd name="connsiteY93" fmla="*/ 6947 h 9890"/>
                <a:gd name="connsiteX94" fmla="*/ 4044 w 10000"/>
                <a:gd name="connsiteY94" fmla="*/ 7470 h 9890"/>
                <a:gd name="connsiteX95" fmla="*/ 3833 w 10000"/>
                <a:gd name="connsiteY95" fmla="*/ 6875 h 9890"/>
                <a:gd name="connsiteX96" fmla="*/ 3719 w 10000"/>
                <a:gd name="connsiteY96" fmla="*/ 6954 h 9890"/>
                <a:gd name="connsiteX97" fmla="*/ 3750 w 10000"/>
                <a:gd name="connsiteY97" fmla="*/ 6250 h 9890"/>
                <a:gd name="connsiteX98" fmla="*/ 3631 w 10000"/>
                <a:gd name="connsiteY98" fmla="*/ 6348 h 9890"/>
                <a:gd name="connsiteX99" fmla="*/ 3615 w 10000"/>
                <a:gd name="connsiteY99" fmla="*/ 6348 h 9890"/>
                <a:gd name="connsiteX100" fmla="*/ 3465 w 10000"/>
                <a:gd name="connsiteY100" fmla="*/ 6379 h 9890"/>
                <a:gd name="connsiteX101" fmla="*/ 3406 w 10000"/>
                <a:gd name="connsiteY101" fmla="*/ 5893 h 9890"/>
                <a:gd name="connsiteX102" fmla="*/ 3198 w 10000"/>
                <a:gd name="connsiteY102" fmla="*/ 5815 h 9890"/>
                <a:gd name="connsiteX103" fmla="*/ 3091 w 10000"/>
                <a:gd name="connsiteY103" fmla="*/ 5862 h 9890"/>
                <a:gd name="connsiteX104" fmla="*/ 3006 w 10000"/>
                <a:gd name="connsiteY104" fmla="*/ 5533 h 9890"/>
                <a:gd name="connsiteX105" fmla="*/ 2990 w 10000"/>
                <a:gd name="connsiteY105" fmla="*/ 5533 h 9890"/>
                <a:gd name="connsiteX106" fmla="*/ 2936 w 10000"/>
                <a:gd name="connsiteY106" fmla="*/ 5972 h 9890"/>
                <a:gd name="connsiteX107" fmla="*/ 2910 w 10000"/>
                <a:gd name="connsiteY107" fmla="*/ 5940 h 9890"/>
                <a:gd name="connsiteX108" fmla="*/ 2851 w 10000"/>
                <a:gd name="connsiteY108" fmla="*/ 5204 h 9890"/>
                <a:gd name="connsiteX109" fmla="*/ 2840 w 10000"/>
                <a:gd name="connsiteY109" fmla="*/ 5204 h 9890"/>
                <a:gd name="connsiteX110" fmla="*/ 2840 w 10000"/>
                <a:gd name="connsiteY110" fmla="*/ 5408 h 9890"/>
                <a:gd name="connsiteX111" fmla="*/ 2798 w 10000"/>
                <a:gd name="connsiteY111" fmla="*/ 5282 h 9890"/>
                <a:gd name="connsiteX112" fmla="*/ 2814 w 10000"/>
                <a:gd name="connsiteY112" fmla="*/ 4796 h 9890"/>
                <a:gd name="connsiteX113" fmla="*/ 2563 w 10000"/>
                <a:gd name="connsiteY113" fmla="*/ 4671 h 9890"/>
                <a:gd name="connsiteX114" fmla="*/ 2440 w 10000"/>
                <a:gd name="connsiteY114" fmla="*/ 4922 h 9890"/>
                <a:gd name="connsiteX115" fmla="*/ 2023 w 10000"/>
                <a:gd name="connsiteY115" fmla="*/ 3574 h 9890"/>
                <a:gd name="connsiteX116" fmla="*/ 2034 w 10000"/>
                <a:gd name="connsiteY116" fmla="*/ 3777 h 9890"/>
                <a:gd name="connsiteX117" fmla="*/ 1815 w 10000"/>
                <a:gd name="connsiteY117" fmla="*/ 3668 h 9890"/>
                <a:gd name="connsiteX118" fmla="*/ 1815 w 10000"/>
                <a:gd name="connsiteY118" fmla="*/ 3542 h 9890"/>
                <a:gd name="connsiteX119" fmla="*/ 1842 w 10000"/>
                <a:gd name="connsiteY119" fmla="*/ 3166 h 9890"/>
                <a:gd name="connsiteX120" fmla="*/ 1773 w 10000"/>
                <a:gd name="connsiteY120" fmla="*/ 2931 h 9890"/>
                <a:gd name="connsiteX121" fmla="*/ 1580 w 10000"/>
                <a:gd name="connsiteY121" fmla="*/ 2727 h 9890"/>
                <a:gd name="connsiteX122" fmla="*/ 1468 w 10000"/>
                <a:gd name="connsiteY122" fmla="*/ 2884 h 9890"/>
                <a:gd name="connsiteX123" fmla="*/ 1468 w 10000"/>
                <a:gd name="connsiteY123" fmla="*/ 3495 h 9890"/>
                <a:gd name="connsiteX124" fmla="*/ 1442 w 10000"/>
                <a:gd name="connsiteY124" fmla="*/ 3542 h 9890"/>
                <a:gd name="connsiteX125" fmla="*/ 1383 w 10000"/>
                <a:gd name="connsiteY125" fmla="*/ 3542 h 9890"/>
                <a:gd name="connsiteX126" fmla="*/ 1233 w 10000"/>
                <a:gd name="connsiteY126" fmla="*/ 3088 h 9890"/>
                <a:gd name="connsiteX127" fmla="*/ 1095 w 10000"/>
                <a:gd name="connsiteY127" fmla="*/ 3871 h 9890"/>
                <a:gd name="connsiteX128" fmla="*/ 1041 w 10000"/>
                <a:gd name="connsiteY128" fmla="*/ 3824 h 9890"/>
                <a:gd name="connsiteX129" fmla="*/ 886 w 10000"/>
                <a:gd name="connsiteY129" fmla="*/ 2806 h 9890"/>
                <a:gd name="connsiteX130" fmla="*/ 721 w 10000"/>
                <a:gd name="connsiteY130" fmla="*/ 2524 h 9890"/>
                <a:gd name="connsiteX131" fmla="*/ 625 w 10000"/>
                <a:gd name="connsiteY131" fmla="*/ 2602 h 9890"/>
                <a:gd name="connsiteX132" fmla="*/ 651 w 10000"/>
                <a:gd name="connsiteY132" fmla="*/ 2241 h 9890"/>
                <a:gd name="connsiteX133" fmla="*/ 358 w 10000"/>
                <a:gd name="connsiteY133" fmla="*/ 2069 h 9890"/>
                <a:gd name="connsiteX134" fmla="*/ 416 w 10000"/>
                <a:gd name="connsiteY134" fmla="*/ 1865 h 9890"/>
                <a:gd name="connsiteX135" fmla="*/ 374 w 10000"/>
                <a:gd name="connsiteY135" fmla="*/ 1865 h 9890"/>
                <a:gd name="connsiteX136" fmla="*/ 251 w 10000"/>
                <a:gd name="connsiteY136" fmla="*/ 2069 h 9890"/>
                <a:gd name="connsiteX137" fmla="*/ 304 w 10000"/>
                <a:gd name="connsiteY137" fmla="*/ 1865 h 9890"/>
                <a:gd name="connsiteX138" fmla="*/ 320 w 10000"/>
                <a:gd name="connsiteY138" fmla="*/ 1787 h 9890"/>
                <a:gd name="connsiteX139" fmla="*/ 155 w 10000"/>
                <a:gd name="connsiteY139" fmla="*/ 1959 h 9890"/>
                <a:gd name="connsiteX140" fmla="*/ 155 w 10000"/>
                <a:gd name="connsiteY140" fmla="*/ 940 h 9890"/>
                <a:gd name="connsiteX141" fmla="*/ 43 w 10000"/>
                <a:gd name="connsiteY141" fmla="*/ 862 h 9890"/>
                <a:gd name="connsiteX142" fmla="*/ 0 w 10000"/>
                <a:gd name="connsiteY142" fmla="*/ 1066 h 9890"/>
                <a:gd name="connsiteX143" fmla="*/ 0 w 10000"/>
                <a:gd name="connsiteY143" fmla="*/ 0 h 989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880 h 10000"/>
                <a:gd name="connsiteX3" fmla="*/ 9920 w 10000"/>
                <a:gd name="connsiteY3" fmla="*/ 5721 h 10000"/>
                <a:gd name="connsiteX4" fmla="*/ 9754 w 10000"/>
                <a:gd name="connsiteY4" fmla="*/ 6086 h 10000"/>
                <a:gd name="connsiteX5" fmla="*/ 9712 w 10000"/>
                <a:gd name="connsiteY5" fmla="*/ 6958 h 10000"/>
                <a:gd name="connsiteX6" fmla="*/ 9349 w 10000"/>
                <a:gd name="connsiteY6" fmla="*/ 7480 h 10000"/>
                <a:gd name="connsiteX7" fmla="*/ 9279 w 10000"/>
                <a:gd name="connsiteY7" fmla="*/ 7274 h 10000"/>
                <a:gd name="connsiteX8" fmla="*/ 9253 w 10000"/>
                <a:gd name="connsiteY8" fmla="*/ 7322 h 10000"/>
                <a:gd name="connsiteX9" fmla="*/ 9242 w 10000"/>
                <a:gd name="connsiteY9" fmla="*/ 7687 h 10000"/>
                <a:gd name="connsiteX10" fmla="*/ 9156 w 10000"/>
                <a:gd name="connsiteY10" fmla="*/ 7734 h 10000"/>
                <a:gd name="connsiteX11" fmla="*/ 9034 w 10000"/>
                <a:gd name="connsiteY11" fmla="*/ 7322 h 10000"/>
                <a:gd name="connsiteX12" fmla="*/ 9071 w 10000"/>
                <a:gd name="connsiteY12" fmla="*/ 7164 h 10000"/>
                <a:gd name="connsiteX13" fmla="*/ 9007 w 10000"/>
                <a:gd name="connsiteY13" fmla="*/ 6910 h 10000"/>
                <a:gd name="connsiteX14" fmla="*/ 8825 w 10000"/>
                <a:gd name="connsiteY14" fmla="*/ 7116 h 10000"/>
                <a:gd name="connsiteX15" fmla="*/ 8809 w 10000"/>
                <a:gd name="connsiteY15" fmla="*/ 6989 h 10000"/>
                <a:gd name="connsiteX16" fmla="*/ 8868 w 10000"/>
                <a:gd name="connsiteY16" fmla="*/ 6830 h 10000"/>
                <a:gd name="connsiteX17" fmla="*/ 8836 w 10000"/>
                <a:gd name="connsiteY17" fmla="*/ 6704 h 10000"/>
                <a:gd name="connsiteX18" fmla="*/ 8756 w 10000"/>
                <a:gd name="connsiteY18" fmla="*/ 6783 h 10000"/>
                <a:gd name="connsiteX19" fmla="*/ 8671 w 10000"/>
                <a:gd name="connsiteY19" fmla="*/ 6450 h 10000"/>
                <a:gd name="connsiteX20" fmla="*/ 8697 w 10000"/>
                <a:gd name="connsiteY20" fmla="*/ 6165 h 10000"/>
                <a:gd name="connsiteX21" fmla="*/ 8628 w 10000"/>
                <a:gd name="connsiteY21" fmla="*/ 6245 h 10000"/>
                <a:gd name="connsiteX22" fmla="*/ 8590 w 10000"/>
                <a:gd name="connsiteY22" fmla="*/ 6989 h 10000"/>
                <a:gd name="connsiteX23" fmla="*/ 8436 w 10000"/>
                <a:gd name="connsiteY23" fmla="*/ 6910 h 10000"/>
                <a:gd name="connsiteX24" fmla="*/ 8436 w 10000"/>
                <a:gd name="connsiteY24" fmla="*/ 6862 h 10000"/>
                <a:gd name="connsiteX25" fmla="*/ 8478 w 10000"/>
                <a:gd name="connsiteY25" fmla="*/ 6751 h 10000"/>
                <a:gd name="connsiteX26" fmla="*/ 8478 w 10000"/>
                <a:gd name="connsiteY26" fmla="*/ 6704 h 10000"/>
                <a:gd name="connsiteX27" fmla="*/ 8382 w 10000"/>
                <a:gd name="connsiteY27" fmla="*/ 6577 h 10000"/>
                <a:gd name="connsiteX28" fmla="*/ 8356 w 10000"/>
                <a:gd name="connsiteY28" fmla="*/ 6862 h 10000"/>
                <a:gd name="connsiteX29" fmla="*/ 8409 w 10000"/>
                <a:gd name="connsiteY29" fmla="*/ 7116 h 10000"/>
                <a:gd name="connsiteX30" fmla="*/ 8393 w 10000"/>
                <a:gd name="connsiteY30" fmla="*/ 7116 h 10000"/>
                <a:gd name="connsiteX31" fmla="*/ 8297 w 10000"/>
                <a:gd name="connsiteY31" fmla="*/ 6862 h 10000"/>
                <a:gd name="connsiteX32" fmla="*/ 8254 w 10000"/>
                <a:gd name="connsiteY32" fmla="*/ 6419 h 10000"/>
                <a:gd name="connsiteX33" fmla="*/ 8217 w 10000"/>
                <a:gd name="connsiteY33" fmla="*/ 6419 h 10000"/>
                <a:gd name="connsiteX34" fmla="*/ 8201 w 10000"/>
                <a:gd name="connsiteY34" fmla="*/ 6577 h 10000"/>
                <a:gd name="connsiteX35" fmla="*/ 8115 w 10000"/>
                <a:gd name="connsiteY35" fmla="*/ 6450 h 10000"/>
                <a:gd name="connsiteX36" fmla="*/ 8078 w 10000"/>
                <a:gd name="connsiteY36" fmla="*/ 6656 h 10000"/>
                <a:gd name="connsiteX37" fmla="*/ 8078 w 10000"/>
                <a:gd name="connsiteY37" fmla="*/ 6497 h 10000"/>
                <a:gd name="connsiteX38" fmla="*/ 7939 w 10000"/>
                <a:gd name="connsiteY38" fmla="*/ 6830 h 10000"/>
                <a:gd name="connsiteX39" fmla="*/ 7854 w 10000"/>
                <a:gd name="connsiteY39" fmla="*/ 6830 h 10000"/>
                <a:gd name="connsiteX40" fmla="*/ 7645 w 10000"/>
                <a:gd name="connsiteY40" fmla="*/ 7322 h 10000"/>
                <a:gd name="connsiteX41" fmla="*/ 7603 w 10000"/>
                <a:gd name="connsiteY41" fmla="*/ 7164 h 10000"/>
                <a:gd name="connsiteX42" fmla="*/ 7635 w 10000"/>
                <a:gd name="connsiteY42" fmla="*/ 7480 h 10000"/>
                <a:gd name="connsiteX43" fmla="*/ 7533 w 10000"/>
                <a:gd name="connsiteY43" fmla="*/ 7480 h 10000"/>
                <a:gd name="connsiteX44" fmla="*/ 7453 w 10000"/>
                <a:gd name="connsiteY44" fmla="*/ 8178 h 10000"/>
                <a:gd name="connsiteX45" fmla="*/ 7330 w 10000"/>
                <a:gd name="connsiteY45" fmla="*/ 8384 h 10000"/>
                <a:gd name="connsiteX46" fmla="*/ 7368 w 10000"/>
                <a:gd name="connsiteY46" fmla="*/ 8637 h 10000"/>
                <a:gd name="connsiteX47" fmla="*/ 7341 w 10000"/>
                <a:gd name="connsiteY47" fmla="*/ 8796 h 10000"/>
                <a:gd name="connsiteX48" fmla="*/ 7261 w 10000"/>
                <a:gd name="connsiteY48" fmla="*/ 8685 h 10000"/>
                <a:gd name="connsiteX49" fmla="*/ 7192 w 10000"/>
                <a:gd name="connsiteY49" fmla="*/ 9256 h 10000"/>
                <a:gd name="connsiteX50" fmla="*/ 7160 w 10000"/>
                <a:gd name="connsiteY50" fmla="*/ 9256 h 10000"/>
                <a:gd name="connsiteX51" fmla="*/ 7149 w 10000"/>
                <a:gd name="connsiteY51" fmla="*/ 9002 h 10000"/>
                <a:gd name="connsiteX52" fmla="*/ 7122 w 10000"/>
                <a:gd name="connsiteY52" fmla="*/ 9176 h 10000"/>
                <a:gd name="connsiteX53" fmla="*/ 7090 w 10000"/>
                <a:gd name="connsiteY53" fmla="*/ 9414 h 10000"/>
                <a:gd name="connsiteX54" fmla="*/ 6887 w 10000"/>
                <a:gd name="connsiteY54" fmla="*/ 9414 h 10000"/>
                <a:gd name="connsiteX55" fmla="*/ 6845 w 10000"/>
                <a:gd name="connsiteY55" fmla="*/ 9905 h 10000"/>
                <a:gd name="connsiteX56" fmla="*/ 6818 w 10000"/>
                <a:gd name="connsiteY56" fmla="*/ 9493 h 10000"/>
                <a:gd name="connsiteX57" fmla="*/ 6620 w 10000"/>
                <a:gd name="connsiteY57" fmla="*/ 9699 h 10000"/>
                <a:gd name="connsiteX58" fmla="*/ 6385 w 10000"/>
                <a:gd name="connsiteY58" fmla="*/ 9002 h 10000"/>
                <a:gd name="connsiteX59" fmla="*/ 6385 w 10000"/>
                <a:gd name="connsiteY59" fmla="*/ 9128 h 10000"/>
                <a:gd name="connsiteX60" fmla="*/ 6428 w 10000"/>
                <a:gd name="connsiteY60" fmla="*/ 9256 h 10000"/>
                <a:gd name="connsiteX61" fmla="*/ 6273 w 10000"/>
                <a:gd name="connsiteY61" fmla="*/ 9461 h 10000"/>
                <a:gd name="connsiteX62" fmla="*/ 6316 w 10000"/>
                <a:gd name="connsiteY62" fmla="*/ 9541 h 10000"/>
                <a:gd name="connsiteX63" fmla="*/ 6193 w 10000"/>
                <a:gd name="connsiteY63" fmla="*/ 9699 h 10000"/>
                <a:gd name="connsiteX64" fmla="*/ 6097 w 10000"/>
                <a:gd name="connsiteY64" fmla="*/ 9287 h 10000"/>
                <a:gd name="connsiteX65" fmla="*/ 6054 w 10000"/>
                <a:gd name="connsiteY65" fmla="*/ 9287 h 10000"/>
                <a:gd name="connsiteX66" fmla="*/ 6054 w 10000"/>
                <a:gd name="connsiteY66" fmla="*/ 9588 h 10000"/>
                <a:gd name="connsiteX67" fmla="*/ 5919 w 10000"/>
                <a:gd name="connsiteY67" fmla="*/ 8719 h 10000"/>
                <a:gd name="connsiteX68" fmla="*/ 5900 w 10000"/>
                <a:gd name="connsiteY68" fmla="*/ 9952 h 10000"/>
                <a:gd name="connsiteX69" fmla="*/ 5795 w 10000"/>
                <a:gd name="connsiteY69" fmla="*/ 8531 h 10000"/>
                <a:gd name="connsiteX70" fmla="*/ 5596 w 10000"/>
                <a:gd name="connsiteY70" fmla="*/ 8689 h 10000"/>
                <a:gd name="connsiteX71" fmla="*/ 5569 w 10000"/>
                <a:gd name="connsiteY71" fmla="*/ 8474 h 10000"/>
                <a:gd name="connsiteX72" fmla="*/ 5441 w 10000"/>
                <a:gd name="connsiteY72" fmla="*/ 8562 h 10000"/>
                <a:gd name="connsiteX73" fmla="*/ 5335 w 10000"/>
                <a:gd name="connsiteY73" fmla="*/ 8277 h 10000"/>
                <a:gd name="connsiteX74" fmla="*/ 5289 w 10000"/>
                <a:gd name="connsiteY74" fmla="*/ 8079 h 10000"/>
                <a:gd name="connsiteX75" fmla="*/ 5182 w 10000"/>
                <a:gd name="connsiteY75" fmla="*/ 8482 h 10000"/>
                <a:gd name="connsiteX76" fmla="*/ 5108 w 10000"/>
                <a:gd name="connsiteY76" fmla="*/ 8079 h 10000"/>
                <a:gd name="connsiteX77" fmla="*/ 5076 w 10000"/>
                <a:gd name="connsiteY77" fmla="*/ 7913 h 10000"/>
                <a:gd name="connsiteX78" fmla="*/ 5000 w 10000"/>
                <a:gd name="connsiteY78" fmla="*/ 7900 h 10000"/>
                <a:gd name="connsiteX79" fmla="*/ 5083 w 10000"/>
                <a:gd name="connsiteY79" fmla="*/ 7900 h 10000"/>
                <a:gd name="connsiteX80" fmla="*/ 5083 w 10000"/>
                <a:gd name="connsiteY80" fmla="*/ 8215 h 10000"/>
                <a:gd name="connsiteX81" fmla="*/ 4958 w 10000"/>
                <a:gd name="connsiteY81" fmla="*/ 7975 h 10000"/>
                <a:gd name="connsiteX82" fmla="*/ 4870 w 10000"/>
                <a:gd name="connsiteY82" fmla="*/ 7668 h 10000"/>
                <a:gd name="connsiteX83" fmla="*/ 4917 w 10000"/>
                <a:gd name="connsiteY83" fmla="*/ 7900 h 10000"/>
                <a:gd name="connsiteX84" fmla="*/ 4597 w 10000"/>
                <a:gd name="connsiteY84" fmla="*/ 7873 h 10000"/>
                <a:gd name="connsiteX85" fmla="*/ 4677 w 10000"/>
                <a:gd name="connsiteY85" fmla="*/ 7684 h 10000"/>
                <a:gd name="connsiteX86" fmla="*/ 4592 w 10000"/>
                <a:gd name="connsiteY86" fmla="*/ 7644 h 10000"/>
                <a:gd name="connsiteX87" fmla="*/ 4497 w 10000"/>
                <a:gd name="connsiteY87" fmla="*/ 7667 h 10000"/>
                <a:gd name="connsiteX88" fmla="*/ 4359 w 10000"/>
                <a:gd name="connsiteY88" fmla="*/ 7833 h 10000"/>
                <a:gd name="connsiteX89" fmla="*/ 4337 w 10000"/>
                <a:gd name="connsiteY89" fmla="*/ 7690 h 10000"/>
                <a:gd name="connsiteX90" fmla="*/ 4345 w 10000"/>
                <a:gd name="connsiteY90" fmla="*/ 6860 h 10000"/>
                <a:gd name="connsiteX91" fmla="*/ 4122 w 10000"/>
                <a:gd name="connsiteY91" fmla="*/ 7584 h 10000"/>
                <a:gd name="connsiteX92" fmla="*/ 4058 w 10000"/>
                <a:gd name="connsiteY92" fmla="*/ 7110 h 10000"/>
                <a:gd name="connsiteX93" fmla="*/ 3954 w 10000"/>
                <a:gd name="connsiteY93" fmla="*/ 7024 h 10000"/>
                <a:gd name="connsiteX94" fmla="*/ 4044 w 10000"/>
                <a:gd name="connsiteY94" fmla="*/ 7553 h 10000"/>
                <a:gd name="connsiteX95" fmla="*/ 3833 w 10000"/>
                <a:gd name="connsiteY95" fmla="*/ 6951 h 10000"/>
                <a:gd name="connsiteX96" fmla="*/ 3719 w 10000"/>
                <a:gd name="connsiteY96" fmla="*/ 7031 h 10000"/>
                <a:gd name="connsiteX97" fmla="*/ 3750 w 10000"/>
                <a:gd name="connsiteY97" fmla="*/ 6320 h 10000"/>
                <a:gd name="connsiteX98" fmla="*/ 3631 w 10000"/>
                <a:gd name="connsiteY98" fmla="*/ 6419 h 10000"/>
                <a:gd name="connsiteX99" fmla="*/ 3615 w 10000"/>
                <a:gd name="connsiteY99" fmla="*/ 6419 h 10000"/>
                <a:gd name="connsiteX100" fmla="*/ 3465 w 10000"/>
                <a:gd name="connsiteY100" fmla="*/ 6450 h 10000"/>
                <a:gd name="connsiteX101" fmla="*/ 3406 w 10000"/>
                <a:gd name="connsiteY101" fmla="*/ 5959 h 10000"/>
                <a:gd name="connsiteX102" fmla="*/ 3198 w 10000"/>
                <a:gd name="connsiteY102" fmla="*/ 5880 h 10000"/>
                <a:gd name="connsiteX103" fmla="*/ 3091 w 10000"/>
                <a:gd name="connsiteY103" fmla="*/ 5927 h 10000"/>
                <a:gd name="connsiteX104" fmla="*/ 3006 w 10000"/>
                <a:gd name="connsiteY104" fmla="*/ 5595 h 10000"/>
                <a:gd name="connsiteX105" fmla="*/ 2990 w 10000"/>
                <a:gd name="connsiteY105" fmla="*/ 5595 h 10000"/>
                <a:gd name="connsiteX106" fmla="*/ 2936 w 10000"/>
                <a:gd name="connsiteY106" fmla="*/ 6038 h 10000"/>
                <a:gd name="connsiteX107" fmla="*/ 2910 w 10000"/>
                <a:gd name="connsiteY107" fmla="*/ 6006 h 10000"/>
                <a:gd name="connsiteX108" fmla="*/ 2851 w 10000"/>
                <a:gd name="connsiteY108" fmla="*/ 5262 h 10000"/>
                <a:gd name="connsiteX109" fmla="*/ 2840 w 10000"/>
                <a:gd name="connsiteY109" fmla="*/ 5262 h 10000"/>
                <a:gd name="connsiteX110" fmla="*/ 2840 w 10000"/>
                <a:gd name="connsiteY110" fmla="*/ 5468 h 10000"/>
                <a:gd name="connsiteX111" fmla="*/ 2798 w 10000"/>
                <a:gd name="connsiteY111" fmla="*/ 5341 h 10000"/>
                <a:gd name="connsiteX112" fmla="*/ 2814 w 10000"/>
                <a:gd name="connsiteY112" fmla="*/ 4849 h 10000"/>
                <a:gd name="connsiteX113" fmla="*/ 2563 w 10000"/>
                <a:gd name="connsiteY113" fmla="*/ 4723 h 10000"/>
                <a:gd name="connsiteX114" fmla="*/ 2440 w 10000"/>
                <a:gd name="connsiteY114" fmla="*/ 4977 h 10000"/>
                <a:gd name="connsiteX115" fmla="*/ 2023 w 10000"/>
                <a:gd name="connsiteY115" fmla="*/ 3614 h 10000"/>
                <a:gd name="connsiteX116" fmla="*/ 2034 w 10000"/>
                <a:gd name="connsiteY116" fmla="*/ 3819 h 10000"/>
                <a:gd name="connsiteX117" fmla="*/ 1815 w 10000"/>
                <a:gd name="connsiteY117" fmla="*/ 3709 h 10000"/>
                <a:gd name="connsiteX118" fmla="*/ 1815 w 10000"/>
                <a:gd name="connsiteY118" fmla="*/ 3581 h 10000"/>
                <a:gd name="connsiteX119" fmla="*/ 1842 w 10000"/>
                <a:gd name="connsiteY119" fmla="*/ 3201 h 10000"/>
                <a:gd name="connsiteX120" fmla="*/ 1773 w 10000"/>
                <a:gd name="connsiteY120" fmla="*/ 2964 h 10000"/>
                <a:gd name="connsiteX121" fmla="*/ 1580 w 10000"/>
                <a:gd name="connsiteY121" fmla="*/ 2757 h 10000"/>
                <a:gd name="connsiteX122" fmla="*/ 1468 w 10000"/>
                <a:gd name="connsiteY122" fmla="*/ 2916 h 10000"/>
                <a:gd name="connsiteX123" fmla="*/ 1468 w 10000"/>
                <a:gd name="connsiteY123" fmla="*/ 3534 h 10000"/>
                <a:gd name="connsiteX124" fmla="*/ 1442 w 10000"/>
                <a:gd name="connsiteY124" fmla="*/ 3581 h 10000"/>
                <a:gd name="connsiteX125" fmla="*/ 1383 w 10000"/>
                <a:gd name="connsiteY125" fmla="*/ 3581 h 10000"/>
                <a:gd name="connsiteX126" fmla="*/ 1233 w 10000"/>
                <a:gd name="connsiteY126" fmla="*/ 3122 h 10000"/>
                <a:gd name="connsiteX127" fmla="*/ 1095 w 10000"/>
                <a:gd name="connsiteY127" fmla="*/ 3914 h 10000"/>
                <a:gd name="connsiteX128" fmla="*/ 1041 w 10000"/>
                <a:gd name="connsiteY128" fmla="*/ 3867 h 10000"/>
                <a:gd name="connsiteX129" fmla="*/ 886 w 10000"/>
                <a:gd name="connsiteY129" fmla="*/ 2837 h 10000"/>
                <a:gd name="connsiteX130" fmla="*/ 721 w 10000"/>
                <a:gd name="connsiteY130" fmla="*/ 2552 h 10000"/>
                <a:gd name="connsiteX131" fmla="*/ 625 w 10000"/>
                <a:gd name="connsiteY131" fmla="*/ 2631 h 10000"/>
                <a:gd name="connsiteX132" fmla="*/ 651 w 10000"/>
                <a:gd name="connsiteY132" fmla="*/ 2266 h 10000"/>
                <a:gd name="connsiteX133" fmla="*/ 358 w 10000"/>
                <a:gd name="connsiteY133" fmla="*/ 2092 h 10000"/>
                <a:gd name="connsiteX134" fmla="*/ 416 w 10000"/>
                <a:gd name="connsiteY134" fmla="*/ 1886 h 10000"/>
                <a:gd name="connsiteX135" fmla="*/ 374 w 10000"/>
                <a:gd name="connsiteY135" fmla="*/ 1886 h 10000"/>
                <a:gd name="connsiteX136" fmla="*/ 251 w 10000"/>
                <a:gd name="connsiteY136" fmla="*/ 2092 h 10000"/>
                <a:gd name="connsiteX137" fmla="*/ 304 w 10000"/>
                <a:gd name="connsiteY137" fmla="*/ 1886 h 10000"/>
                <a:gd name="connsiteX138" fmla="*/ 320 w 10000"/>
                <a:gd name="connsiteY138" fmla="*/ 1807 h 10000"/>
                <a:gd name="connsiteX139" fmla="*/ 155 w 10000"/>
                <a:gd name="connsiteY139" fmla="*/ 1981 h 10000"/>
                <a:gd name="connsiteX140" fmla="*/ 155 w 10000"/>
                <a:gd name="connsiteY140" fmla="*/ 950 h 10000"/>
                <a:gd name="connsiteX141" fmla="*/ 43 w 10000"/>
                <a:gd name="connsiteY141" fmla="*/ 872 h 10000"/>
                <a:gd name="connsiteX142" fmla="*/ 0 w 10000"/>
                <a:gd name="connsiteY142" fmla="*/ 1078 h 10000"/>
                <a:gd name="connsiteX143" fmla="*/ 0 w 10000"/>
                <a:gd name="connsiteY143" fmla="*/ 0 h 10000"/>
                <a:gd name="connsiteX0" fmla="*/ 0 w 10000"/>
                <a:gd name="connsiteY0" fmla="*/ 0 h 9905"/>
                <a:gd name="connsiteX1" fmla="*/ 10000 w 10000"/>
                <a:gd name="connsiteY1" fmla="*/ 0 h 9905"/>
                <a:gd name="connsiteX2" fmla="*/ 10000 w 10000"/>
                <a:gd name="connsiteY2" fmla="*/ 5880 h 9905"/>
                <a:gd name="connsiteX3" fmla="*/ 9920 w 10000"/>
                <a:gd name="connsiteY3" fmla="*/ 5721 h 9905"/>
                <a:gd name="connsiteX4" fmla="*/ 9754 w 10000"/>
                <a:gd name="connsiteY4" fmla="*/ 6086 h 9905"/>
                <a:gd name="connsiteX5" fmla="*/ 9712 w 10000"/>
                <a:gd name="connsiteY5" fmla="*/ 6958 h 9905"/>
                <a:gd name="connsiteX6" fmla="*/ 9349 w 10000"/>
                <a:gd name="connsiteY6" fmla="*/ 7480 h 9905"/>
                <a:gd name="connsiteX7" fmla="*/ 9279 w 10000"/>
                <a:gd name="connsiteY7" fmla="*/ 7274 h 9905"/>
                <a:gd name="connsiteX8" fmla="*/ 9253 w 10000"/>
                <a:gd name="connsiteY8" fmla="*/ 7322 h 9905"/>
                <a:gd name="connsiteX9" fmla="*/ 9242 w 10000"/>
                <a:gd name="connsiteY9" fmla="*/ 7687 h 9905"/>
                <a:gd name="connsiteX10" fmla="*/ 9156 w 10000"/>
                <a:gd name="connsiteY10" fmla="*/ 7734 h 9905"/>
                <a:gd name="connsiteX11" fmla="*/ 9034 w 10000"/>
                <a:gd name="connsiteY11" fmla="*/ 7322 h 9905"/>
                <a:gd name="connsiteX12" fmla="*/ 9071 w 10000"/>
                <a:gd name="connsiteY12" fmla="*/ 7164 h 9905"/>
                <a:gd name="connsiteX13" fmla="*/ 9007 w 10000"/>
                <a:gd name="connsiteY13" fmla="*/ 6910 h 9905"/>
                <a:gd name="connsiteX14" fmla="*/ 8825 w 10000"/>
                <a:gd name="connsiteY14" fmla="*/ 7116 h 9905"/>
                <a:gd name="connsiteX15" fmla="*/ 8809 w 10000"/>
                <a:gd name="connsiteY15" fmla="*/ 6989 h 9905"/>
                <a:gd name="connsiteX16" fmla="*/ 8868 w 10000"/>
                <a:gd name="connsiteY16" fmla="*/ 6830 h 9905"/>
                <a:gd name="connsiteX17" fmla="*/ 8836 w 10000"/>
                <a:gd name="connsiteY17" fmla="*/ 6704 h 9905"/>
                <a:gd name="connsiteX18" fmla="*/ 8756 w 10000"/>
                <a:gd name="connsiteY18" fmla="*/ 6783 h 9905"/>
                <a:gd name="connsiteX19" fmla="*/ 8671 w 10000"/>
                <a:gd name="connsiteY19" fmla="*/ 6450 h 9905"/>
                <a:gd name="connsiteX20" fmla="*/ 8697 w 10000"/>
                <a:gd name="connsiteY20" fmla="*/ 6165 h 9905"/>
                <a:gd name="connsiteX21" fmla="*/ 8628 w 10000"/>
                <a:gd name="connsiteY21" fmla="*/ 6245 h 9905"/>
                <a:gd name="connsiteX22" fmla="*/ 8590 w 10000"/>
                <a:gd name="connsiteY22" fmla="*/ 6989 h 9905"/>
                <a:gd name="connsiteX23" fmla="*/ 8436 w 10000"/>
                <a:gd name="connsiteY23" fmla="*/ 6910 h 9905"/>
                <a:gd name="connsiteX24" fmla="*/ 8436 w 10000"/>
                <a:gd name="connsiteY24" fmla="*/ 6862 h 9905"/>
                <a:gd name="connsiteX25" fmla="*/ 8478 w 10000"/>
                <a:gd name="connsiteY25" fmla="*/ 6751 h 9905"/>
                <a:gd name="connsiteX26" fmla="*/ 8478 w 10000"/>
                <a:gd name="connsiteY26" fmla="*/ 6704 h 9905"/>
                <a:gd name="connsiteX27" fmla="*/ 8382 w 10000"/>
                <a:gd name="connsiteY27" fmla="*/ 6577 h 9905"/>
                <a:gd name="connsiteX28" fmla="*/ 8356 w 10000"/>
                <a:gd name="connsiteY28" fmla="*/ 6862 h 9905"/>
                <a:gd name="connsiteX29" fmla="*/ 8409 w 10000"/>
                <a:gd name="connsiteY29" fmla="*/ 7116 h 9905"/>
                <a:gd name="connsiteX30" fmla="*/ 8393 w 10000"/>
                <a:gd name="connsiteY30" fmla="*/ 7116 h 9905"/>
                <a:gd name="connsiteX31" fmla="*/ 8297 w 10000"/>
                <a:gd name="connsiteY31" fmla="*/ 6862 h 9905"/>
                <a:gd name="connsiteX32" fmla="*/ 8254 w 10000"/>
                <a:gd name="connsiteY32" fmla="*/ 6419 h 9905"/>
                <a:gd name="connsiteX33" fmla="*/ 8217 w 10000"/>
                <a:gd name="connsiteY33" fmla="*/ 6419 h 9905"/>
                <a:gd name="connsiteX34" fmla="*/ 8201 w 10000"/>
                <a:gd name="connsiteY34" fmla="*/ 6577 h 9905"/>
                <a:gd name="connsiteX35" fmla="*/ 8115 w 10000"/>
                <a:gd name="connsiteY35" fmla="*/ 6450 h 9905"/>
                <a:gd name="connsiteX36" fmla="*/ 8078 w 10000"/>
                <a:gd name="connsiteY36" fmla="*/ 6656 h 9905"/>
                <a:gd name="connsiteX37" fmla="*/ 8078 w 10000"/>
                <a:gd name="connsiteY37" fmla="*/ 6497 h 9905"/>
                <a:gd name="connsiteX38" fmla="*/ 7939 w 10000"/>
                <a:gd name="connsiteY38" fmla="*/ 6830 h 9905"/>
                <a:gd name="connsiteX39" fmla="*/ 7854 w 10000"/>
                <a:gd name="connsiteY39" fmla="*/ 6830 h 9905"/>
                <a:gd name="connsiteX40" fmla="*/ 7645 w 10000"/>
                <a:gd name="connsiteY40" fmla="*/ 7322 h 9905"/>
                <a:gd name="connsiteX41" fmla="*/ 7603 w 10000"/>
                <a:gd name="connsiteY41" fmla="*/ 7164 h 9905"/>
                <a:gd name="connsiteX42" fmla="*/ 7635 w 10000"/>
                <a:gd name="connsiteY42" fmla="*/ 7480 h 9905"/>
                <a:gd name="connsiteX43" fmla="*/ 7533 w 10000"/>
                <a:gd name="connsiteY43" fmla="*/ 7480 h 9905"/>
                <a:gd name="connsiteX44" fmla="*/ 7453 w 10000"/>
                <a:gd name="connsiteY44" fmla="*/ 8178 h 9905"/>
                <a:gd name="connsiteX45" fmla="*/ 7330 w 10000"/>
                <a:gd name="connsiteY45" fmla="*/ 8384 h 9905"/>
                <a:gd name="connsiteX46" fmla="*/ 7368 w 10000"/>
                <a:gd name="connsiteY46" fmla="*/ 8637 h 9905"/>
                <a:gd name="connsiteX47" fmla="*/ 7341 w 10000"/>
                <a:gd name="connsiteY47" fmla="*/ 8796 h 9905"/>
                <a:gd name="connsiteX48" fmla="*/ 7261 w 10000"/>
                <a:gd name="connsiteY48" fmla="*/ 8685 h 9905"/>
                <a:gd name="connsiteX49" fmla="*/ 7192 w 10000"/>
                <a:gd name="connsiteY49" fmla="*/ 9256 h 9905"/>
                <a:gd name="connsiteX50" fmla="*/ 7160 w 10000"/>
                <a:gd name="connsiteY50" fmla="*/ 9256 h 9905"/>
                <a:gd name="connsiteX51" fmla="*/ 7149 w 10000"/>
                <a:gd name="connsiteY51" fmla="*/ 9002 h 9905"/>
                <a:gd name="connsiteX52" fmla="*/ 7122 w 10000"/>
                <a:gd name="connsiteY52" fmla="*/ 9176 h 9905"/>
                <a:gd name="connsiteX53" fmla="*/ 7090 w 10000"/>
                <a:gd name="connsiteY53" fmla="*/ 9414 h 9905"/>
                <a:gd name="connsiteX54" fmla="*/ 6887 w 10000"/>
                <a:gd name="connsiteY54" fmla="*/ 9414 h 9905"/>
                <a:gd name="connsiteX55" fmla="*/ 6845 w 10000"/>
                <a:gd name="connsiteY55" fmla="*/ 9905 h 9905"/>
                <a:gd name="connsiteX56" fmla="*/ 6818 w 10000"/>
                <a:gd name="connsiteY56" fmla="*/ 9493 h 9905"/>
                <a:gd name="connsiteX57" fmla="*/ 6620 w 10000"/>
                <a:gd name="connsiteY57" fmla="*/ 9699 h 9905"/>
                <a:gd name="connsiteX58" fmla="*/ 6385 w 10000"/>
                <a:gd name="connsiteY58" fmla="*/ 9002 h 9905"/>
                <a:gd name="connsiteX59" fmla="*/ 6385 w 10000"/>
                <a:gd name="connsiteY59" fmla="*/ 9128 h 9905"/>
                <a:gd name="connsiteX60" fmla="*/ 6428 w 10000"/>
                <a:gd name="connsiteY60" fmla="*/ 9256 h 9905"/>
                <a:gd name="connsiteX61" fmla="*/ 6273 w 10000"/>
                <a:gd name="connsiteY61" fmla="*/ 9461 h 9905"/>
                <a:gd name="connsiteX62" fmla="*/ 6316 w 10000"/>
                <a:gd name="connsiteY62" fmla="*/ 9541 h 9905"/>
                <a:gd name="connsiteX63" fmla="*/ 6193 w 10000"/>
                <a:gd name="connsiteY63" fmla="*/ 9699 h 9905"/>
                <a:gd name="connsiteX64" fmla="*/ 6097 w 10000"/>
                <a:gd name="connsiteY64" fmla="*/ 9287 h 9905"/>
                <a:gd name="connsiteX65" fmla="*/ 6054 w 10000"/>
                <a:gd name="connsiteY65" fmla="*/ 9287 h 9905"/>
                <a:gd name="connsiteX66" fmla="*/ 6054 w 10000"/>
                <a:gd name="connsiteY66" fmla="*/ 9588 h 9905"/>
                <a:gd name="connsiteX67" fmla="*/ 5919 w 10000"/>
                <a:gd name="connsiteY67" fmla="*/ 8719 h 9905"/>
                <a:gd name="connsiteX68" fmla="*/ 5879 w 10000"/>
                <a:gd name="connsiteY68" fmla="*/ 6911 h 9905"/>
                <a:gd name="connsiteX69" fmla="*/ 5795 w 10000"/>
                <a:gd name="connsiteY69" fmla="*/ 8531 h 9905"/>
                <a:gd name="connsiteX70" fmla="*/ 5596 w 10000"/>
                <a:gd name="connsiteY70" fmla="*/ 8689 h 9905"/>
                <a:gd name="connsiteX71" fmla="*/ 5569 w 10000"/>
                <a:gd name="connsiteY71" fmla="*/ 8474 h 9905"/>
                <a:gd name="connsiteX72" fmla="*/ 5441 w 10000"/>
                <a:gd name="connsiteY72" fmla="*/ 8562 h 9905"/>
                <a:gd name="connsiteX73" fmla="*/ 5335 w 10000"/>
                <a:gd name="connsiteY73" fmla="*/ 8277 h 9905"/>
                <a:gd name="connsiteX74" fmla="*/ 5289 w 10000"/>
                <a:gd name="connsiteY74" fmla="*/ 8079 h 9905"/>
                <a:gd name="connsiteX75" fmla="*/ 5182 w 10000"/>
                <a:gd name="connsiteY75" fmla="*/ 8482 h 9905"/>
                <a:gd name="connsiteX76" fmla="*/ 5108 w 10000"/>
                <a:gd name="connsiteY76" fmla="*/ 8079 h 9905"/>
                <a:gd name="connsiteX77" fmla="*/ 5076 w 10000"/>
                <a:gd name="connsiteY77" fmla="*/ 7913 h 9905"/>
                <a:gd name="connsiteX78" fmla="*/ 5000 w 10000"/>
                <a:gd name="connsiteY78" fmla="*/ 7900 h 9905"/>
                <a:gd name="connsiteX79" fmla="*/ 5083 w 10000"/>
                <a:gd name="connsiteY79" fmla="*/ 7900 h 9905"/>
                <a:gd name="connsiteX80" fmla="*/ 5083 w 10000"/>
                <a:gd name="connsiteY80" fmla="*/ 8215 h 9905"/>
                <a:gd name="connsiteX81" fmla="*/ 4958 w 10000"/>
                <a:gd name="connsiteY81" fmla="*/ 7975 h 9905"/>
                <a:gd name="connsiteX82" fmla="*/ 4870 w 10000"/>
                <a:gd name="connsiteY82" fmla="*/ 7668 h 9905"/>
                <a:gd name="connsiteX83" fmla="*/ 4917 w 10000"/>
                <a:gd name="connsiteY83" fmla="*/ 7900 h 9905"/>
                <a:gd name="connsiteX84" fmla="*/ 4597 w 10000"/>
                <a:gd name="connsiteY84" fmla="*/ 7873 h 9905"/>
                <a:gd name="connsiteX85" fmla="*/ 4677 w 10000"/>
                <a:gd name="connsiteY85" fmla="*/ 7684 h 9905"/>
                <a:gd name="connsiteX86" fmla="*/ 4592 w 10000"/>
                <a:gd name="connsiteY86" fmla="*/ 7644 h 9905"/>
                <a:gd name="connsiteX87" fmla="*/ 4497 w 10000"/>
                <a:gd name="connsiteY87" fmla="*/ 7667 h 9905"/>
                <a:gd name="connsiteX88" fmla="*/ 4359 w 10000"/>
                <a:gd name="connsiteY88" fmla="*/ 7833 h 9905"/>
                <a:gd name="connsiteX89" fmla="*/ 4337 w 10000"/>
                <a:gd name="connsiteY89" fmla="*/ 7690 h 9905"/>
                <a:gd name="connsiteX90" fmla="*/ 4345 w 10000"/>
                <a:gd name="connsiteY90" fmla="*/ 6860 h 9905"/>
                <a:gd name="connsiteX91" fmla="*/ 4122 w 10000"/>
                <a:gd name="connsiteY91" fmla="*/ 7584 h 9905"/>
                <a:gd name="connsiteX92" fmla="*/ 4058 w 10000"/>
                <a:gd name="connsiteY92" fmla="*/ 7110 h 9905"/>
                <a:gd name="connsiteX93" fmla="*/ 3954 w 10000"/>
                <a:gd name="connsiteY93" fmla="*/ 7024 h 9905"/>
                <a:gd name="connsiteX94" fmla="*/ 4044 w 10000"/>
                <a:gd name="connsiteY94" fmla="*/ 7553 h 9905"/>
                <a:gd name="connsiteX95" fmla="*/ 3833 w 10000"/>
                <a:gd name="connsiteY95" fmla="*/ 6951 h 9905"/>
                <a:gd name="connsiteX96" fmla="*/ 3719 w 10000"/>
                <a:gd name="connsiteY96" fmla="*/ 7031 h 9905"/>
                <a:gd name="connsiteX97" fmla="*/ 3750 w 10000"/>
                <a:gd name="connsiteY97" fmla="*/ 6320 h 9905"/>
                <a:gd name="connsiteX98" fmla="*/ 3631 w 10000"/>
                <a:gd name="connsiteY98" fmla="*/ 6419 h 9905"/>
                <a:gd name="connsiteX99" fmla="*/ 3615 w 10000"/>
                <a:gd name="connsiteY99" fmla="*/ 6419 h 9905"/>
                <a:gd name="connsiteX100" fmla="*/ 3465 w 10000"/>
                <a:gd name="connsiteY100" fmla="*/ 6450 h 9905"/>
                <a:gd name="connsiteX101" fmla="*/ 3406 w 10000"/>
                <a:gd name="connsiteY101" fmla="*/ 5959 h 9905"/>
                <a:gd name="connsiteX102" fmla="*/ 3198 w 10000"/>
                <a:gd name="connsiteY102" fmla="*/ 5880 h 9905"/>
                <a:gd name="connsiteX103" fmla="*/ 3091 w 10000"/>
                <a:gd name="connsiteY103" fmla="*/ 5927 h 9905"/>
                <a:gd name="connsiteX104" fmla="*/ 3006 w 10000"/>
                <a:gd name="connsiteY104" fmla="*/ 5595 h 9905"/>
                <a:gd name="connsiteX105" fmla="*/ 2990 w 10000"/>
                <a:gd name="connsiteY105" fmla="*/ 5595 h 9905"/>
                <a:gd name="connsiteX106" fmla="*/ 2936 w 10000"/>
                <a:gd name="connsiteY106" fmla="*/ 6038 h 9905"/>
                <a:gd name="connsiteX107" fmla="*/ 2910 w 10000"/>
                <a:gd name="connsiteY107" fmla="*/ 6006 h 9905"/>
                <a:gd name="connsiteX108" fmla="*/ 2851 w 10000"/>
                <a:gd name="connsiteY108" fmla="*/ 5262 h 9905"/>
                <a:gd name="connsiteX109" fmla="*/ 2840 w 10000"/>
                <a:gd name="connsiteY109" fmla="*/ 5262 h 9905"/>
                <a:gd name="connsiteX110" fmla="*/ 2840 w 10000"/>
                <a:gd name="connsiteY110" fmla="*/ 5468 h 9905"/>
                <a:gd name="connsiteX111" fmla="*/ 2798 w 10000"/>
                <a:gd name="connsiteY111" fmla="*/ 5341 h 9905"/>
                <a:gd name="connsiteX112" fmla="*/ 2814 w 10000"/>
                <a:gd name="connsiteY112" fmla="*/ 4849 h 9905"/>
                <a:gd name="connsiteX113" fmla="*/ 2563 w 10000"/>
                <a:gd name="connsiteY113" fmla="*/ 4723 h 9905"/>
                <a:gd name="connsiteX114" fmla="*/ 2440 w 10000"/>
                <a:gd name="connsiteY114" fmla="*/ 4977 h 9905"/>
                <a:gd name="connsiteX115" fmla="*/ 2023 w 10000"/>
                <a:gd name="connsiteY115" fmla="*/ 3614 h 9905"/>
                <a:gd name="connsiteX116" fmla="*/ 2034 w 10000"/>
                <a:gd name="connsiteY116" fmla="*/ 3819 h 9905"/>
                <a:gd name="connsiteX117" fmla="*/ 1815 w 10000"/>
                <a:gd name="connsiteY117" fmla="*/ 3709 h 9905"/>
                <a:gd name="connsiteX118" fmla="*/ 1815 w 10000"/>
                <a:gd name="connsiteY118" fmla="*/ 3581 h 9905"/>
                <a:gd name="connsiteX119" fmla="*/ 1842 w 10000"/>
                <a:gd name="connsiteY119" fmla="*/ 3201 h 9905"/>
                <a:gd name="connsiteX120" fmla="*/ 1773 w 10000"/>
                <a:gd name="connsiteY120" fmla="*/ 2964 h 9905"/>
                <a:gd name="connsiteX121" fmla="*/ 1580 w 10000"/>
                <a:gd name="connsiteY121" fmla="*/ 2757 h 9905"/>
                <a:gd name="connsiteX122" fmla="*/ 1468 w 10000"/>
                <a:gd name="connsiteY122" fmla="*/ 2916 h 9905"/>
                <a:gd name="connsiteX123" fmla="*/ 1468 w 10000"/>
                <a:gd name="connsiteY123" fmla="*/ 3534 h 9905"/>
                <a:gd name="connsiteX124" fmla="*/ 1442 w 10000"/>
                <a:gd name="connsiteY124" fmla="*/ 3581 h 9905"/>
                <a:gd name="connsiteX125" fmla="*/ 1383 w 10000"/>
                <a:gd name="connsiteY125" fmla="*/ 3581 h 9905"/>
                <a:gd name="connsiteX126" fmla="*/ 1233 w 10000"/>
                <a:gd name="connsiteY126" fmla="*/ 3122 h 9905"/>
                <a:gd name="connsiteX127" fmla="*/ 1095 w 10000"/>
                <a:gd name="connsiteY127" fmla="*/ 3914 h 9905"/>
                <a:gd name="connsiteX128" fmla="*/ 1041 w 10000"/>
                <a:gd name="connsiteY128" fmla="*/ 3867 h 9905"/>
                <a:gd name="connsiteX129" fmla="*/ 886 w 10000"/>
                <a:gd name="connsiteY129" fmla="*/ 2837 h 9905"/>
                <a:gd name="connsiteX130" fmla="*/ 721 w 10000"/>
                <a:gd name="connsiteY130" fmla="*/ 2552 h 9905"/>
                <a:gd name="connsiteX131" fmla="*/ 625 w 10000"/>
                <a:gd name="connsiteY131" fmla="*/ 2631 h 9905"/>
                <a:gd name="connsiteX132" fmla="*/ 651 w 10000"/>
                <a:gd name="connsiteY132" fmla="*/ 2266 h 9905"/>
                <a:gd name="connsiteX133" fmla="*/ 358 w 10000"/>
                <a:gd name="connsiteY133" fmla="*/ 2092 h 9905"/>
                <a:gd name="connsiteX134" fmla="*/ 416 w 10000"/>
                <a:gd name="connsiteY134" fmla="*/ 1886 h 9905"/>
                <a:gd name="connsiteX135" fmla="*/ 374 w 10000"/>
                <a:gd name="connsiteY135" fmla="*/ 1886 h 9905"/>
                <a:gd name="connsiteX136" fmla="*/ 251 w 10000"/>
                <a:gd name="connsiteY136" fmla="*/ 2092 h 9905"/>
                <a:gd name="connsiteX137" fmla="*/ 304 w 10000"/>
                <a:gd name="connsiteY137" fmla="*/ 1886 h 9905"/>
                <a:gd name="connsiteX138" fmla="*/ 320 w 10000"/>
                <a:gd name="connsiteY138" fmla="*/ 1807 h 9905"/>
                <a:gd name="connsiteX139" fmla="*/ 155 w 10000"/>
                <a:gd name="connsiteY139" fmla="*/ 1981 h 9905"/>
                <a:gd name="connsiteX140" fmla="*/ 155 w 10000"/>
                <a:gd name="connsiteY140" fmla="*/ 950 h 9905"/>
                <a:gd name="connsiteX141" fmla="*/ 43 w 10000"/>
                <a:gd name="connsiteY141" fmla="*/ 872 h 9905"/>
                <a:gd name="connsiteX142" fmla="*/ 0 w 10000"/>
                <a:gd name="connsiteY142" fmla="*/ 1078 h 9905"/>
                <a:gd name="connsiteX143" fmla="*/ 0 w 10000"/>
                <a:gd name="connsiteY143" fmla="*/ 0 h 9905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596 w 10000"/>
                <a:gd name="connsiteY70" fmla="*/ 8772 h 10000"/>
                <a:gd name="connsiteX71" fmla="*/ 5569 w 10000"/>
                <a:gd name="connsiteY71" fmla="*/ 8555 h 10000"/>
                <a:gd name="connsiteX72" fmla="*/ 5441 w 10000"/>
                <a:gd name="connsiteY72" fmla="*/ 8644 h 10000"/>
                <a:gd name="connsiteX73" fmla="*/ 5335 w 10000"/>
                <a:gd name="connsiteY73" fmla="*/ 8356 h 10000"/>
                <a:gd name="connsiteX74" fmla="*/ 5289 w 10000"/>
                <a:gd name="connsiteY74" fmla="*/ 8156 h 10000"/>
                <a:gd name="connsiteX75" fmla="*/ 5182 w 10000"/>
                <a:gd name="connsiteY75" fmla="*/ 8563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69 w 10000"/>
                <a:gd name="connsiteY71" fmla="*/ 8555 h 10000"/>
                <a:gd name="connsiteX72" fmla="*/ 5441 w 10000"/>
                <a:gd name="connsiteY72" fmla="*/ 8644 h 10000"/>
                <a:gd name="connsiteX73" fmla="*/ 5335 w 10000"/>
                <a:gd name="connsiteY73" fmla="*/ 8356 h 10000"/>
                <a:gd name="connsiteX74" fmla="*/ 5289 w 10000"/>
                <a:gd name="connsiteY74" fmla="*/ 8156 h 10000"/>
                <a:gd name="connsiteX75" fmla="*/ 5182 w 10000"/>
                <a:gd name="connsiteY75" fmla="*/ 8563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41 w 10000"/>
                <a:gd name="connsiteY72" fmla="*/ 8644 h 10000"/>
                <a:gd name="connsiteX73" fmla="*/ 5335 w 10000"/>
                <a:gd name="connsiteY73" fmla="*/ 8356 h 10000"/>
                <a:gd name="connsiteX74" fmla="*/ 5289 w 10000"/>
                <a:gd name="connsiteY74" fmla="*/ 8156 h 10000"/>
                <a:gd name="connsiteX75" fmla="*/ 5182 w 10000"/>
                <a:gd name="connsiteY75" fmla="*/ 8563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8356 h 10000"/>
                <a:gd name="connsiteX74" fmla="*/ 5289 w 10000"/>
                <a:gd name="connsiteY74" fmla="*/ 8156 h 10000"/>
                <a:gd name="connsiteX75" fmla="*/ 5182 w 10000"/>
                <a:gd name="connsiteY75" fmla="*/ 8563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8356 h 10000"/>
                <a:gd name="connsiteX74" fmla="*/ 5268 w 10000"/>
                <a:gd name="connsiteY74" fmla="*/ 7398 h 10000"/>
                <a:gd name="connsiteX75" fmla="*/ 5182 w 10000"/>
                <a:gd name="connsiteY75" fmla="*/ 8563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8356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8051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870 w 10000"/>
                <a:gd name="connsiteY82" fmla="*/ 7742 h 10000"/>
                <a:gd name="connsiteX83" fmla="*/ 4917 w 10000"/>
                <a:gd name="connsiteY83" fmla="*/ 7976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870 w 10000"/>
                <a:gd name="connsiteY82" fmla="*/ 7742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976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5919 w 10000"/>
                <a:gd name="connsiteY67" fmla="*/ 8803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054 w 10000"/>
                <a:gd name="connsiteY66" fmla="*/ 9680 h 10000"/>
                <a:gd name="connsiteX67" fmla="*/ 6000 w 10000"/>
                <a:gd name="connsiteY67" fmla="*/ 7018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054 w 10000"/>
                <a:gd name="connsiteY65" fmla="*/ 9376 h 10000"/>
                <a:gd name="connsiteX66" fmla="*/ 6167 w 10000"/>
                <a:gd name="connsiteY66" fmla="*/ 7337 h 10000"/>
                <a:gd name="connsiteX67" fmla="*/ 6000 w 10000"/>
                <a:gd name="connsiteY67" fmla="*/ 7018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6000 w 10000"/>
                <a:gd name="connsiteY67" fmla="*/ 7018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193 w 10000"/>
                <a:gd name="connsiteY63" fmla="*/ 9792 h 10000"/>
                <a:gd name="connsiteX64" fmla="*/ 6097 w 10000"/>
                <a:gd name="connsiteY64" fmla="*/ 9376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333 w 10000"/>
                <a:gd name="connsiteY63" fmla="*/ 7656 h 10000"/>
                <a:gd name="connsiteX64" fmla="*/ 6097 w 10000"/>
                <a:gd name="connsiteY64" fmla="*/ 9376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273 w 10000"/>
                <a:gd name="connsiteY61" fmla="*/ 9552 h 10000"/>
                <a:gd name="connsiteX62" fmla="*/ 6316 w 10000"/>
                <a:gd name="connsiteY62" fmla="*/ 9633 h 10000"/>
                <a:gd name="connsiteX63" fmla="*/ 6333 w 10000"/>
                <a:gd name="connsiteY63" fmla="*/ 7656 h 10000"/>
                <a:gd name="connsiteX64" fmla="*/ 6333 w 10000"/>
                <a:gd name="connsiteY64" fmla="*/ 7337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417 w 10000"/>
                <a:gd name="connsiteY61" fmla="*/ 7337 h 10000"/>
                <a:gd name="connsiteX62" fmla="*/ 6316 w 10000"/>
                <a:gd name="connsiteY62" fmla="*/ 9633 h 10000"/>
                <a:gd name="connsiteX63" fmla="*/ 6333 w 10000"/>
                <a:gd name="connsiteY63" fmla="*/ 7656 h 10000"/>
                <a:gd name="connsiteX64" fmla="*/ 6333 w 10000"/>
                <a:gd name="connsiteY64" fmla="*/ 7337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428 w 10000"/>
                <a:gd name="connsiteY60" fmla="*/ 9345 h 10000"/>
                <a:gd name="connsiteX61" fmla="*/ 6417 w 10000"/>
                <a:gd name="connsiteY61" fmla="*/ 7337 h 10000"/>
                <a:gd name="connsiteX62" fmla="*/ 6500 w 10000"/>
                <a:gd name="connsiteY62" fmla="*/ 7337 h 10000"/>
                <a:gd name="connsiteX63" fmla="*/ 6333 w 10000"/>
                <a:gd name="connsiteY63" fmla="*/ 7656 h 10000"/>
                <a:gd name="connsiteX64" fmla="*/ 6333 w 10000"/>
                <a:gd name="connsiteY64" fmla="*/ 7337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385 w 10000"/>
                <a:gd name="connsiteY59" fmla="*/ 9216 h 10000"/>
                <a:gd name="connsiteX60" fmla="*/ 6616 w 10000"/>
                <a:gd name="connsiteY60" fmla="*/ 7232 h 10000"/>
                <a:gd name="connsiteX61" fmla="*/ 6417 w 10000"/>
                <a:gd name="connsiteY61" fmla="*/ 7337 h 10000"/>
                <a:gd name="connsiteX62" fmla="*/ 6500 w 10000"/>
                <a:gd name="connsiteY62" fmla="*/ 7337 h 10000"/>
                <a:gd name="connsiteX63" fmla="*/ 6333 w 10000"/>
                <a:gd name="connsiteY63" fmla="*/ 7656 h 10000"/>
                <a:gd name="connsiteX64" fmla="*/ 6333 w 10000"/>
                <a:gd name="connsiteY64" fmla="*/ 7337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385 w 10000"/>
                <a:gd name="connsiteY58" fmla="*/ 9088 h 10000"/>
                <a:gd name="connsiteX59" fmla="*/ 6677 w 10000"/>
                <a:gd name="connsiteY59" fmla="*/ 7063 h 10000"/>
                <a:gd name="connsiteX60" fmla="*/ 6616 w 10000"/>
                <a:gd name="connsiteY60" fmla="*/ 7232 h 10000"/>
                <a:gd name="connsiteX61" fmla="*/ 6417 w 10000"/>
                <a:gd name="connsiteY61" fmla="*/ 7337 h 10000"/>
                <a:gd name="connsiteX62" fmla="*/ 6500 w 10000"/>
                <a:gd name="connsiteY62" fmla="*/ 7337 h 10000"/>
                <a:gd name="connsiteX63" fmla="*/ 6333 w 10000"/>
                <a:gd name="connsiteY63" fmla="*/ 7656 h 10000"/>
                <a:gd name="connsiteX64" fmla="*/ 6333 w 10000"/>
                <a:gd name="connsiteY64" fmla="*/ 7337 h 10000"/>
                <a:gd name="connsiteX65" fmla="*/ 6250 w 10000"/>
                <a:gd name="connsiteY65" fmla="*/ 7337 h 10000"/>
                <a:gd name="connsiteX66" fmla="*/ 6167 w 10000"/>
                <a:gd name="connsiteY66" fmla="*/ 7337 h 10000"/>
                <a:gd name="connsiteX67" fmla="*/ 5917 w 10000"/>
                <a:gd name="connsiteY67" fmla="*/ 7337 h 10000"/>
                <a:gd name="connsiteX68" fmla="*/ 5879 w 10000"/>
                <a:gd name="connsiteY68" fmla="*/ 6977 h 10000"/>
                <a:gd name="connsiteX69" fmla="*/ 5753 w 10000"/>
                <a:gd name="connsiteY69" fmla="*/ 7138 h 10000"/>
                <a:gd name="connsiteX70" fmla="*/ 5700 w 10000"/>
                <a:gd name="connsiteY70" fmla="*/ 7177 h 10000"/>
                <a:gd name="connsiteX71" fmla="*/ 5559 w 10000"/>
                <a:gd name="connsiteY71" fmla="*/ 7199 h 10000"/>
                <a:gd name="connsiteX72" fmla="*/ 5472 w 10000"/>
                <a:gd name="connsiteY72" fmla="*/ 7208 h 10000"/>
                <a:gd name="connsiteX73" fmla="*/ 5335 w 10000"/>
                <a:gd name="connsiteY73" fmla="*/ 7877 h 10000"/>
                <a:gd name="connsiteX74" fmla="*/ 5268 w 10000"/>
                <a:gd name="connsiteY74" fmla="*/ 7398 h 10000"/>
                <a:gd name="connsiteX75" fmla="*/ 5151 w 10000"/>
                <a:gd name="connsiteY75" fmla="*/ 7407 h 10000"/>
                <a:gd name="connsiteX76" fmla="*/ 5108 w 10000"/>
                <a:gd name="connsiteY76" fmla="*/ 8156 h 10000"/>
                <a:gd name="connsiteX77" fmla="*/ 5076 w 10000"/>
                <a:gd name="connsiteY77" fmla="*/ 7989 h 10000"/>
                <a:gd name="connsiteX78" fmla="*/ 5000 w 10000"/>
                <a:gd name="connsiteY78" fmla="*/ 7976 h 10000"/>
                <a:gd name="connsiteX79" fmla="*/ 5083 w 10000"/>
                <a:gd name="connsiteY79" fmla="*/ 7337 h 10000"/>
                <a:gd name="connsiteX80" fmla="*/ 5083 w 10000"/>
                <a:gd name="connsiteY80" fmla="*/ 8294 h 10000"/>
                <a:gd name="connsiteX81" fmla="*/ 4958 w 10000"/>
                <a:gd name="connsiteY81" fmla="*/ 6775 h 10000"/>
                <a:gd name="connsiteX82" fmla="*/ 4917 w 10000"/>
                <a:gd name="connsiteY82" fmla="*/ 7018 h 10000"/>
                <a:gd name="connsiteX83" fmla="*/ 4833 w 10000"/>
                <a:gd name="connsiteY83" fmla="*/ 6699 h 10000"/>
                <a:gd name="connsiteX84" fmla="*/ 4597 w 10000"/>
                <a:gd name="connsiteY84" fmla="*/ 7949 h 10000"/>
                <a:gd name="connsiteX85" fmla="*/ 4677 w 10000"/>
                <a:gd name="connsiteY85" fmla="*/ 7758 h 10000"/>
                <a:gd name="connsiteX86" fmla="*/ 4592 w 10000"/>
                <a:gd name="connsiteY86" fmla="*/ 7717 h 10000"/>
                <a:gd name="connsiteX87" fmla="*/ 4497 w 10000"/>
                <a:gd name="connsiteY87" fmla="*/ 7741 h 10000"/>
                <a:gd name="connsiteX88" fmla="*/ 4359 w 10000"/>
                <a:gd name="connsiteY88" fmla="*/ 7908 h 10000"/>
                <a:gd name="connsiteX89" fmla="*/ 4337 w 10000"/>
                <a:gd name="connsiteY89" fmla="*/ 7764 h 10000"/>
                <a:gd name="connsiteX90" fmla="*/ 4345 w 10000"/>
                <a:gd name="connsiteY90" fmla="*/ 6926 h 10000"/>
                <a:gd name="connsiteX91" fmla="*/ 4122 w 10000"/>
                <a:gd name="connsiteY91" fmla="*/ 7657 h 10000"/>
                <a:gd name="connsiteX92" fmla="*/ 4058 w 10000"/>
                <a:gd name="connsiteY92" fmla="*/ 7178 h 10000"/>
                <a:gd name="connsiteX93" fmla="*/ 3954 w 10000"/>
                <a:gd name="connsiteY93" fmla="*/ 7091 h 10000"/>
                <a:gd name="connsiteX94" fmla="*/ 4044 w 10000"/>
                <a:gd name="connsiteY94" fmla="*/ 7625 h 10000"/>
                <a:gd name="connsiteX95" fmla="*/ 3833 w 10000"/>
                <a:gd name="connsiteY95" fmla="*/ 7018 h 10000"/>
                <a:gd name="connsiteX96" fmla="*/ 3719 w 10000"/>
                <a:gd name="connsiteY96" fmla="*/ 7098 h 10000"/>
                <a:gd name="connsiteX97" fmla="*/ 3750 w 10000"/>
                <a:gd name="connsiteY97" fmla="*/ 6381 h 10000"/>
                <a:gd name="connsiteX98" fmla="*/ 3631 w 10000"/>
                <a:gd name="connsiteY98" fmla="*/ 6481 h 10000"/>
                <a:gd name="connsiteX99" fmla="*/ 3615 w 10000"/>
                <a:gd name="connsiteY99" fmla="*/ 6481 h 10000"/>
                <a:gd name="connsiteX100" fmla="*/ 3465 w 10000"/>
                <a:gd name="connsiteY100" fmla="*/ 6512 h 10000"/>
                <a:gd name="connsiteX101" fmla="*/ 3406 w 10000"/>
                <a:gd name="connsiteY101" fmla="*/ 6016 h 10000"/>
                <a:gd name="connsiteX102" fmla="*/ 3198 w 10000"/>
                <a:gd name="connsiteY102" fmla="*/ 5936 h 10000"/>
                <a:gd name="connsiteX103" fmla="*/ 3091 w 10000"/>
                <a:gd name="connsiteY103" fmla="*/ 5984 h 10000"/>
                <a:gd name="connsiteX104" fmla="*/ 3006 w 10000"/>
                <a:gd name="connsiteY104" fmla="*/ 5649 h 10000"/>
                <a:gd name="connsiteX105" fmla="*/ 2990 w 10000"/>
                <a:gd name="connsiteY105" fmla="*/ 5649 h 10000"/>
                <a:gd name="connsiteX106" fmla="*/ 2936 w 10000"/>
                <a:gd name="connsiteY106" fmla="*/ 6096 h 10000"/>
                <a:gd name="connsiteX107" fmla="*/ 2910 w 10000"/>
                <a:gd name="connsiteY107" fmla="*/ 6064 h 10000"/>
                <a:gd name="connsiteX108" fmla="*/ 2851 w 10000"/>
                <a:gd name="connsiteY108" fmla="*/ 5312 h 10000"/>
                <a:gd name="connsiteX109" fmla="*/ 2840 w 10000"/>
                <a:gd name="connsiteY109" fmla="*/ 5312 h 10000"/>
                <a:gd name="connsiteX110" fmla="*/ 2840 w 10000"/>
                <a:gd name="connsiteY110" fmla="*/ 5520 h 10000"/>
                <a:gd name="connsiteX111" fmla="*/ 2798 w 10000"/>
                <a:gd name="connsiteY111" fmla="*/ 5392 h 10000"/>
                <a:gd name="connsiteX112" fmla="*/ 2814 w 10000"/>
                <a:gd name="connsiteY112" fmla="*/ 4896 h 10000"/>
                <a:gd name="connsiteX113" fmla="*/ 2563 w 10000"/>
                <a:gd name="connsiteY113" fmla="*/ 4768 h 10000"/>
                <a:gd name="connsiteX114" fmla="*/ 2440 w 10000"/>
                <a:gd name="connsiteY114" fmla="*/ 5025 h 10000"/>
                <a:gd name="connsiteX115" fmla="*/ 2023 w 10000"/>
                <a:gd name="connsiteY115" fmla="*/ 3649 h 10000"/>
                <a:gd name="connsiteX116" fmla="*/ 2034 w 10000"/>
                <a:gd name="connsiteY116" fmla="*/ 3856 h 10000"/>
                <a:gd name="connsiteX117" fmla="*/ 1815 w 10000"/>
                <a:gd name="connsiteY117" fmla="*/ 3745 h 10000"/>
                <a:gd name="connsiteX118" fmla="*/ 1815 w 10000"/>
                <a:gd name="connsiteY118" fmla="*/ 3615 h 10000"/>
                <a:gd name="connsiteX119" fmla="*/ 1842 w 10000"/>
                <a:gd name="connsiteY119" fmla="*/ 3232 h 10000"/>
                <a:gd name="connsiteX120" fmla="*/ 1773 w 10000"/>
                <a:gd name="connsiteY120" fmla="*/ 2992 h 10000"/>
                <a:gd name="connsiteX121" fmla="*/ 1580 w 10000"/>
                <a:gd name="connsiteY121" fmla="*/ 2783 h 10000"/>
                <a:gd name="connsiteX122" fmla="*/ 1468 w 10000"/>
                <a:gd name="connsiteY122" fmla="*/ 2944 h 10000"/>
                <a:gd name="connsiteX123" fmla="*/ 1468 w 10000"/>
                <a:gd name="connsiteY123" fmla="*/ 3568 h 10000"/>
                <a:gd name="connsiteX124" fmla="*/ 1442 w 10000"/>
                <a:gd name="connsiteY124" fmla="*/ 3615 h 10000"/>
                <a:gd name="connsiteX125" fmla="*/ 1383 w 10000"/>
                <a:gd name="connsiteY125" fmla="*/ 3615 h 10000"/>
                <a:gd name="connsiteX126" fmla="*/ 1233 w 10000"/>
                <a:gd name="connsiteY126" fmla="*/ 3152 h 10000"/>
                <a:gd name="connsiteX127" fmla="*/ 1095 w 10000"/>
                <a:gd name="connsiteY127" fmla="*/ 3952 h 10000"/>
                <a:gd name="connsiteX128" fmla="*/ 1041 w 10000"/>
                <a:gd name="connsiteY128" fmla="*/ 3904 h 10000"/>
                <a:gd name="connsiteX129" fmla="*/ 886 w 10000"/>
                <a:gd name="connsiteY129" fmla="*/ 2864 h 10000"/>
                <a:gd name="connsiteX130" fmla="*/ 721 w 10000"/>
                <a:gd name="connsiteY130" fmla="*/ 2576 h 10000"/>
                <a:gd name="connsiteX131" fmla="*/ 625 w 10000"/>
                <a:gd name="connsiteY131" fmla="*/ 2656 h 10000"/>
                <a:gd name="connsiteX132" fmla="*/ 651 w 10000"/>
                <a:gd name="connsiteY132" fmla="*/ 2288 h 10000"/>
                <a:gd name="connsiteX133" fmla="*/ 358 w 10000"/>
                <a:gd name="connsiteY133" fmla="*/ 2112 h 10000"/>
                <a:gd name="connsiteX134" fmla="*/ 416 w 10000"/>
                <a:gd name="connsiteY134" fmla="*/ 1904 h 10000"/>
                <a:gd name="connsiteX135" fmla="*/ 374 w 10000"/>
                <a:gd name="connsiteY135" fmla="*/ 1904 h 10000"/>
                <a:gd name="connsiteX136" fmla="*/ 251 w 10000"/>
                <a:gd name="connsiteY136" fmla="*/ 2112 h 10000"/>
                <a:gd name="connsiteX137" fmla="*/ 304 w 10000"/>
                <a:gd name="connsiteY137" fmla="*/ 1904 h 10000"/>
                <a:gd name="connsiteX138" fmla="*/ 320 w 10000"/>
                <a:gd name="connsiteY138" fmla="*/ 1824 h 10000"/>
                <a:gd name="connsiteX139" fmla="*/ 155 w 10000"/>
                <a:gd name="connsiteY139" fmla="*/ 2000 h 10000"/>
                <a:gd name="connsiteX140" fmla="*/ 155 w 10000"/>
                <a:gd name="connsiteY140" fmla="*/ 959 h 10000"/>
                <a:gd name="connsiteX141" fmla="*/ 43 w 10000"/>
                <a:gd name="connsiteY141" fmla="*/ 880 h 10000"/>
                <a:gd name="connsiteX142" fmla="*/ 0 w 10000"/>
                <a:gd name="connsiteY142" fmla="*/ 1088 h 10000"/>
                <a:gd name="connsiteX143" fmla="*/ 0 w 10000"/>
                <a:gd name="connsiteY143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620 w 10000"/>
                <a:gd name="connsiteY57" fmla="*/ 9792 h 10000"/>
                <a:gd name="connsiteX58" fmla="*/ 6677 w 10000"/>
                <a:gd name="connsiteY58" fmla="*/ 7063 h 10000"/>
                <a:gd name="connsiteX59" fmla="*/ 6616 w 10000"/>
                <a:gd name="connsiteY59" fmla="*/ 7232 h 10000"/>
                <a:gd name="connsiteX60" fmla="*/ 6417 w 10000"/>
                <a:gd name="connsiteY60" fmla="*/ 7337 h 10000"/>
                <a:gd name="connsiteX61" fmla="*/ 6500 w 10000"/>
                <a:gd name="connsiteY61" fmla="*/ 7337 h 10000"/>
                <a:gd name="connsiteX62" fmla="*/ 6333 w 10000"/>
                <a:gd name="connsiteY62" fmla="*/ 7656 h 10000"/>
                <a:gd name="connsiteX63" fmla="*/ 6333 w 10000"/>
                <a:gd name="connsiteY63" fmla="*/ 7337 h 10000"/>
                <a:gd name="connsiteX64" fmla="*/ 6250 w 10000"/>
                <a:gd name="connsiteY64" fmla="*/ 7337 h 10000"/>
                <a:gd name="connsiteX65" fmla="*/ 6167 w 10000"/>
                <a:gd name="connsiteY65" fmla="*/ 7337 h 10000"/>
                <a:gd name="connsiteX66" fmla="*/ 5917 w 10000"/>
                <a:gd name="connsiteY66" fmla="*/ 7337 h 10000"/>
                <a:gd name="connsiteX67" fmla="*/ 5879 w 10000"/>
                <a:gd name="connsiteY67" fmla="*/ 6977 h 10000"/>
                <a:gd name="connsiteX68" fmla="*/ 5753 w 10000"/>
                <a:gd name="connsiteY68" fmla="*/ 7138 h 10000"/>
                <a:gd name="connsiteX69" fmla="*/ 5700 w 10000"/>
                <a:gd name="connsiteY69" fmla="*/ 7177 h 10000"/>
                <a:gd name="connsiteX70" fmla="*/ 5559 w 10000"/>
                <a:gd name="connsiteY70" fmla="*/ 7199 h 10000"/>
                <a:gd name="connsiteX71" fmla="*/ 5472 w 10000"/>
                <a:gd name="connsiteY71" fmla="*/ 7208 h 10000"/>
                <a:gd name="connsiteX72" fmla="*/ 5335 w 10000"/>
                <a:gd name="connsiteY72" fmla="*/ 7877 h 10000"/>
                <a:gd name="connsiteX73" fmla="*/ 5268 w 10000"/>
                <a:gd name="connsiteY73" fmla="*/ 7398 h 10000"/>
                <a:gd name="connsiteX74" fmla="*/ 5151 w 10000"/>
                <a:gd name="connsiteY74" fmla="*/ 7407 h 10000"/>
                <a:gd name="connsiteX75" fmla="*/ 5108 w 10000"/>
                <a:gd name="connsiteY75" fmla="*/ 8156 h 10000"/>
                <a:gd name="connsiteX76" fmla="*/ 5076 w 10000"/>
                <a:gd name="connsiteY76" fmla="*/ 7989 h 10000"/>
                <a:gd name="connsiteX77" fmla="*/ 5000 w 10000"/>
                <a:gd name="connsiteY77" fmla="*/ 7976 h 10000"/>
                <a:gd name="connsiteX78" fmla="*/ 5083 w 10000"/>
                <a:gd name="connsiteY78" fmla="*/ 7337 h 10000"/>
                <a:gd name="connsiteX79" fmla="*/ 5083 w 10000"/>
                <a:gd name="connsiteY79" fmla="*/ 8294 h 10000"/>
                <a:gd name="connsiteX80" fmla="*/ 4958 w 10000"/>
                <a:gd name="connsiteY80" fmla="*/ 6775 h 10000"/>
                <a:gd name="connsiteX81" fmla="*/ 4917 w 10000"/>
                <a:gd name="connsiteY81" fmla="*/ 7018 h 10000"/>
                <a:gd name="connsiteX82" fmla="*/ 4833 w 10000"/>
                <a:gd name="connsiteY82" fmla="*/ 6699 h 10000"/>
                <a:gd name="connsiteX83" fmla="*/ 4597 w 10000"/>
                <a:gd name="connsiteY83" fmla="*/ 7949 h 10000"/>
                <a:gd name="connsiteX84" fmla="*/ 4677 w 10000"/>
                <a:gd name="connsiteY84" fmla="*/ 7758 h 10000"/>
                <a:gd name="connsiteX85" fmla="*/ 4592 w 10000"/>
                <a:gd name="connsiteY85" fmla="*/ 7717 h 10000"/>
                <a:gd name="connsiteX86" fmla="*/ 4497 w 10000"/>
                <a:gd name="connsiteY86" fmla="*/ 7741 h 10000"/>
                <a:gd name="connsiteX87" fmla="*/ 4359 w 10000"/>
                <a:gd name="connsiteY87" fmla="*/ 7908 h 10000"/>
                <a:gd name="connsiteX88" fmla="*/ 4337 w 10000"/>
                <a:gd name="connsiteY88" fmla="*/ 7764 h 10000"/>
                <a:gd name="connsiteX89" fmla="*/ 4345 w 10000"/>
                <a:gd name="connsiteY89" fmla="*/ 6926 h 10000"/>
                <a:gd name="connsiteX90" fmla="*/ 4122 w 10000"/>
                <a:gd name="connsiteY90" fmla="*/ 7657 h 10000"/>
                <a:gd name="connsiteX91" fmla="*/ 4058 w 10000"/>
                <a:gd name="connsiteY91" fmla="*/ 7178 h 10000"/>
                <a:gd name="connsiteX92" fmla="*/ 3954 w 10000"/>
                <a:gd name="connsiteY92" fmla="*/ 7091 h 10000"/>
                <a:gd name="connsiteX93" fmla="*/ 4044 w 10000"/>
                <a:gd name="connsiteY93" fmla="*/ 7625 h 10000"/>
                <a:gd name="connsiteX94" fmla="*/ 3833 w 10000"/>
                <a:gd name="connsiteY94" fmla="*/ 7018 h 10000"/>
                <a:gd name="connsiteX95" fmla="*/ 3719 w 10000"/>
                <a:gd name="connsiteY95" fmla="*/ 7098 h 10000"/>
                <a:gd name="connsiteX96" fmla="*/ 3750 w 10000"/>
                <a:gd name="connsiteY96" fmla="*/ 6381 h 10000"/>
                <a:gd name="connsiteX97" fmla="*/ 3631 w 10000"/>
                <a:gd name="connsiteY97" fmla="*/ 6481 h 10000"/>
                <a:gd name="connsiteX98" fmla="*/ 3615 w 10000"/>
                <a:gd name="connsiteY98" fmla="*/ 6481 h 10000"/>
                <a:gd name="connsiteX99" fmla="*/ 3465 w 10000"/>
                <a:gd name="connsiteY99" fmla="*/ 6512 h 10000"/>
                <a:gd name="connsiteX100" fmla="*/ 3406 w 10000"/>
                <a:gd name="connsiteY100" fmla="*/ 6016 h 10000"/>
                <a:gd name="connsiteX101" fmla="*/ 3198 w 10000"/>
                <a:gd name="connsiteY101" fmla="*/ 5936 h 10000"/>
                <a:gd name="connsiteX102" fmla="*/ 3091 w 10000"/>
                <a:gd name="connsiteY102" fmla="*/ 5984 h 10000"/>
                <a:gd name="connsiteX103" fmla="*/ 3006 w 10000"/>
                <a:gd name="connsiteY103" fmla="*/ 5649 h 10000"/>
                <a:gd name="connsiteX104" fmla="*/ 2990 w 10000"/>
                <a:gd name="connsiteY104" fmla="*/ 5649 h 10000"/>
                <a:gd name="connsiteX105" fmla="*/ 2936 w 10000"/>
                <a:gd name="connsiteY105" fmla="*/ 6096 h 10000"/>
                <a:gd name="connsiteX106" fmla="*/ 2910 w 10000"/>
                <a:gd name="connsiteY106" fmla="*/ 6064 h 10000"/>
                <a:gd name="connsiteX107" fmla="*/ 2851 w 10000"/>
                <a:gd name="connsiteY107" fmla="*/ 5312 h 10000"/>
                <a:gd name="connsiteX108" fmla="*/ 2840 w 10000"/>
                <a:gd name="connsiteY108" fmla="*/ 5312 h 10000"/>
                <a:gd name="connsiteX109" fmla="*/ 2840 w 10000"/>
                <a:gd name="connsiteY109" fmla="*/ 5520 h 10000"/>
                <a:gd name="connsiteX110" fmla="*/ 2798 w 10000"/>
                <a:gd name="connsiteY110" fmla="*/ 5392 h 10000"/>
                <a:gd name="connsiteX111" fmla="*/ 2814 w 10000"/>
                <a:gd name="connsiteY111" fmla="*/ 4896 h 10000"/>
                <a:gd name="connsiteX112" fmla="*/ 2563 w 10000"/>
                <a:gd name="connsiteY112" fmla="*/ 4768 h 10000"/>
                <a:gd name="connsiteX113" fmla="*/ 2440 w 10000"/>
                <a:gd name="connsiteY113" fmla="*/ 5025 h 10000"/>
                <a:gd name="connsiteX114" fmla="*/ 2023 w 10000"/>
                <a:gd name="connsiteY114" fmla="*/ 3649 h 10000"/>
                <a:gd name="connsiteX115" fmla="*/ 2034 w 10000"/>
                <a:gd name="connsiteY115" fmla="*/ 3856 h 10000"/>
                <a:gd name="connsiteX116" fmla="*/ 1815 w 10000"/>
                <a:gd name="connsiteY116" fmla="*/ 3745 h 10000"/>
                <a:gd name="connsiteX117" fmla="*/ 1815 w 10000"/>
                <a:gd name="connsiteY117" fmla="*/ 3615 h 10000"/>
                <a:gd name="connsiteX118" fmla="*/ 1842 w 10000"/>
                <a:gd name="connsiteY118" fmla="*/ 3232 h 10000"/>
                <a:gd name="connsiteX119" fmla="*/ 1773 w 10000"/>
                <a:gd name="connsiteY119" fmla="*/ 2992 h 10000"/>
                <a:gd name="connsiteX120" fmla="*/ 1580 w 10000"/>
                <a:gd name="connsiteY120" fmla="*/ 2783 h 10000"/>
                <a:gd name="connsiteX121" fmla="*/ 1468 w 10000"/>
                <a:gd name="connsiteY121" fmla="*/ 2944 h 10000"/>
                <a:gd name="connsiteX122" fmla="*/ 1468 w 10000"/>
                <a:gd name="connsiteY122" fmla="*/ 3568 h 10000"/>
                <a:gd name="connsiteX123" fmla="*/ 1442 w 10000"/>
                <a:gd name="connsiteY123" fmla="*/ 3615 h 10000"/>
                <a:gd name="connsiteX124" fmla="*/ 1383 w 10000"/>
                <a:gd name="connsiteY124" fmla="*/ 3615 h 10000"/>
                <a:gd name="connsiteX125" fmla="*/ 1233 w 10000"/>
                <a:gd name="connsiteY125" fmla="*/ 3152 h 10000"/>
                <a:gd name="connsiteX126" fmla="*/ 1095 w 10000"/>
                <a:gd name="connsiteY126" fmla="*/ 3952 h 10000"/>
                <a:gd name="connsiteX127" fmla="*/ 1041 w 10000"/>
                <a:gd name="connsiteY127" fmla="*/ 3904 h 10000"/>
                <a:gd name="connsiteX128" fmla="*/ 886 w 10000"/>
                <a:gd name="connsiteY128" fmla="*/ 2864 h 10000"/>
                <a:gd name="connsiteX129" fmla="*/ 721 w 10000"/>
                <a:gd name="connsiteY129" fmla="*/ 2576 h 10000"/>
                <a:gd name="connsiteX130" fmla="*/ 625 w 10000"/>
                <a:gd name="connsiteY130" fmla="*/ 2656 h 10000"/>
                <a:gd name="connsiteX131" fmla="*/ 651 w 10000"/>
                <a:gd name="connsiteY131" fmla="*/ 2288 h 10000"/>
                <a:gd name="connsiteX132" fmla="*/ 358 w 10000"/>
                <a:gd name="connsiteY132" fmla="*/ 2112 h 10000"/>
                <a:gd name="connsiteX133" fmla="*/ 416 w 10000"/>
                <a:gd name="connsiteY133" fmla="*/ 1904 h 10000"/>
                <a:gd name="connsiteX134" fmla="*/ 374 w 10000"/>
                <a:gd name="connsiteY134" fmla="*/ 1904 h 10000"/>
                <a:gd name="connsiteX135" fmla="*/ 251 w 10000"/>
                <a:gd name="connsiteY135" fmla="*/ 2112 h 10000"/>
                <a:gd name="connsiteX136" fmla="*/ 304 w 10000"/>
                <a:gd name="connsiteY136" fmla="*/ 1904 h 10000"/>
                <a:gd name="connsiteX137" fmla="*/ 320 w 10000"/>
                <a:gd name="connsiteY137" fmla="*/ 1824 h 10000"/>
                <a:gd name="connsiteX138" fmla="*/ 155 w 10000"/>
                <a:gd name="connsiteY138" fmla="*/ 2000 h 10000"/>
                <a:gd name="connsiteX139" fmla="*/ 155 w 10000"/>
                <a:gd name="connsiteY139" fmla="*/ 959 h 10000"/>
                <a:gd name="connsiteX140" fmla="*/ 43 w 10000"/>
                <a:gd name="connsiteY140" fmla="*/ 880 h 10000"/>
                <a:gd name="connsiteX141" fmla="*/ 0 w 10000"/>
                <a:gd name="connsiteY141" fmla="*/ 1088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5936 h 10000"/>
                <a:gd name="connsiteX3" fmla="*/ 9920 w 10000"/>
                <a:gd name="connsiteY3" fmla="*/ 5776 h 10000"/>
                <a:gd name="connsiteX4" fmla="*/ 9754 w 10000"/>
                <a:gd name="connsiteY4" fmla="*/ 6144 h 10000"/>
                <a:gd name="connsiteX5" fmla="*/ 9712 w 10000"/>
                <a:gd name="connsiteY5" fmla="*/ 7025 h 10000"/>
                <a:gd name="connsiteX6" fmla="*/ 9349 w 10000"/>
                <a:gd name="connsiteY6" fmla="*/ 7552 h 10000"/>
                <a:gd name="connsiteX7" fmla="*/ 9279 w 10000"/>
                <a:gd name="connsiteY7" fmla="*/ 7344 h 10000"/>
                <a:gd name="connsiteX8" fmla="*/ 9253 w 10000"/>
                <a:gd name="connsiteY8" fmla="*/ 7392 h 10000"/>
                <a:gd name="connsiteX9" fmla="*/ 9242 w 10000"/>
                <a:gd name="connsiteY9" fmla="*/ 7761 h 10000"/>
                <a:gd name="connsiteX10" fmla="*/ 9156 w 10000"/>
                <a:gd name="connsiteY10" fmla="*/ 7808 h 10000"/>
                <a:gd name="connsiteX11" fmla="*/ 9034 w 10000"/>
                <a:gd name="connsiteY11" fmla="*/ 7392 h 10000"/>
                <a:gd name="connsiteX12" fmla="*/ 9071 w 10000"/>
                <a:gd name="connsiteY12" fmla="*/ 7233 h 10000"/>
                <a:gd name="connsiteX13" fmla="*/ 9007 w 10000"/>
                <a:gd name="connsiteY13" fmla="*/ 6976 h 10000"/>
                <a:gd name="connsiteX14" fmla="*/ 8825 w 10000"/>
                <a:gd name="connsiteY14" fmla="*/ 7184 h 10000"/>
                <a:gd name="connsiteX15" fmla="*/ 8809 w 10000"/>
                <a:gd name="connsiteY15" fmla="*/ 7056 h 10000"/>
                <a:gd name="connsiteX16" fmla="*/ 8868 w 10000"/>
                <a:gd name="connsiteY16" fmla="*/ 6896 h 10000"/>
                <a:gd name="connsiteX17" fmla="*/ 8836 w 10000"/>
                <a:gd name="connsiteY17" fmla="*/ 6768 h 10000"/>
                <a:gd name="connsiteX18" fmla="*/ 8756 w 10000"/>
                <a:gd name="connsiteY18" fmla="*/ 6848 h 10000"/>
                <a:gd name="connsiteX19" fmla="*/ 8671 w 10000"/>
                <a:gd name="connsiteY19" fmla="*/ 6512 h 10000"/>
                <a:gd name="connsiteX20" fmla="*/ 8697 w 10000"/>
                <a:gd name="connsiteY20" fmla="*/ 6224 h 10000"/>
                <a:gd name="connsiteX21" fmla="*/ 8628 w 10000"/>
                <a:gd name="connsiteY21" fmla="*/ 6305 h 10000"/>
                <a:gd name="connsiteX22" fmla="*/ 8590 w 10000"/>
                <a:gd name="connsiteY22" fmla="*/ 7056 h 10000"/>
                <a:gd name="connsiteX23" fmla="*/ 8436 w 10000"/>
                <a:gd name="connsiteY23" fmla="*/ 6976 h 10000"/>
                <a:gd name="connsiteX24" fmla="*/ 8436 w 10000"/>
                <a:gd name="connsiteY24" fmla="*/ 6928 h 10000"/>
                <a:gd name="connsiteX25" fmla="*/ 8478 w 10000"/>
                <a:gd name="connsiteY25" fmla="*/ 6816 h 10000"/>
                <a:gd name="connsiteX26" fmla="*/ 8478 w 10000"/>
                <a:gd name="connsiteY26" fmla="*/ 6768 h 10000"/>
                <a:gd name="connsiteX27" fmla="*/ 8382 w 10000"/>
                <a:gd name="connsiteY27" fmla="*/ 6640 h 10000"/>
                <a:gd name="connsiteX28" fmla="*/ 8356 w 10000"/>
                <a:gd name="connsiteY28" fmla="*/ 6928 h 10000"/>
                <a:gd name="connsiteX29" fmla="*/ 8409 w 10000"/>
                <a:gd name="connsiteY29" fmla="*/ 7184 h 10000"/>
                <a:gd name="connsiteX30" fmla="*/ 8393 w 10000"/>
                <a:gd name="connsiteY30" fmla="*/ 7184 h 10000"/>
                <a:gd name="connsiteX31" fmla="*/ 8297 w 10000"/>
                <a:gd name="connsiteY31" fmla="*/ 6928 h 10000"/>
                <a:gd name="connsiteX32" fmla="*/ 8254 w 10000"/>
                <a:gd name="connsiteY32" fmla="*/ 6481 h 10000"/>
                <a:gd name="connsiteX33" fmla="*/ 8217 w 10000"/>
                <a:gd name="connsiteY33" fmla="*/ 6481 h 10000"/>
                <a:gd name="connsiteX34" fmla="*/ 8201 w 10000"/>
                <a:gd name="connsiteY34" fmla="*/ 6640 h 10000"/>
                <a:gd name="connsiteX35" fmla="*/ 8115 w 10000"/>
                <a:gd name="connsiteY35" fmla="*/ 6512 h 10000"/>
                <a:gd name="connsiteX36" fmla="*/ 8078 w 10000"/>
                <a:gd name="connsiteY36" fmla="*/ 6720 h 10000"/>
                <a:gd name="connsiteX37" fmla="*/ 8078 w 10000"/>
                <a:gd name="connsiteY37" fmla="*/ 6559 h 10000"/>
                <a:gd name="connsiteX38" fmla="*/ 7939 w 10000"/>
                <a:gd name="connsiteY38" fmla="*/ 6896 h 10000"/>
                <a:gd name="connsiteX39" fmla="*/ 7854 w 10000"/>
                <a:gd name="connsiteY39" fmla="*/ 6896 h 10000"/>
                <a:gd name="connsiteX40" fmla="*/ 7645 w 10000"/>
                <a:gd name="connsiteY40" fmla="*/ 7392 h 10000"/>
                <a:gd name="connsiteX41" fmla="*/ 7603 w 10000"/>
                <a:gd name="connsiteY41" fmla="*/ 7233 h 10000"/>
                <a:gd name="connsiteX42" fmla="*/ 7635 w 10000"/>
                <a:gd name="connsiteY42" fmla="*/ 7552 h 10000"/>
                <a:gd name="connsiteX43" fmla="*/ 7533 w 10000"/>
                <a:gd name="connsiteY43" fmla="*/ 7552 h 10000"/>
                <a:gd name="connsiteX44" fmla="*/ 7453 w 10000"/>
                <a:gd name="connsiteY44" fmla="*/ 8256 h 10000"/>
                <a:gd name="connsiteX45" fmla="*/ 7330 w 10000"/>
                <a:gd name="connsiteY45" fmla="*/ 8464 h 10000"/>
                <a:gd name="connsiteX46" fmla="*/ 7368 w 10000"/>
                <a:gd name="connsiteY46" fmla="*/ 8720 h 10000"/>
                <a:gd name="connsiteX47" fmla="*/ 7341 w 10000"/>
                <a:gd name="connsiteY47" fmla="*/ 8880 h 10000"/>
                <a:gd name="connsiteX48" fmla="*/ 7261 w 10000"/>
                <a:gd name="connsiteY48" fmla="*/ 8768 h 10000"/>
                <a:gd name="connsiteX49" fmla="*/ 7192 w 10000"/>
                <a:gd name="connsiteY49" fmla="*/ 9345 h 10000"/>
                <a:gd name="connsiteX50" fmla="*/ 7160 w 10000"/>
                <a:gd name="connsiteY50" fmla="*/ 9345 h 10000"/>
                <a:gd name="connsiteX51" fmla="*/ 7149 w 10000"/>
                <a:gd name="connsiteY51" fmla="*/ 9088 h 10000"/>
                <a:gd name="connsiteX52" fmla="*/ 7122 w 10000"/>
                <a:gd name="connsiteY52" fmla="*/ 9264 h 10000"/>
                <a:gd name="connsiteX53" fmla="*/ 7090 w 10000"/>
                <a:gd name="connsiteY53" fmla="*/ 9504 h 10000"/>
                <a:gd name="connsiteX54" fmla="*/ 6887 w 10000"/>
                <a:gd name="connsiteY54" fmla="*/ 9504 h 10000"/>
                <a:gd name="connsiteX55" fmla="*/ 6845 w 10000"/>
                <a:gd name="connsiteY55" fmla="*/ 10000 h 10000"/>
                <a:gd name="connsiteX56" fmla="*/ 6818 w 10000"/>
                <a:gd name="connsiteY56" fmla="*/ 9584 h 10000"/>
                <a:gd name="connsiteX57" fmla="*/ 6828 w 10000"/>
                <a:gd name="connsiteY57" fmla="*/ 7240 h 10000"/>
                <a:gd name="connsiteX58" fmla="*/ 6677 w 10000"/>
                <a:gd name="connsiteY58" fmla="*/ 7063 h 10000"/>
                <a:gd name="connsiteX59" fmla="*/ 6616 w 10000"/>
                <a:gd name="connsiteY59" fmla="*/ 7232 h 10000"/>
                <a:gd name="connsiteX60" fmla="*/ 6417 w 10000"/>
                <a:gd name="connsiteY60" fmla="*/ 7337 h 10000"/>
                <a:gd name="connsiteX61" fmla="*/ 6500 w 10000"/>
                <a:gd name="connsiteY61" fmla="*/ 7337 h 10000"/>
                <a:gd name="connsiteX62" fmla="*/ 6333 w 10000"/>
                <a:gd name="connsiteY62" fmla="*/ 7656 h 10000"/>
                <a:gd name="connsiteX63" fmla="*/ 6333 w 10000"/>
                <a:gd name="connsiteY63" fmla="*/ 7337 h 10000"/>
                <a:gd name="connsiteX64" fmla="*/ 6250 w 10000"/>
                <a:gd name="connsiteY64" fmla="*/ 7337 h 10000"/>
                <a:gd name="connsiteX65" fmla="*/ 6167 w 10000"/>
                <a:gd name="connsiteY65" fmla="*/ 7337 h 10000"/>
                <a:gd name="connsiteX66" fmla="*/ 5917 w 10000"/>
                <a:gd name="connsiteY66" fmla="*/ 7337 h 10000"/>
                <a:gd name="connsiteX67" fmla="*/ 5879 w 10000"/>
                <a:gd name="connsiteY67" fmla="*/ 6977 h 10000"/>
                <a:gd name="connsiteX68" fmla="*/ 5753 w 10000"/>
                <a:gd name="connsiteY68" fmla="*/ 7138 h 10000"/>
                <a:gd name="connsiteX69" fmla="*/ 5700 w 10000"/>
                <a:gd name="connsiteY69" fmla="*/ 7177 h 10000"/>
                <a:gd name="connsiteX70" fmla="*/ 5559 w 10000"/>
                <a:gd name="connsiteY70" fmla="*/ 7199 h 10000"/>
                <a:gd name="connsiteX71" fmla="*/ 5472 w 10000"/>
                <a:gd name="connsiteY71" fmla="*/ 7208 h 10000"/>
                <a:gd name="connsiteX72" fmla="*/ 5335 w 10000"/>
                <a:gd name="connsiteY72" fmla="*/ 7877 h 10000"/>
                <a:gd name="connsiteX73" fmla="*/ 5268 w 10000"/>
                <a:gd name="connsiteY73" fmla="*/ 7398 h 10000"/>
                <a:gd name="connsiteX74" fmla="*/ 5151 w 10000"/>
                <a:gd name="connsiteY74" fmla="*/ 7407 h 10000"/>
                <a:gd name="connsiteX75" fmla="*/ 5108 w 10000"/>
                <a:gd name="connsiteY75" fmla="*/ 8156 h 10000"/>
                <a:gd name="connsiteX76" fmla="*/ 5076 w 10000"/>
                <a:gd name="connsiteY76" fmla="*/ 7989 h 10000"/>
                <a:gd name="connsiteX77" fmla="*/ 5000 w 10000"/>
                <a:gd name="connsiteY77" fmla="*/ 7976 h 10000"/>
                <a:gd name="connsiteX78" fmla="*/ 5083 w 10000"/>
                <a:gd name="connsiteY78" fmla="*/ 7337 h 10000"/>
                <a:gd name="connsiteX79" fmla="*/ 5083 w 10000"/>
                <a:gd name="connsiteY79" fmla="*/ 8294 h 10000"/>
                <a:gd name="connsiteX80" fmla="*/ 4958 w 10000"/>
                <a:gd name="connsiteY80" fmla="*/ 6775 h 10000"/>
                <a:gd name="connsiteX81" fmla="*/ 4917 w 10000"/>
                <a:gd name="connsiteY81" fmla="*/ 7018 h 10000"/>
                <a:gd name="connsiteX82" fmla="*/ 4833 w 10000"/>
                <a:gd name="connsiteY82" fmla="*/ 6699 h 10000"/>
                <a:gd name="connsiteX83" fmla="*/ 4597 w 10000"/>
                <a:gd name="connsiteY83" fmla="*/ 7949 h 10000"/>
                <a:gd name="connsiteX84" fmla="*/ 4677 w 10000"/>
                <a:gd name="connsiteY84" fmla="*/ 7758 h 10000"/>
                <a:gd name="connsiteX85" fmla="*/ 4592 w 10000"/>
                <a:gd name="connsiteY85" fmla="*/ 7717 h 10000"/>
                <a:gd name="connsiteX86" fmla="*/ 4497 w 10000"/>
                <a:gd name="connsiteY86" fmla="*/ 7741 h 10000"/>
                <a:gd name="connsiteX87" fmla="*/ 4359 w 10000"/>
                <a:gd name="connsiteY87" fmla="*/ 7908 h 10000"/>
                <a:gd name="connsiteX88" fmla="*/ 4337 w 10000"/>
                <a:gd name="connsiteY88" fmla="*/ 7764 h 10000"/>
                <a:gd name="connsiteX89" fmla="*/ 4345 w 10000"/>
                <a:gd name="connsiteY89" fmla="*/ 6926 h 10000"/>
                <a:gd name="connsiteX90" fmla="*/ 4122 w 10000"/>
                <a:gd name="connsiteY90" fmla="*/ 7657 h 10000"/>
                <a:gd name="connsiteX91" fmla="*/ 4058 w 10000"/>
                <a:gd name="connsiteY91" fmla="*/ 7178 h 10000"/>
                <a:gd name="connsiteX92" fmla="*/ 3954 w 10000"/>
                <a:gd name="connsiteY92" fmla="*/ 7091 h 10000"/>
                <a:gd name="connsiteX93" fmla="*/ 4044 w 10000"/>
                <a:gd name="connsiteY93" fmla="*/ 7625 h 10000"/>
                <a:gd name="connsiteX94" fmla="*/ 3833 w 10000"/>
                <a:gd name="connsiteY94" fmla="*/ 7018 h 10000"/>
                <a:gd name="connsiteX95" fmla="*/ 3719 w 10000"/>
                <a:gd name="connsiteY95" fmla="*/ 7098 h 10000"/>
                <a:gd name="connsiteX96" fmla="*/ 3750 w 10000"/>
                <a:gd name="connsiteY96" fmla="*/ 6381 h 10000"/>
                <a:gd name="connsiteX97" fmla="*/ 3631 w 10000"/>
                <a:gd name="connsiteY97" fmla="*/ 6481 h 10000"/>
                <a:gd name="connsiteX98" fmla="*/ 3615 w 10000"/>
                <a:gd name="connsiteY98" fmla="*/ 6481 h 10000"/>
                <a:gd name="connsiteX99" fmla="*/ 3465 w 10000"/>
                <a:gd name="connsiteY99" fmla="*/ 6512 h 10000"/>
                <a:gd name="connsiteX100" fmla="*/ 3406 w 10000"/>
                <a:gd name="connsiteY100" fmla="*/ 6016 h 10000"/>
                <a:gd name="connsiteX101" fmla="*/ 3198 w 10000"/>
                <a:gd name="connsiteY101" fmla="*/ 5936 h 10000"/>
                <a:gd name="connsiteX102" fmla="*/ 3091 w 10000"/>
                <a:gd name="connsiteY102" fmla="*/ 5984 h 10000"/>
                <a:gd name="connsiteX103" fmla="*/ 3006 w 10000"/>
                <a:gd name="connsiteY103" fmla="*/ 5649 h 10000"/>
                <a:gd name="connsiteX104" fmla="*/ 2990 w 10000"/>
                <a:gd name="connsiteY104" fmla="*/ 5649 h 10000"/>
                <a:gd name="connsiteX105" fmla="*/ 2936 w 10000"/>
                <a:gd name="connsiteY105" fmla="*/ 6096 h 10000"/>
                <a:gd name="connsiteX106" fmla="*/ 2910 w 10000"/>
                <a:gd name="connsiteY106" fmla="*/ 6064 h 10000"/>
                <a:gd name="connsiteX107" fmla="*/ 2851 w 10000"/>
                <a:gd name="connsiteY107" fmla="*/ 5312 h 10000"/>
                <a:gd name="connsiteX108" fmla="*/ 2840 w 10000"/>
                <a:gd name="connsiteY108" fmla="*/ 5312 h 10000"/>
                <a:gd name="connsiteX109" fmla="*/ 2840 w 10000"/>
                <a:gd name="connsiteY109" fmla="*/ 5520 h 10000"/>
                <a:gd name="connsiteX110" fmla="*/ 2798 w 10000"/>
                <a:gd name="connsiteY110" fmla="*/ 5392 h 10000"/>
                <a:gd name="connsiteX111" fmla="*/ 2814 w 10000"/>
                <a:gd name="connsiteY111" fmla="*/ 4896 h 10000"/>
                <a:gd name="connsiteX112" fmla="*/ 2563 w 10000"/>
                <a:gd name="connsiteY112" fmla="*/ 4768 h 10000"/>
                <a:gd name="connsiteX113" fmla="*/ 2440 w 10000"/>
                <a:gd name="connsiteY113" fmla="*/ 5025 h 10000"/>
                <a:gd name="connsiteX114" fmla="*/ 2023 w 10000"/>
                <a:gd name="connsiteY114" fmla="*/ 3649 h 10000"/>
                <a:gd name="connsiteX115" fmla="*/ 2034 w 10000"/>
                <a:gd name="connsiteY115" fmla="*/ 3856 h 10000"/>
                <a:gd name="connsiteX116" fmla="*/ 1815 w 10000"/>
                <a:gd name="connsiteY116" fmla="*/ 3745 h 10000"/>
                <a:gd name="connsiteX117" fmla="*/ 1815 w 10000"/>
                <a:gd name="connsiteY117" fmla="*/ 3615 h 10000"/>
                <a:gd name="connsiteX118" fmla="*/ 1842 w 10000"/>
                <a:gd name="connsiteY118" fmla="*/ 3232 h 10000"/>
                <a:gd name="connsiteX119" fmla="*/ 1773 w 10000"/>
                <a:gd name="connsiteY119" fmla="*/ 2992 h 10000"/>
                <a:gd name="connsiteX120" fmla="*/ 1580 w 10000"/>
                <a:gd name="connsiteY120" fmla="*/ 2783 h 10000"/>
                <a:gd name="connsiteX121" fmla="*/ 1468 w 10000"/>
                <a:gd name="connsiteY121" fmla="*/ 2944 h 10000"/>
                <a:gd name="connsiteX122" fmla="*/ 1468 w 10000"/>
                <a:gd name="connsiteY122" fmla="*/ 3568 h 10000"/>
                <a:gd name="connsiteX123" fmla="*/ 1442 w 10000"/>
                <a:gd name="connsiteY123" fmla="*/ 3615 h 10000"/>
                <a:gd name="connsiteX124" fmla="*/ 1383 w 10000"/>
                <a:gd name="connsiteY124" fmla="*/ 3615 h 10000"/>
                <a:gd name="connsiteX125" fmla="*/ 1233 w 10000"/>
                <a:gd name="connsiteY125" fmla="*/ 3152 h 10000"/>
                <a:gd name="connsiteX126" fmla="*/ 1095 w 10000"/>
                <a:gd name="connsiteY126" fmla="*/ 3952 h 10000"/>
                <a:gd name="connsiteX127" fmla="*/ 1041 w 10000"/>
                <a:gd name="connsiteY127" fmla="*/ 3904 h 10000"/>
                <a:gd name="connsiteX128" fmla="*/ 886 w 10000"/>
                <a:gd name="connsiteY128" fmla="*/ 2864 h 10000"/>
                <a:gd name="connsiteX129" fmla="*/ 721 w 10000"/>
                <a:gd name="connsiteY129" fmla="*/ 2576 h 10000"/>
                <a:gd name="connsiteX130" fmla="*/ 625 w 10000"/>
                <a:gd name="connsiteY130" fmla="*/ 2656 h 10000"/>
                <a:gd name="connsiteX131" fmla="*/ 651 w 10000"/>
                <a:gd name="connsiteY131" fmla="*/ 2288 h 10000"/>
                <a:gd name="connsiteX132" fmla="*/ 358 w 10000"/>
                <a:gd name="connsiteY132" fmla="*/ 2112 h 10000"/>
                <a:gd name="connsiteX133" fmla="*/ 416 w 10000"/>
                <a:gd name="connsiteY133" fmla="*/ 1904 h 10000"/>
                <a:gd name="connsiteX134" fmla="*/ 374 w 10000"/>
                <a:gd name="connsiteY134" fmla="*/ 1904 h 10000"/>
                <a:gd name="connsiteX135" fmla="*/ 251 w 10000"/>
                <a:gd name="connsiteY135" fmla="*/ 2112 h 10000"/>
                <a:gd name="connsiteX136" fmla="*/ 304 w 10000"/>
                <a:gd name="connsiteY136" fmla="*/ 1904 h 10000"/>
                <a:gd name="connsiteX137" fmla="*/ 320 w 10000"/>
                <a:gd name="connsiteY137" fmla="*/ 1824 h 10000"/>
                <a:gd name="connsiteX138" fmla="*/ 155 w 10000"/>
                <a:gd name="connsiteY138" fmla="*/ 2000 h 10000"/>
                <a:gd name="connsiteX139" fmla="*/ 155 w 10000"/>
                <a:gd name="connsiteY139" fmla="*/ 959 h 10000"/>
                <a:gd name="connsiteX140" fmla="*/ 43 w 10000"/>
                <a:gd name="connsiteY140" fmla="*/ 880 h 10000"/>
                <a:gd name="connsiteX141" fmla="*/ 0 w 10000"/>
                <a:gd name="connsiteY141" fmla="*/ 1088 h 10000"/>
                <a:gd name="connsiteX142" fmla="*/ 0 w 10000"/>
                <a:gd name="connsiteY142" fmla="*/ 0 h 10000"/>
                <a:gd name="connsiteX0" fmla="*/ 0 w 10000"/>
                <a:gd name="connsiteY0" fmla="*/ 0 h 9856"/>
                <a:gd name="connsiteX1" fmla="*/ 10000 w 10000"/>
                <a:gd name="connsiteY1" fmla="*/ 0 h 9856"/>
                <a:gd name="connsiteX2" fmla="*/ 10000 w 10000"/>
                <a:gd name="connsiteY2" fmla="*/ 5936 h 9856"/>
                <a:gd name="connsiteX3" fmla="*/ 9920 w 10000"/>
                <a:gd name="connsiteY3" fmla="*/ 5776 h 9856"/>
                <a:gd name="connsiteX4" fmla="*/ 9754 w 10000"/>
                <a:gd name="connsiteY4" fmla="*/ 6144 h 9856"/>
                <a:gd name="connsiteX5" fmla="*/ 9712 w 10000"/>
                <a:gd name="connsiteY5" fmla="*/ 7025 h 9856"/>
                <a:gd name="connsiteX6" fmla="*/ 9349 w 10000"/>
                <a:gd name="connsiteY6" fmla="*/ 7552 h 9856"/>
                <a:gd name="connsiteX7" fmla="*/ 9279 w 10000"/>
                <a:gd name="connsiteY7" fmla="*/ 7344 h 9856"/>
                <a:gd name="connsiteX8" fmla="*/ 9253 w 10000"/>
                <a:gd name="connsiteY8" fmla="*/ 7392 h 9856"/>
                <a:gd name="connsiteX9" fmla="*/ 9242 w 10000"/>
                <a:gd name="connsiteY9" fmla="*/ 7761 h 9856"/>
                <a:gd name="connsiteX10" fmla="*/ 9156 w 10000"/>
                <a:gd name="connsiteY10" fmla="*/ 7808 h 9856"/>
                <a:gd name="connsiteX11" fmla="*/ 9034 w 10000"/>
                <a:gd name="connsiteY11" fmla="*/ 7392 h 9856"/>
                <a:gd name="connsiteX12" fmla="*/ 9071 w 10000"/>
                <a:gd name="connsiteY12" fmla="*/ 7233 h 9856"/>
                <a:gd name="connsiteX13" fmla="*/ 9007 w 10000"/>
                <a:gd name="connsiteY13" fmla="*/ 6976 h 9856"/>
                <a:gd name="connsiteX14" fmla="*/ 8825 w 10000"/>
                <a:gd name="connsiteY14" fmla="*/ 7184 h 9856"/>
                <a:gd name="connsiteX15" fmla="*/ 8809 w 10000"/>
                <a:gd name="connsiteY15" fmla="*/ 7056 h 9856"/>
                <a:gd name="connsiteX16" fmla="*/ 8868 w 10000"/>
                <a:gd name="connsiteY16" fmla="*/ 6896 h 9856"/>
                <a:gd name="connsiteX17" fmla="*/ 8836 w 10000"/>
                <a:gd name="connsiteY17" fmla="*/ 6768 h 9856"/>
                <a:gd name="connsiteX18" fmla="*/ 8756 w 10000"/>
                <a:gd name="connsiteY18" fmla="*/ 6848 h 9856"/>
                <a:gd name="connsiteX19" fmla="*/ 8671 w 10000"/>
                <a:gd name="connsiteY19" fmla="*/ 6512 h 9856"/>
                <a:gd name="connsiteX20" fmla="*/ 8697 w 10000"/>
                <a:gd name="connsiteY20" fmla="*/ 6224 h 9856"/>
                <a:gd name="connsiteX21" fmla="*/ 8628 w 10000"/>
                <a:gd name="connsiteY21" fmla="*/ 6305 h 9856"/>
                <a:gd name="connsiteX22" fmla="*/ 8590 w 10000"/>
                <a:gd name="connsiteY22" fmla="*/ 7056 h 9856"/>
                <a:gd name="connsiteX23" fmla="*/ 8436 w 10000"/>
                <a:gd name="connsiteY23" fmla="*/ 6976 h 9856"/>
                <a:gd name="connsiteX24" fmla="*/ 8436 w 10000"/>
                <a:gd name="connsiteY24" fmla="*/ 6928 h 9856"/>
                <a:gd name="connsiteX25" fmla="*/ 8478 w 10000"/>
                <a:gd name="connsiteY25" fmla="*/ 6816 h 9856"/>
                <a:gd name="connsiteX26" fmla="*/ 8478 w 10000"/>
                <a:gd name="connsiteY26" fmla="*/ 6768 h 9856"/>
                <a:gd name="connsiteX27" fmla="*/ 8382 w 10000"/>
                <a:gd name="connsiteY27" fmla="*/ 6640 h 9856"/>
                <a:gd name="connsiteX28" fmla="*/ 8356 w 10000"/>
                <a:gd name="connsiteY28" fmla="*/ 6928 h 9856"/>
                <a:gd name="connsiteX29" fmla="*/ 8409 w 10000"/>
                <a:gd name="connsiteY29" fmla="*/ 7184 h 9856"/>
                <a:gd name="connsiteX30" fmla="*/ 8393 w 10000"/>
                <a:gd name="connsiteY30" fmla="*/ 7184 h 9856"/>
                <a:gd name="connsiteX31" fmla="*/ 8297 w 10000"/>
                <a:gd name="connsiteY31" fmla="*/ 6928 h 9856"/>
                <a:gd name="connsiteX32" fmla="*/ 8254 w 10000"/>
                <a:gd name="connsiteY32" fmla="*/ 6481 h 9856"/>
                <a:gd name="connsiteX33" fmla="*/ 8217 w 10000"/>
                <a:gd name="connsiteY33" fmla="*/ 6481 h 9856"/>
                <a:gd name="connsiteX34" fmla="*/ 8201 w 10000"/>
                <a:gd name="connsiteY34" fmla="*/ 6640 h 9856"/>
                <a:gd name="connsiteX35" fmla="*/ 8115 w 10000"/>
                <a:gd name="connsiteY35" fmla="*/ 6512 h 9856"/>
                <a:gd name="connsiteX36" fmla="*/ 8078 w 10000"/>
                <a:gd name="connsiteY36" fmla="*/ 6720 h 9856"/>
                <a:gd name="connsiteX37" fmla="*/ 8078 w 10000"/>
                <a:gd name="connsiteY37" fmla="*/ 6559 h 9856"/>
                <a:gd name="connsiteX38" fmla="*/ 7939 w 10000"/>
                <a:gd name="connsiteY38" fmla="*/ 6896 h 9856"/>
                <a:gd name="connsiteX39" fmla="*/ 7854 w 10000"/>
                <a:gd name="connsiteY39" fmla="*/ 6896 h 9856"/>
                <a:gd name="connsiteX40" fmla="*/ 7645 w 10000"/>
                <a:gd name="connsiteY40" fmla="*/ 7392 h 9856"/>
                <a:gd name="connsiteX41" fmla="*/ 7603 w 10000"/>
                <a:gd name="connsiteY41" fmla="*/ 7233 h 9856"/>
                <a:gd name="connsiteX42" fmla="*/ 7635 w 10000"/>
                <a:gd name="connsiteY42" fmla="*/ 7552 h 9856"/>
                <a:gd name="connsiteX43" fmla="*/ 7533 w 10000"/>
                <a:gd name="connsiteY43" fmla="*/ 7552 h 9856"/>
                <a:gd name="connsiteX44" fmla="*/ 7453 w 10000"/>
                <a:gd name="connsiteY44" fmla="*/ 8256 h 9856"/>
                <a:gd name="connsiteX45" fmla="*/ 7330 w 10000"/>
                <a:gd name="connsiteY45" fmla="*/ 8464 h 9856"/>
                <a:gd name="connsiteX46" fmla="*/ 7368 w 10000"/>
                <a:gd name="connsiteY46" fmla="*/ 8720 h 9856"/>
                <a:gd name="connsiteX47" fmla="*/ 7341 w 10000"/>
                <a:gd name="connsiteY47" fmla="*/ 8880 h 9856"/>
                <a:gd name="connsiteX48" fmla="*/ 7261 w 10000"/>
                <a:gd name="connsiteY48" fmla="*/ 8768 h 9856"/>
                <a:gd name="connsiteX49" fmla="*/ 7192 w 10000"/>
                <a:gd name="connsiteY49" fmla="*/ 9345 h 9856"/>
                <a:gd name="connsiteX50" fmla="*/ 7160 w 10000"/>
                <a:gd name="connsiteY50" fmla="*/ 9345 h 9856"/>
                <a:gd name="connsiteX51" fmla="*/ 7149 w 10000"/>
                <a:gd name="connsiteY51" fmla="*/ 9088 h 9856"/>
                <a:gd name="connsiteX52" fmla="*/ 7122 w 10000"/>
                <a:gd name="connsiteY52" fmla="*/ 9264 h 9856"/>
                <a:gd name="connsiteX53" fmla="*/ 7090 w 10000"/>
                <a:gd name="connsiteY53" fmla="*/ 9504 h 9856"/>
                <a:gd name="connsiteX54" fmla="*/ 6887 w 10000"/>
                <a:gd name="connsiteY54" fmla="*/ 9504 h 9856"/>
                <a:gd name="connsiteX55" fmla="*/ 7053 w 10000"/>
                <a:gd name="connsiteY55" fmla="*/ 6611 h 9856"/>
                <a:gd name="connsiteX56" fmla="*/ 6818 w 10000"/>
                <a:gd name="connsiteY56" fmla="*/ 9584 h 9856"/>
                <a:gd name="connsiteX57" fmla="*/ 6828 w 10000"/>
                <a:gd name="connsiteY57" fmla="*/ 7240 h 9856"/>
                <a:gd name="connsiteX58" fmla="*/ 6677 w 10000"/>
                <a:gd name="connsiteY58" fmla="*/ 7063 h 9856"/>
                <a:gd name="connsiteX59" fmla="*/ 6616 w 10000"/>
                <a:gd name="connsiteY59" fmla="*/ 7232 h 9856"/>
                <a:gd name="connsiteX60" fmla="*/ 6417 w 10000"/>
                <a:gd name="connsiteY60" fmla="*/ 7337 h 9856"/>
                <a:gd name="connsiteX61" fmla="*/ 6500 w 10000"/>
                <a:gd name="connsiteY61" fmla="*/ 7337 h 9856"/>
                <a:gd name="connsiteX62" fmla="*/ 6333 w 10000"/>
                <a:gd name="connsiteY62" fmla="*/ 7656 h 9856"/>
                <a:gd name="connsiteX63" fmla="*/ 6333 w 10000"/>
                <a:gd name="connsiteY63" fmla="*/ 7337 h 9856"/>
                <a:gd name="connsiteX64" fmla="*/ 6250 w 10000"/>
                <a:gd name="connsiteY64" fmla="*/ 7337 h 9856"/>
                <a:gd name="connsiteX65" fmla="*/ 6167 w 10000"/>
                <a:gd name="connsiteY65" fmla="*/ 7337 h 9856"/>
                <a:gd name="connsiteX66" fmla="*/ 5917 w 10000"/>
                <a:gd name="connsiteY66" fmla="*/ 7337 h 9856"/>
                <a:gd name="connsiteX67" fmla="*/ 5879 w 10000"/>
                <a:gd name="connsiteY67" fmla="*/ 6977 h 9856"/>
                <a:gd name="connsiteX68" fmla="*/ 5753 w 10000"/>
                <a:gd name="connsiteY68" fmla="*/ 7138 h 9856"/>
                <a:gd name="connsiteX69" fmla="*/ 5700 w 10000"/>
                <a:gd name="connsiteY69" fmla="*/ 7177 h 9856"/>
                <a:gd name="connsiteX70" fmla="*/ 5559 w 10000"/>
                <a:gd name="connsiteY70" fmla="*/ 7199 h 9856"/>
                <a:gd name="connsiteX71" fmla="*/ 5472 w 10000"/>
                <a:gd name="connsiteY71" fmla="*/ 7208 h 9856"/>
                <a:gd name="connsiteX72" fmla="*/ 5335 w 10000"/>
                <a:gd name="connsiteY72" fmla="*/ 7877 h 9856"/>
                <a:gd name="connsiteX73" fmla="*/ 5268 w 10000"/>
                <a:gd name="connsiteY73" fmla="*/ 7398 h 9856"/>
                <a:gd name="connsiteX74" fmla="*/ 5151 w 10000"/>
                <a:gd name="connsiteY74" fmla="*/ 7407 h 9856"/>
                <a:gd name="connsiteX75" fmla="*/ 5108 w 10000"/>
                <a:gd name="connsiteY75" fmla="*/ 8156 h 9856"/>
                <a:gd name="connsiteX76" fmla="*/ 5076 w 10000"/>
                <a:gd name="connsiteY76" fmla="*/ 7989 h 9856"/>
                <a:gd name="connsiteX77" fmla="*/ 5000 w 10000"/>
                <a:gd name="connsiteY77" fmla="*/ 7976 h 9856"/>
                <a:gd name="connsiteX78" fmla="*/ 5083 w 10000"/>
                <a:gd name="connsiteY78" fmla="*/ 7337 h 9856"/>
                <a:gd name="connsiteX79" fmla="*/ 5083 w 10000"/>
                <a:gd name="connsiteY79" fmla="*/ 8294 h 9856"/>
                <a:gd name="connsiteX80" fmla="*/ 4958 w 10000"/>
                <a:gd name="connsiteY80" fmla="*/ 6775 h 9856"/>
                <a:gd name="connsiteX81" fmla="*/ 4917 w 10000"/>
                <a:gd name="connsiteY81" fmla="*/ 7018 h 9856"/>
                <a:gd name="connsiteX82" fmla="*/ 4833 w 10000"/>
                <a:gd name="connsiteY82" fmla="*/ 6699 h 9856"/>
                <a:gd name="connsiteX83" fmla="*/ 4597 w 10000"/>
                <a:gd name="connsiteY83" fmla="*/ 7949 h 9856"/>
                <a:gd name="connsiteX84" fmla="*/ 4677 w 10000"/>
                <a:gd name="connsiteY84" fmla="*/ 7758 h 9856"/>
                <a:gd name="connsiteX85" fmla="*/ 4592 w 10000"/>
                <a:gd name="connsiteY85" fmla="*/ 7717 h 9856"/>
                <a:gd name="connsiteX86" fmla="*/ 4497 w 10000"/>
                <a:gd name="connsiteY86" fmla="*/ 7741 h 9856"/>
                <a:gd name="connsiteX87" fmla="*/ 4359 w 10000"/>
                <a:gd name="connsiteY87" fmla="*/ 7908 h 9856"/>
                <a:gd name="connsiteX88" fmla="*/ 4337 w 10000"/>
                <a:gd name="connsiteY88" fmla="*/ 7764 h 9856"/>
                <a:gd name="connsiteX89" fmla="*/ 4345 w 10000"/>
                <a:gd name="connsiteY89" fmla="*/ 6926 h 9856"/>
                <a:gd name="connsiteX90" fmla="*/ 4122 w 10000"/>
                <a:gd name="connsiteY90" fmla="*/ 7657 h 9856"/>
                <a:gd name="connsiteX91" fmla="*/ 4058 w 10000"/>
                <a:gd name="connsiteY91" fmla="*/ 7178 h 9856"/>
                <a:gd name="connsiteX92" fmla="*/ 3954 w 10000"/>
                <a:gd name="connsiteY92" fmla="*/ 7091 h 9856"/>
                <a:gd name="connsiteX93" fmla="*/ 4044 w 10000"/>
                <a:gd name="connsiteY93" fmla="*/ 7625 h 9856"/>
                <a:gd name="connsiteX94" fmla="*/ 3833 w 10000"/>
                <a:gd name="connsiteY94" fmla="*/ 7018 h 9856"/>
                <a:gd name="connsiteX95" fmla="*/ 3719 w 10000"/>
                <a:gd name="connsiteY95" fmla="*/ 7098 h 9856"/>
                <a:gd name="connsiteX96" fmla="*/ 3750 w 10000"/>
                <a:gd name="connsiteY96" fmla="*/ 6381 h 9856"/>
                <a:gd name="connsiteX97" fmla="*/ 3631 w 10000"/>
                <a:gd name="connsiteY97" fmla="*/ 6481 h 9856"/>
                <a:gd name="connsiteX98" fmla="*/ 3615 w 10000"/>
                <a:gd name="connsiteY98" fmla="*/ 6481 h 9856"/>
                <a:gd name="connsiteX99" fmla="*/ 3465 w 10000"/>
                <a:gd name="connsiteY99" fmla="*/ 6512 h 9856"/>
                <a:gd name="connsiteX100" fmla="*/ 3406 w 10000"/>
                <a:gd name="connsiteY100" fmla="*/ 6016 h 9856"/>
                <a:gd name="connsiteX101" fmla="*/ 3198 w 10000"/>
                <a:gd name="connsiteY101" fmla="*/ 5936 h 9856"/>
                <a:gd name="connsiteX102" fmla="*/ 3091 w 10000"/>
                <a:gd name="connsiteY102" fmla="*/ 5984 h 9856"/>
                <a:gd name="connsiteX103" fmla="*/ 3006 w 10000"/>
                <a:gd name="connsiteY103" fmla="*/ 5649 h 9856"/>
                <a:gd name="connsiteX104" fmla="*/ 2990 w 10000"/>
                <a:gd name="connsiteY104" fmla="*/ 5649 h 9856"/>
                <a:gd name="connsiteX105" fmla="*/ 2936 w 10000"/>
                <a:gd name="connsiteY105" fmla="*/ 6096 h 9856"/>
                <a:gd name="connsiteX106" fmla="*/ 2910 w 10000"/>
                <a:gd name="connsiteY106" fmla="*/ 6064 h 9856"/>
                <a:gd name="connsiteX107" fmla="*/ 2851 w 10000"/>
                <a:gd name="connsiteY107" fmla="*/ 5312 h 9856"/>
                <a:gd name="connsiteX108" fmla="*/ 2840 w 10000"/>
                <a:gd name="connsiteY108" fmla="*/ 5312 h 9856"/>
                <a:gd name="connsiteX109" fmla="*/ 2840 w 10000"/>
                <a:gd name="connsiteY109" fmla="*/ 5520 h 9856"/>
                <a:gd name="connsiteX110" fmla="*/ 2798 w 10000"/>
                <a:gd name="connsiteY110" fmla="*/ 5392 h 9856"/>
                <a:gd name="connsiteX111" fmla="*/ 2814 w 10000"/>
                <a:gd name="connsiteY111" fmla="*/ 4896 h 9856"/>
                <a:gd name="connsiteX112" fmla="*/ 2563 w 10000"/>
                <a:gd name="connsiteY112" fmla="*/ 4768 h 9856"/>
                <a:gd name="connsiteX113" fmla="*/ 2440 w 10000"/>
                <a:gd name="connsiteY113" fmla="*/ 5025 h 9856"/>
                <a:gd name="connsiteX114" fmla="*/ 2023 w 10000"/>
                <a:gd name="connsiteY114" fmla="*/ 3649 h 9856"/>
                <a:gd name="connsiteX115" fmla="*/ 2034 w 10000"/>
                <a:gd name="connsiteY115" fmla="*/ 3856 h 9856"/>
                <a:gd name="connsiteX116" fmla="*/ 1815 w 10000"/>
                <a:gd name="connsiteY116" fmla="*/ 3745 h 9856"/>
                <a:gd name="connsiteX117" fmla="*/ 1815 w 10000"/>
                <a:gd name="connsiteY117" fmla="*/ 3615 h 9856"/>
                <a:gd name="connsiteX118" fmla="*/ 1842 w 10000"/>
                <a:gd name="connsiteY118" fmla="*/ 3232 h 9856"/>
                <a:gd name="connsiteX119" fmla="*/ 1773 w 10000"/>
                <a:gd name="connsiteY119" fmla="*/ 2992 h 9856"/>
                <a:gd name="connsiteX120" fmla="*/ 1580 w 10000"/>
                <a:gd name="connsiteY120" fmla="*/ 2783 h 9856"/>
                <a:gd name="connsiteX121" fmla="*/ 1468 w 10000"/>
                <a:gd name="connsiteY121" fmla="*/ 2944 h 9856"/>
                <a:gd name="connsiteX122" fmla="*/ 1468 w 10000"/>
                <a:gd name="connsiteY122" fmla="*/ 3568 h 9856"/>
                <a:gd name="connsiteX123" fmla="*/ 1442 w 10000"/>
                <a:gd name="connsiteY123" fmla="*/ 3615 h 9856"/>
                <a:gd name="connsiteX124" fmla="*/ 1383 w 10000"/>
                <a:gd name="connsiteY124" fmla="*/ 3615 h 9856"/>
                <a:gd name="connsiteX125" fmla="*/ 1233 w 10000"/>
                <a:gd name="connsiteY125" fmla="*/ 3152 h 9856"/>
                <a:gd name="connsiteX126" fmla="*/ 1095 w 10000"/>
                <a:gd name="connsiteY126" fmla="*/ 3952 h 9856"/>
                <a:gd name="connsiteX127" fmla="*/ 1041 w 10000"/>
                <a:gd name="connsiteY127" fmla="*/ 3904 h 9856"/>
                <a:gd name="connsiteX128" fmla="*/ 886 w 10000"/>
                <a:gd name="connsiteY128" fmla="*/ 2864 h 9856"/>
                <a:gd name="connsiteX129" fmla="*/ 721 w 10000"/>
                <a:gd name="connsiteY129" fmla="*/ 2576 h 9856"/>
                <a:gd name="connsiteX130" fmla="*/ 625 w 10000"/>
                <a:gd name="connsiteY130" fmla="*/ 2656 h 9856"/>
                <a:gd name="connsiteX131" fmla="*/ 651 w 10000"/>
                <a:gd name="connsiteY131" fmla="*/ 2288 h 9856"/>
                <a:gd name="connsiteX132" fmla="*/ 358 w 10000"/>
                <a:gd name="connsiteY132" fmla="*/ 2112 h 9856"/>
                <a:gd name="connsiteX133" fmla="*/ 416 w 10000"/>
                <a:gd name="connsiteY133" fmla="*/ 1904 h 9856"/>
                <a:gd name="connsiteX134" fmla="*/ 374 w 10000"/>
                <a:gd name="connsiteY134" fmla="*/ 1904 h 9856"/>
                <a:gd name="connsiteX135" fmla="*/ 251 w 10000"/>
                <a:gd name="connsiteY135" fmla="*/ 2112 h 9856"/>
                <a:gd name="connsiteX136" fmla="*/ 304 w 10000"/>
                <a:gd name="connsiteY136" fmla="*/ 1904 h 9856"/>
                <a:gd name="connsiteX137" fmla="*/ 320 w 10000"/>
                <a:gd name="connsiteY137" fmla="*/ 1824 h 9856"/>
                <a:gd name="connsiteX138" fmla="*/ 155 w 10000"/>
                <a:gd name="connsiteY138" fmla="*/ 2000 h 9856"/>
                <a:gd name="connsiteX139" fmla="*/ 155 w 10000"/>
                <a:gd name="connsiteY139" fmla="*/ 959 h 9856"/>
                <a:gd name="connsiteX140" fmla="*/ 43 w 10000"/>
                <a:gd name="connsiteY140" fmla="*/ 880 h 9856"/>
                <a:gd name="connsiteX141" fmla="*/ 0 w 10000"/>
                <a:gd name="connsiteY141" fmla="*/ 1088 h 9856"/>
                <a:gd name="connsiteX142" fmla="*/ 0 w 10000"/>
                <a:gd name="connsiteY142" fmla="*/ 0 h 9856"/>
                <a:gd name="connsiteX0" fmla="*/ 0 w 10000"/>
                <a:gd name="connsiteY0" fmla="*/ 0 h 9920"/>
                <a:gd name="connsiteX1" fmla="*/ 10000 w 10000"/>
                <a:gd name="connsiteY1" fmla="*/ 0 h 9920"/>
                <a:gd name="connsiteX2" fmla="*/ 10000 w 10000"/>
                <a:gd name="connsiteY2" fmla="*/ 6023 h 9920"/>
                <a:gd name="connsiteX3" fmla="*/ 9920 w 10000"/>
                <a:gd name="connsiteY3" fmla="*/ 5860 h 9920"/>
                <a:gd name="connsiteX4" fmla="*/ 9754 w 10000"/>
                <a:gd name="connsiteY4" fmla="*/ 6234 h 9920"/>
                <a:gd name="connsiteX5" fmla="*/ 9712 w 10000"/>
                <a:gd name="connsiteY5" fmla="*/ 7128 h 9920"/>
                <a:gd name="connsiteX6" fmla="*/ 9349 w 10000"/>
                <a:gd name="connsiteY6" fmla="*/ 7662 h 9920"/>
                <a:gd name="connsiteX7" fmla="*/ 9279 w 10000"/>
                <a:gd name="connsiteY7" fmla="*/ 7451 h 9920"/>
                <a:gd name="connsiteX8" fmla="*/ 9253 w 10000"/>
                <a:gd name="connsiteY8" fmla="*/ 7500 h 9920"/>
                <a:gd name="connsiteX9" fmla="*/ 9242 w 10000"/>
                <a:gd name="connsiteY9" fmla="*/ 7874 h 9920"/>
                <a:gd name="connsiteX10" fmla="*/ 9156 w 10000"/>
                <a:gd name="connsiteY10" fmla="*/ 7922 h 9920"/>
                <a:gd name="connsiteX11" fmla="*/ 9034 w 10000"/>
                <a:gd name="connsiteY11" fmla="*/ 7500 h 9920"/>
                <a:gd name="connsiteX12" fmla="*/ 9071 w 10000"/>
                <a:gd name="connsiteY12" fmla="*/ 7339 h 9920"/>
                <a:gd name="connsiteX13" fmla="*/ 9007 w 10000"/>
                <a:gd name="connsiteY13" fmla="*/ 7078 h 9920"/>
                <a:gd name="connsiteX14" fmla="*/ 8825 w 10000"/>
                <a:gd name="connsiteY14" fmla="*/ 7289 h 9920"/>
                <a:gd name="connsiteX15" fmla="*/ 8809 w 10000"/>
                <a:gd name="connsiteY15" fmla="*/ 7159 h 9920"/>
                <a:gd name="connsiteX16" fmla="*/ 8868 w 10000"/>
                <a:gd name="connsiteY16" fmla="*/ 6997 h 9920"/>
                <a:gd name="connsiteX17" fmla="*/ 8836 w 10000"/>
                <a:gd name="connsiteY17" fmla="*/ 6867 h 9920"/>
                <a:gd name="connsiteX18" fmla="*/ 8756 w 10000"/>
                <a:gd name="connsiteY18" fmla="*/ 6948 h 9920"/>
                <a:gd name="connsiteX19" fmla="*/ 8671 w 10000"/>
                <a:gd name="connsiteY19" fmla="*/ 6607 h 9920"/>
                <a:gd name="connsiteX20" fmla="*/ 8697 w 10000"/>
                <a:gd name="connsiteY20" fmla="*/ 6315 h 9920"/>
                <a:gd name="connsiteX21" fmla="*/ 8628 w 10000"/>
                <a:gd name="connsiteY21" fmla="*/ 6397 h 9920"/>
                <a:gd name="connsiteX22" fmla="*/ 8590 w 10000"/>
                <a:gd name="connsiteY22" fmla="*/ 7159 h 9920"/>
                <a:gd name="connsiteX23" fmla="*/ 8436 w 10000"/>
                <a:gd name="connsiteY23" fmla="*/ 7078 h 9920"/>
                <a:gd name="connsiteX24" fmla="*/ 8436 w 10000"/>
                <a:gd name="connsiteY24" fmla="*/ 7029 h 9920"/>
                <a:gd name="connsiteX25" fmla="*/ 8478 w 10000"/>
                <a:gd name="connsiteY25" fmla="*/ 6916 h 9920"/>
                <a:gd name="connsiteX26" fmla="*/ 8478 w 10000"/>
                <a:gd name="connsiteY26" fmla="*/ 6867 h 9920"/>
                <a:gd name="connsiteX27" fmla="*/ 8382 w 10000"/>
                <a:gd name="connsiteY27" fmla="*/ 6737 h 9920"/>
                <a:gd name="connsiteX28" fmla="*/ 8356 w 10000"/>
                <a:gd name="connsiteY28" fmla="*/ 7029 h 9920"/>
                <a:gd name="connsiteX29" fmla="*/ 8409 w 10000"/>
                <a:gd name="connsiteY29" fmla="*/ 7289 h 9920"/>
                <a:gd name="connsiteX30" fmla="*/ 8393 w 10000"/>
                <a:gd name="connsiteY30" fmla="*/ 7289 h 9920"/>
                <a:gd name="connsiteX31" fmla="*/ 8297 w 10000"/>
                <a:gd name="connsiteY31" fmla="*/ 7029 h 9920"/>
                <a:gd name="connsiteX32" fmla="*/ 8254 w 10000"/>
                <a:gd name="connsiteY32" fmla="*/ 6576 h 9920"/>
                <a:gd name="connsiteX33" fmla="*/ 8217 w 10000"/>
                <a:gd name="connsiteY33" fmla="*/ 6576 h 9920"/>
                <a:gd name="connsiteX34" fmla="*/ 8201 w 10000"/>
                <a:gd name="connsiteY34" fmla="*/ 6737 h 9920"/>
                <a:gd name="connsiteX35" fmla="*/ 8115 w 10000"/>
                <a:gd name="connsiteY35" fmla="*/ 6607 h 9920"/>
                <a:gd name="connsiteX36" fmla="*/ 8078 w 10000"/>
                <a:gd name="connsiteY36" fmla="*/ 6818 h 9920"/>
                <a:gd name="connsiteX37" fmla="*/ 8078 w 10000"/>
                <a:gd name="connsiteY37" fmla="*/ 6655 h 9920"/>
                <a:gd name="connsiteX38" fmla="*/ 7939 w 10000"/>
                <a:gd name="connsiteY38" fmla="*/ 6997 h 9920"/>
                <a:gd name="connsiteX39" fmla="*/ 7854 w 10000"/>
                <a:gd name="connsiteY39" fmla="*/ 6997 h 9920"/>
                <a:gd name="connsiteX40" fmla="*/ 7645 w 10000"/>
                <a:gd name="connsiteY40" fmla="*/ 7500 h 9920"/>
                <a:gd name="connsiteX41" fmla="*/ 7603 w 10000"/>
                <a:gd name="connsiteY41" fmla="*/ 7339 h 9920"/>
                <a:gd name="connsiteX42" fmla="*/ 7635 w 10000"/>
                <a:gd name="connsiteY42" fmla="*/ 7662 h 9920"/>
                <a:gd name="connsiteX43" fmla="*/ 7533 w 10000"/>
                <a:gd name="connsiteY43" fmla="*/ 7662 h 9920"/>
                <a:gd name="connsiteX44" fmla="*/ 7453 w 10000"/>
                <a:gd name="connsiteY44" fmla="*/ 8377 h 9920"/>
                <a:gd name="connsiteX45" fmla="*/ 7330 w 10000"/>
                <a:gd name="connsiteY45" fmla="*/ 8588 h 9920"/>
                <a:gd name="connsiteX46" fmla="*/ 7368 w 10000"/>
                <a:gd name="connsiteY46" fmla="*/ 8847 h 9920"/>
                <a:gd name="connsiteX47" fmla="*/ 7341 w 10000"/>
                <a:gd name="connsiteY47" fmla="*/ 9010 h 9920"/>
                <a:gd name="connsiteX48" fmla="*/ 7261 w 10000"/>
                <a:gd name="connsiteY48" fmla="*/ 8896 h 9920"/>
                <a:gd name="connsiteX49" fmla="*/ 7192 w 10000"/>
                <a:gd name="connsiteY49" fmla="*/ 9482 h 9920"/>
                <a:gd name="connsiteX50" fmla="*/ 7160 w 10000"/>
                <a:gd name="connsiteY50" fmla="*/ 9482 h 9920"/>
                <a:gd name="connsiteX51" fmla="*/ 7149 w 10000"/>
                <a:gd name="connsiteY51" fmla="*/ 9221 h 9920"/>
                <a:gd name="connsiteX52" fmla="*/ 7122 w 10000"/>
                <a:gd name="connsiteY52" fmla="*/ 9399 h 9920"/>
                <a:gd name="connsiteX53" fmla="*/ 7090 w 10000"/>
                <a:gd name="connsiteY53" fmla="*/ 9643 h 9920"/>
                <a:gd name="connsiteX54" fmla="*/ 6887 w 10000"/>
                <a:gd name="connsiteY54" fmla="*/ 9643 h 9920"/>
                <a:gd name="connsiteX55" fmla="*/ 7053 w 10000"/>
                <a:gd name="connsiteY55" fmla="*/ 6708 h 9920"/>
                <a:gd name="connsiteX56" fmla="*/ 7026 w 10000"/>
                <a:gd name="connsiteY56" fmla="*/ 7175 h 9920"/>
                <a:gd name="connsiteX57" fmla="*/ 6828 w 10000"/>
                <a:gd name="connsiteY57" fmla="*/ 7346 h 9920"/>
                <a:gd name="connsiteX58" fmla="*/ 6677 w 10000"/>
                <a:gd name="connsiteY58" fmla="*/ 7166 h 9920"/>
                <a:gd name="connsiteX59" fmla="*/ 6616 w 10000"/>
                <a:gd name="connsiteY59" fmla="*/ 7338 h 9920"/>
                <a:gd name="connsiteX60" fmla="*/ 6417 w 10000"/>
                <a:gd name="connsiteY60" fmla="*/ 7444 h 9920"/>
                <a:gd name="connsiteX61" fmla="*/ 6500 w 10000"/>
                <a:gd name="connsiteY61" fmla="*/ 7444 h 9920"/>
                <a:gd name="connsiteX62" fmla="*/ 6333 w 10000"/>
                <a:gd name="connsiteY62" fmla="*/ 7768 h 9920"/>
                <a:gd name="connsiteX63" fmla="*/ 6333 w 10000"/>
                <a:gd name="connsiteY63" fmla="*/ 7444 h 9920"/>
                <a:gd name="connsiteX64" fmla="*/ 6250 w 10000"/>
                <a:gd name="connsiteY64" fmla="*/ 7444 h 9920"/>
                <a:gd name="connsiteX65" fmla="*/ 6167 w 10000"/>
                <a:gd name="connsiteY65" fmla="*/ 7444 h 9920"/>
                <a:gd name="connsiteX66" fmla="*/ 5917 w 10000"/>
                <a:gd name="connsiteY66" fmla="*/ 7444 h 9920"/>
                <a:gd name="connsiteX67" fmla="*/ 5879 w 10000"/>
                <a:gd name="connsiteY67" fmla="*/ 7079 h 9920"/>
                <a:gd name="connsiteX68" fmla="*/ 5753 w 10000"/>
                <a:gd name="connsiteY68" fmla="*/ 7242 h 9920"/>
                <a:gd name="connsiteX69" fmla="*/ 5700 w 10000"/>
                <a:gd name="connsiteY69" fmla="*/ 7282 h 9920"/>
                <a:gd name="connsiteX70" fmla="*/ 5559 w 10000"/>
                <a:gd name="connsiteY70" fmla="*/ 7304 h 9920"/>
                <a:gd name="connsiteX71" fmla="*/ 5472 w 10000"/>
                <a:gd name="connsiteY71" fmla="*/ 7313 h 9920"/>
                <a:gd name="connsiteX72" fmla="*/ 5335 w 10000"/>
                <a:gd name="connsiteY72" fmla="*/ 7992 h 9920"/>
                <a:gd name="connsiteX73" fmla="*/ 5268 w 10000"/>
                <a:gd name="connsiteY73" fmla="*/ 7506 h 9920"/>
                <a:gd name="connsiteX74" fmla="*/ 5151 w 10000"/>
                <a:gd name="connsiteY74" fmla="*/ 7515 h 9920"/>
                <a:gd name="connsiteX75" fmla="*/ 5108 w 10000"/>
                <a:gd name="connsiteY75" fmla="*/ 8275 h 9920"/>
                <a:gd name="connsiteX76" fmla="*/ 5076 w 10000"/>
                <a:gd name="connsiteY76" fmla="*/ 8106 h 9920"/>
                <a:gd name="connsiteX77" fmla="*/ 5000 w 10000"/>
                <a:gd name="connsiteY77" fmla="*/ 8093 h 9920"/>
                <a:gd name="connsiteX78" fmla="*/ 5083 w 10000"/>
                <a:gd name="connsiteY78" fmla="*/ 7444 h 9920"/>
                <a:gd name="connsiteX79" fmla="*/ 5083 w 10000"/>
                <a:gd name="connsiteY79" fmla="*/ 8415 h 9920"/>
                <a:gd name="connsiteX80" fmla="*/ 4958 w 10000"/>
                <a:gd name="connsiteY80" fmla="*/ 6874 h 9920"/>
                <a:gd name="connsiteX81" fmla="*/ 4917 w 10000"/>
                <a:gd name="connsiteY81" fmla="*/ 7121 h 9920"/>
                <a:gd name="connsiteX82" fmla="*/ 4833 w 10000"/>
                <a:gd name="connsiteY82" fmla="*/ 6797 h 9920"/>
                <a:gd name="connsiteX83" fmla="*/ 4597 w 10000"/>
                <a:gd name="connsiteY83" fmla="*/ 8065 h 9920"/>
                <a:gd name="connsiteX84" fmla="*/ 4677 w 10000"/>
                <a:gd name="connsiteY84" fmla="*/ 7871 h 9920"/>
                <a:gd name="connsiteX85" fmla="*/ 4592 w 10000"/>
                <a:gd name="connsiteY85" fmla="*/ 7830 h 9920"/>
                <a:gd name="connsiteX86" fmla="*/ 4497 w 10000"/>
                <a:gd name="connsiteY86" fmla="*/ 7854 h 9920"/>
                <a:gd name="connsiteX87" fmla="*/ 4359 w 10000"/>
                <a:gd name="connsiteY87" fmla="*/ 8024 h 9920"/>
                <a:gd name="connsiteX88" fmla="*/ 4337 w 10000"/>
                <a:gd name="connsiteY88" fmla="*/ 7877 h 9920"/>
                <a:gd name="connsiteX89" fmla="*/ 4345 w 10000"/>
                <a:gd name="connsiteY89" fmla="*/ 7027 h 9920"/>
                <a:gd name="connsiteX90" fmla="*/ 4122 w 10000"/>
                <a:gd name="connsiteY90" fmla="*/ 7769 h 9920"/>
                <a:gd name="connsiteX91" fmla="*/ 4058 w 10000"/>
                <a:gd name="connsiteY91" fmla="*/ 7283 h 9920"/>
                <a:gd name="connsiteX92" fmla="*/ 3954 w 10000"/>
                <a:gd name="connsiteY92" fmla="*/ 7195 h 9920"/>
                <a:gd name="connsiteX93" fmla="*/ 4044 w 10000"/>
                <a:gd name="connsiteY93" fmla="*/ 7736 h 9920"/>
                <a:gd name="connsiteX94" fmla="*/ 3833 w 10000"/>
                <a:gd name="connsiteY94" fmla="*/ 7121 h 9920"/>
                <a:gd name="connsiteX95" fmla="*/ 3719 w 10000"/>
                <a:gd name="connsiteY95" fmla="*/ 7202 h 9920"/>
                <a:gd name="connsiteX96" fmla="*/ 3750 w 10000"/>
                <a:gd name="connsiteY96" fmla="*/ 6474 h 9920"/>
                <a:gd name="connsiteX97" fmla="*/ 3631 w 10000"/>
                <a:gd name="connsiteY97" fmla="*/ 6576 h 9920"/>
                <a:gd name="connsiteX98" fmla="*/ 3615 w 10000"/>
                <a:gd name="connsiteY98" fmla="*/ 6576 h 9920"/>
                <a:gd name="connsiteX99" fmla="*/ 3465 w 10000"/>
                <a:gd name="connsiteY99" fmla="*/ 6607 h 9920"/>
                <a:gd name="connsiteX100" fmla="*/ 3406 w 10000"/>
                <a:gd name="connsiteY100" fmla="*/ 6104 h 9920"/>
                <a:gd name="connsiteX101" fmla="*/ 3198 w 10000"/>
                <a:gd name="connsiteY101" fmla="*/ 6023 h 9920"/>
                <a:gd name="connsiteX102" fmla="*/ 3091 w 10000"/>
                <a:gd name="connsiteY102" fmla="*/ 6071 h 9920"/>
                <a:gd name="connsiteX103" fmla="*/ 3006 w 10000"/>
                <a:gd name="connsiteY103" fmla="*/ 5732 h 9920"/>
                <a:gd name="connsiteX104" fmla="*/ 2990 w 10000"/>
                <a:gd name="connsiteY104" fmla="*/ 5732 h 9920"/>
                <a:gd name="connsiteX105" fmla="*/ 2936 w 10000"/>
                <a:gd name="connsiteY105" fmla="*/ 6185 h 9920"/>
                <a:gd name="connsiteX106" fmla="*/ 2910 w 10000"/>
                <a:gd name="connsiteY106" fmla="*/ 6153 h 9920"/>
                <a:gd name="connsiteX107" fmla="*/ 2851 w 10000"/>
                <a:gd name="connsiteY107" fmla="*/ 5390 h 9920"/>
                <a:gd name="connsiteX108" fmla="*/ 2840 w 10000"/>
                <a:gd name="connsiteY108" fmla="*/ 5390 h 9920"/>
                <a:gd name="connsiteX109" fmla="*/ 2840 w 10000"/>
                <a:gd name="connsiteY109" fmla="*/ 5601 h 9920"/>
                <a:gd name="connsiteX110" fmla="*/ 2798 w 10000"/>
                <a:gd name="connsiteY110" fmla="*/ 5471 h 9920"/>
                <a:gd name="connsiteX111" fmla="*/ 2814 w 10000"/>
                <a:gd name="connsiteY111" fmla="*/ 4968 h 9920"/>
                <a:gd name="connsiteX112" fmla="*/ 2563 w 10000"/>
                <a:gd name="connsiteY112" fmla="*/ 4838 h 9920"/>
                <a:gd name="connsiteX113" fmla="*/ 2440 w 10000"/>
                <a:gd name="connsiteY113" fmla="*/ 5098 h 9920"/>
                <a:gd name="connsiteX114" fmla="*/ 2023 w 10000"/>
                <a:gd name="connsiteY114" fmla="*/ 3702 h 9920"/>
                <a:gd name="connsiteX115" fmla="*/ 2034 w 10000"/>
                <a:gd name="connsiteY115" fmla="*/ 3912 h 9920"/>
                <a:gd name="connsiteX116" fmla="*/ 1815 w 10000"/>
                <a:gd name="connsiteY116" fmla="*/ 3800 h 9920"/>
                <a:gd name="connsiteX117" fmla="*/ 1815 w 10000"/>
                <a:gd name="connsiteY117" fmla="*/ 3668 h 9920"/>
                <a:gd name="connsiteX118" fmla="*/ 1842 w 10000"/>
                <a:gd name="connsiteY118" fmla="*/ 3279 h 9920"/>
                <a:gd name="connsiteX119" fmla="*/ 1773 w 10000"/>
                <a:gd name="connsiteY119" fmla="*/ 3036 h 9920"/>
                <a:gd name="connsiteX120" fmla="*/ 1580 w 10000"/>
                <a:gd name="connsiteY120" fmla="*/ 2824 h 9920"/>
                <a:gd name="connsiteX121" fmla="*/ 1468 w 10000"/>
                <a:gd name="connsiteY121" fmla="*/ 2987 h 9920"/>
                <a:gd name="connsiteX122" fmla="*/ 1468 w 10000"/>
                <a:gd name="connsiteY122" fmla="*/ 3620 h 9920"/>
                <a:gd name="connsiteX123" fmla="*/ 1442 w 10000"/>
                <a:gd name="connsiteY123" fmla="*/ 3668 h 9920"/>
                <a:gd name="connsiteX124" fmla="*/ 1383 w 10000"/>
                <a:gd name="connsiteY124" fmla="*/ 3668 h 9920"/>
                <a:gd name="connsiteX125" fmla="*/ 1233 w 10000"/>
                <a:gd name="connsiteY125" fmla="*/ 3198 h 9920"/>
                <a:gd name="connsiteX126" fmla="*/ 1095 w 10000"/>
                <a:gd name="connsiteY126" fmla="*/ 4010 h 9920"/>
                <a:gd name="connsiteX127" fmla="*/ 1041 w 10000"/>
                <a:gd name="connsiteY127" fmla="*/ 3961 h 9920"/>
                <a:gd name="connsiteX128" fmla="*/ 886 w 10000"/>
                <a:gd name="connsiteY128" fmla="*/ 2906 h 9920"/>
                <a:gd name="connsiteX129" fmla="*/ 721 w 10000"/>
                <a:gd name="connsiteY129" fmla="*/ 2614 h 9920"/>
                <a:gd name="connsiteX130" fmla="*/ 625 w 10000"/>
                <a:gd name="connsiteY130" fmla="*/ 2695 h 9920"/>
                <a:gd name="connsiteX131" fmla="*/ 651 w 10000"/>
                <a:gd name="connsiteY131" fmla="*/ 2321 h 9920"/>
                <a:gd name="connsiteX132" fmla="*/ 358 w 10000"/>
                <a:gd name="connsiteY132" fmla="*/ 2143 h 9920"/>
                <a:gd name="connsiteX133" fmla="*/ 416 w 10000"/>
                <a:gd name="connsiteY133" fmla="*/ 1932 h 9920"/>
                <a:gd name="connsiteX134" fmla="*/ 374 w 10000"/>
                <a:gd name="connsiteY134" fmla="*/ 1932 h 9920"/>
                <a:gd name="connsiteX135" fmla="*/ 251 w 10000"/>
                <a:gd name="connsiteY135" fmla="*/ 2143 h 9920"/>
                <a:gd name="connsiteX136" fmla="*/ 304 w 10000"/>
                <a:gd name="connsiteY136" fmla="*/ 1932 h 9920"/>
                <a:gd name="connsiteX137" fmla="*/ 320 w 10000"/>
                <a:gd name="connsiteY137" fmla="*/ 1851 h 9920"/>
                <a:gd name="connsiteX138" fmla="*/ 155 w 10000"/>
                <a:gd name="connsiteY138" fmla="*/ 2029 h 9920"/>
                <a:gd name="connsiteX139" fmla="*/ 155 w 10000"/>
                <a:gd name="connsiteY139" fmla="*/ 973 h 9920"/>
                <a:gd name="connsiteX140" fmla="*/ 43 w 10000"/>
                <a:gd name="connsiteY140" fmla="*/ 893 h 9920"/>
                <a:gd name="connsiteX141" fmla="*/ 0 w 10000"/>
                <a:gd name="connsiteY141" fmla="*/ 1104 h 9920"/>
                <a:gd name="connsiteX142" fmla="*/ 0 w 10000"/>
                <a:gd name="connsiteY142" fmla="*/ 0 h 9920"/>
                <a:gd name="connsiteX0" fmla="*/ 0 w 10000"/>
                <a:gd name="connsiteY0" fmla="*/ 0 h 9721"/>
                <a:gd name="connsiteX1" fmla="*/ 10000 w 10000"/>
                <a:gd name="connsiteY1" fmla="*/ 0 h 9721"/>
                <a:gd name="connsiteX2" fmla="*/ 10000 w 10000"/>
                <a:gd name="connsiteY2" fmla="*/ 6072 h 9721"/>
                <a:gd name="connsiteX3" fmla="*/ 9920 w 10000"/>
                <a:gd name="connsiteY3" fmla="*/ 5907 h 9721"/>
                <a:gd name="connsiteX4" fmla="*/ 9754 w 10000"/>
                <a:gd name="connsiteY4" fmla="*/ 6284 h 9721"/>
                <a:gd name="connsiteX5" fmla="*/ 9712 w 10000"/>
                <a:gd name="connsiteY5" fmla="*/ 7185 h 9721"/>
                <a:gd name="connsiteX6" fmla="*/ 9349 w 10000"/>
                <a:gd name="connsiteY6" fmla="*/ 7724 h 9721"/>
                <a:gd name="connsiteX7" fmla="*/ 9279 w 10000"/>
                <a:gd name="connsiteY7" fmla="*/ 7511 h 9721"/>
                <a:gd name="connsiteX8" fmla="*/ 9253 w 10000"/>
                <a:gd name="connsiteY8" fmla="*/ 7560 h 9721"/>
                <a:gd name="connsiteX9" fmla="*/ 9242 w 10000"/>
                <a:gd name="connsiteY9" fmla="*/ 7938 h 9721"/>
                <a:gd name="connsiteX10" fmla="*/ 9156 w 10000"/>
                <a:gd name="connsiteY10" fmla="*/ 7986 h 9721"/>
                <a:gd name="connsiteX11" fmla="*/ 9034 w 10000"/>
                <a:gd name="connsiteY11" fmla="*/ 7560 h 9721"/>
                <a:gd name="connsiteX12" fmla="*/ 9071 w 10000"/>
                <a:gd name="connsiteY12" fmla="*/ 7398 h 9721"/>
                <a:gd name="connsiteX13" fmla="*/ 9007 w 10000"/>
                <a:gd name="connsiteY13" fmla="*/ 7135 h 9721"/>
                <a:gd name="connsiteX14" fmla="*/ 8825 w 10000"/>
                <a:gd name="connsiteY14" fmla="*/ 7348 h 9721"/>
                <a:gd name="connsiteX15" fmla="*/ 8809 w 10000"/>
                <a:gd name="connsiteY15" fmla="*/ 7217 h 9721"/>
                <a:gd name="connsiteX16" fmla="*/ 8868 w 10000"/>
                <a:gd name="connsiteY16" fmla="*/ 7053 h 9721"/>
                <a:gd name="connsiteX17" fmla="*/ 8836 w 10000"/>
                <a:gd name="connsiteY17" fmla="*/ 6922 h 9721"/>
                <a:gd name="connsiteX18" fmla="*/ 8756 w 10000"/>
                <a:gd name="connsiteY18" fmla="*/ 7004 h 9721"/>
                <a:gd name="connsiteX19" fmla="*/ 8671 w 10000"/>
                <a:gd name="connsiteY19" fmla="*/ 6660 h 9721"/>
                <a:gd name="connsiteX20" fmla="*/ 8697 w 10000"/>
                <a:gd name="connsiteY20" fmla="*/ 6366 h 9721"/>
                <a:gd name="connsiteX21" fmla="*/ 8628 w 10000"/>
                <a:gd name="connsiteY21" fmla="*/ 6449 h 9721"/>
                <a:gd name="connsiteX22" fmla="*/ 8590 w 10000"/>
                <a:gd name="connsiteY22" fmla="*/ 7217 h 9721"/>
                <a:gd name="connsiteX23" fmla="*/ 8436 w 10000"/>
                <a:gd name="connsiteY23" fmla="*/ 7135 h 9721"/>
                <a:gd name="connsiteX24" fmla="*/ 8436 w 10000"/>
                <a:gd name="connsiteY24" fmla="*/ 7086 h 9721"/>
                <a:gd name="connsiteX25" fmla="*/ 8478 w 10000"/>
                <a:gd name="connsiteY25" fmla="*/ 6972 h 9721"/>
                <a:gd name="connsiteX26" fmla="*/ 8478 w 10000"/>
                <a:gd name="connsiteY26" fmla="*/ 6922 h 9721"/>
                <a:gd name="connsiteX27" fmla="*/ 8382 w 10000"/>
                <a:gd name="connsiteY27" fmla="*/ 6791 h 9721"/>
                <a:gd name="connsiteX28" fmla="*/ 8356 w 10000"/>
                <a:gd name="connsiteY28" fmla="*/ 7086 h 9721"/>
                <a:gd name="connsiteX29" fmla="*/ 8409 w 10000"/>
                <a:gd name="connsiteY29" fmla="*/ 7348 h 9721"/>
                <a:gd name="connsiteX30" fmla="*/ 8393 w 10000"/>
                <a:gd name="connsiteY30" fmla="*/ 7348 h 9721"/>
                <a:gd name="connsiteX31" fmla="*/ 8297 w 10000"/>
                <a:gd name="connsiteY31" fmla="*/ 7086 h 9721"/>
                <a:gd name="connsiteX32" fmla="*/ 8254 w 10000"/>
                <a:gd name="connsiteY32" fmla="*/ 6629 h 9721"/>
                <a:gd name="connsiteX33" fmla="*/ 8217 w 10000"/>
                <a:gd name="connsiteY33" fmla="*/ 6629 h 9721"/>
                <a:gd name="connsiteX34" fmla="*/ 8201 w 10000"/>
                <a:gd name="connsiteY34" fmla="*/ 6791 h 9721"/>
                <a:gd name="connsiteX35" fmla="*/ 8115 w 10000"/>
                <a:gd name="connsiteY35" fmla="*/ 6660 h 9721"/>
                <a:gd name="connsiteX36" fmla="*/ 8078 w 10000"/>
                <a:gd name="connsiteY36" fmla="*/ 6873 h 9721"/>
                <a:gd name="connsiteX37" fmla="*/ 8078 w 10000"/>
                <a:gd name="connsiteY37" fmla="*/ 6709 h 9721"/>
                <a:gd name="connsiteX38" fmla="*/ 7939 w 10000"/>
                <a:gd name="connsiteY38" fmla="*/ 7053 h 9721"/>
                <a:gd name="connsiteX39" fmla="*/ 7854 w 10000"/>
                <a:gd name="connsiteY39" fmla="*/ 7053 h 9721"/>
                <a:gd name="connsiteX40" fmla="*/ 7645 w 10000"/>
                <a:gd name="connsiteY40" fmla="*/ 7560 h 9721"/>
                <a:gd name="connsiteX41" fmla="*/ 7603 w 10000"/>
                <a:gd name="connsiteY41" fmla="*/ 7398 h 9721"/>
                <a:gd name="connsiteX42" fmla="*/ 7635 w 10000"/>
                <a:gd name="connsiteY42" fmla="*/ 7724 h 9721"/>
                <a:gd name="connsiteX43" fmla="*/ 7533 w 10000"/>
                <a:gd name="connsiteY43" fmla="*/ 7724 h 9721"/>
                <a:gd name="connsiteX44" fmla="*/ 7453 w 10000"/>
                <a:gd name="connsiteY44" fmla="*/ 8445 h 9721"/>
                <a:gd name="connsiteX45" fmla="*/ 7330 w 10000"/>
                <a:gd name="connsiteY45" fmla="*/ 8657 h 9721"/>
                <a:gd name="connsiteX46" fmla="*/ 7368 w 10000"/>
                <a:gd name="connsiteY46" fmla="*/ 8918 h 9721"/>
                <a:gd name="connsiteX47" fmla="*/ 7341 w 10000"/>
                <a:gd name="connsiteY47" fmla="*/ 9083 h 9721"/>
                <a:gd name="connsiteX48" fmla="*/ 7261 w 10000"/>
                <a:gd name="connsiteY48" fmla="*/ 8968 h 9721"/>
                <a:gd name="connsiteX49" fmla="*/ 7192 w 10000"/>
                <a:gd name="connsiteY49" fmla="*/ 9558 h 9721"/>
                <a:gd name="connsiteX50" fmla="*/ 7160 w 10000"/>
                <a:gd name="connsiteY50" fmla="*/ 9558 h 9721"/>
                <a:gd name="connsiteX51" fmla="*/ 7149 w 10000"/>
                <a:gd name="connsiteY51" fmla="*/ 9295 h 9721"/>
                <a:gd name="connsiteX52" fmla="*/ 7122 w 10000"/>
                <a:gd name="connsiteY52" fmla="*/ 9475 h 9721"/>
                <a:gd name="connsiteX53" fmla="*/ 7090 w 10000"/>
                <a:gd name="connsiteY53" fmla="*/ 9721 h 9721"/>
                <a:gd name="connsiteX54" fmla="*/ 7054 w 10000"/>
                <a:gd name="connsiteY54" fmla="*/ 7641 h 9721"/>
                <a:gd name="connsiteX55" fmla="*/ 7053 w 10000"/>
                <a:gd name="connsiteY55" fmla="*/ 6762 h 9721"/>
                <a:gd name="connsiteX56" fmla="*/ 7026 w 10000"/>
                <a:gd name="connsiteY56" fmla="*/ 7233 h 9721"/>
                <a:gd name="connsiteX57" fmla="*/ 6828 w 10000"/>
                <a:gd name="connsiteY57" fmla="*/ 7405 h 9721"/>
                <a:gd name="connsiteX58" fmla="*/ 6677 w 10000"/>
                <a:gd name="connsiteY58" fmla="*/ 7224 h 9721"/>
                <a:gd name="connsiteX59" fmla="*/ 6616 w 10000"/>
                <a:gd name="connsiteY59" fmla="*/ 7397 h 9721"/>
                <a:gd name="connsiteX60" fmla="*/ 6417 w 10000"/>
                <a:gd name="connsiteY60" fmla="*/ 7504 h 9721"/>
                <a:gd name="connsiteX61" fmla="*/ 6500 w 10000"/>
                <a:gd name="connsiteY61" fmla="*/ 7504 h 9721"/>
                <a:gd name="connsiteX62" fmla="*/ 6333 w 10000"/>
                <a:gd name="connsiteY62" fmla="*/ 7831 h 9721"/>
                <a:gd name="connsiteX63" fmla="*/ 6333 w 10000"/>
                <a:gd name="connsiteY63" fmla="*/ 7504 h 9721"/>
                <a:gd name="connsiteX64" fmla="*/ 6250 w 10000"/>
                <a:gd name="connsiteY64" fmla="*/ 7504 h 9721"/>
                <a:gd name="connsiteX65" fmla="*/ 6167 w 10000"/>
                <a:gd name="connsiteY65" fmla="*/ 7504 h 9721"/>
                <a:gd name="connsiteX66" fmla="*/ 5917 w 10000"/>
                <a:gd name="connsiteY66" fmla="*/ 7504 h 9721"/>
                <a:gd name="connsiteX67" fmla="*/ 5879 w 10000"/>
                <a:gd name="connsiteY67" fmla="*/ 7136 h 9721"/>
                <a:gd name="connsiteX68" fmla="*/ 5753 w 10000"/>
                <a:gd name="connsiteY68" fmla="*/ 7300 h 9721"/>
                <a:gd name="connsiteX69" fmla="*/ 5700 w 10000"/>
                <a:gd name="connsiteY69" fmla="*/ 7341 h 9721"/>
                <a:gd name="connsiteX70" fmla="*/ 5559 w 10000"/>
                <a:gd name="connsiteY70" fmla="*/ 7363 h 9721"/>
                <a:gd name="connsiteX71" fmla="*/ 5472 w 10000"/>
                <a:gd name="connsiteY71" fmla="*/ 7372 h 9721"/>
                <a:gd name="connsiteX72" fmla="*/ 5335 w 10000"/>
                <a:gd name="connsiteY72" fmla="*/ 8056 h 9721"/>
                <a:gd name="connsiteX73" fmla="*/ 5268 w 10000"/>
                <a:gd name="connsiteY73" fmla="*/ 7567 h 9721"/>
                <a:gd name="connsiteX74" fmla="*/ 5151 w 10000"/>
                <a:gd name="connsiteY74" fmla="*/ 7576 h 9721"/>
                <a:gd name="connsiteX75" fmla="*/ 5108 w 10000"/>
                <a:gd name="connsiteY75" fmla="*/ 8342 h 9721"/>
                <a:gd name="connsiteX76" fmla="*/ 5076 w 10000"/>
                <a:gd name="connsiteY76" fmla="*/ 8171 h 9721"/>
                <a:gd name="connsiteX77" fmla="*/ 5000 w 10000"/>
                <a:gd name="connsiteY77" fmla="*/ 8158 h 9721"/>
                <a:gd name="connsiteX78" fmla="*/ 5083 w 10000"/>
                <a:gd name="connsiteY78" fmla="*/ 7504 h 9721"/>
                <a:gd name="connsiteX79" fmla="*/ 5083 w 10000"/>
                <a:gd name="connsiteY79" fmla="*/ 8483 h 9721"/>
                <a:gd name="connsiteX80" fmla="*/ 4958 w 10000"/>
                <a:gd name="connsiteY80" fmla="*/ 6929 h 9721"/>
                <a:gd name="connsiteX81" fmla="*/ 4917 w 10000"/>
                <a:gd name="connsiteY81" fmla="*/ 7178 h 9721"/>
                <a:gd name="connsiteX82" fmla="*/ 4833 w 10000"/>
                <a:gd name="connsiteY82" fmla="*/ 6852 h 9721"/>
                <a:gd name="connsiteX83" fmla="*/ 4597 w 10000"/>
                <a:gd name="connsiteY83" fmla="*/ 8130 h 9721"/>
                <a:gd name="connsiteX84" fmla="*/ 4677 w 10000"/>
                <a:gd name="connsiteY84" fmla="*/ 7934 h 9721"/>
                <a:gd name="connsiteX85" fmla="*/ 4592 w 10000"/>
                <a:gd name="connsiteY85" fmla="*/ 7893 h 9721"/>
                <a:gd name="connsiteX86" fmla="*/ 4497 w 10000"/>
                <a:gd name="connsiteY86" fmla="*/ 7917 h 9721"/>
                <a:gd name="connsiteX87" fmla="*/ 4359 w 10000"/>
                <a:gd name="connsiteY87" fmla="*/ 8089 h 9721"/>
                <a:gd name="connsiteX88" fmla="*/ 4337 w 10000"/>
                <a:gd name="connsiteY88" fmla="*/ 7941 h 9721"/>
                <a:gd name="connsiteX89" fmla="*/ 4345 w 10000"/>
                <a:gd name="connsiteY89" fmla="*/ 7084 h 9721"/>
                <a:gd name="connsiteX90" fmla="*/ 4122 w 10000"/>
                <a:gd name="connsiteY90" fmla="*/ 7832 h 9721"/>
                <a:gd name="connsiteX91" fmla="*/ 4058 w 10000"/>
                <a:gd name="connsiteY91" fmla="*/ 7342 h 9721"/>
                <a:gd name="connsiteX92" fmla="*/ 3954 w 10000"/>
                <a:gd name="connsiteY92" fmla="*/ 7253 h 9721"/>
                <a:gd name="connsiteX93" fmla="*/ 4044 w 10000"/>
                <a:gd name="connsiteY93" fmla="*/ 7798 h 9721"/>
                <a:gd name="connsiteX94" fmla="*/ 3833 w 10000"/>
                <a:gd name="connsiteY94" fmla="*/ 7178 h 9721"/>
                <a:gd name="connsiteX95" fmla="*/ 3719 w 10000"/>
                <a:gd name="connsiteY95" fmla="*/ 7260 h 9721"/>
                <a:gd name="connsiteX96" fmla="*/ 3750 w 10000"/>
                <a:gd name="connsiteY96" fmla="*/ 6526 h 9721"/>
                <a:gd name="connsiteX97" fmla="*/ 3631 w 10000"/>
                <a:gd name="connsiteY97" fmla="*/ 6629 h 9721"/>
                <a:gd name="connsiteX98" fmla="*/ 3615 w 10000"/>
                <a:gd name="connsiteY98" fmla="*/ 6629 h 9721"/>
                <a:gd name="connsiteX99" fmla="*/ 3465 w 10000"/>
                <a:gd name="connsiteY99" fmla="*/ 6660 h 9721"/>
                <a:gd name="connsiteX100" fmla="*/ 3406 w 10000"/>
                <a:gd name="connsiteY100" fmla="*/ 6153 h 9721"/>
                <a:gd name="connsiteX101" fmla="*/ 3198 w 10000"/>
                <a:gd name="connsiteY101" fmla="*/ 6072 h 9721"/>
                <a:gd name="connsiteX102" fmla="*/ 3091 w 10000"/>
                <a:gd name="connsiteY102" fmla="*/ 6120 h 9721"/>
                <a:gd name="connsiteX103" fmla="*/ 3006 w 10000"/>
                <a:gd name="connsiteY103" fmla="*/ 5778 h 9721"/>
                <a:gd name="connsiteX104" fmla="*/ 2990 w 10000"/>
                <a:gd name="connsiteY104" fmla="*/ 5778 h 9721"/>
                <a:gd name="connsiteX105" fmla="*/ 2936 w 10000"/>
                <a:gd name="connsiteY105" fmla="*/ 6235 h 9721"/>
                <a:gd name="connsiteX106" fmla="*/ 2910 w 10000"/>
                <a:gd name="connsiteY106" fmla="*/ 6203 h 9721"/>
                <a:gd name="connsiteX107" fmla="*/ 2851 w 10000"/>
                <a:gd name="connsiteY107" fmla="*/ 5433 h 9721"/>
                <a:gd name="connsiteX108" fmla="*/ 2840 w 10000"/>
                <a:gd name="connsiteY108" fmla="*/ 5433 h 9721"/>
                <a:gd name="connsiteX109" fmla="*/ 2840 w 10000"/>
                <a:gd name="connsiteY109" fmla="*/ 5646 h 9721"/>
                <a:gd name="connsiteX110" fmla="*/ 2798 w 10000"/>
                <a:gd name="connsiteY110" fmla="*/ 5515 h 9721"/>
                <a:gd name="connsiteX111" fmla="*/ 2814 w 10000"/>
                <a:gd name="connsiteY111" fmla="*/ 5008 h 9721"/>
                <a:gd name="connsiteX112" fmla="*/ 2563 w 10000"/>
                <a:gd name="connsiteY112" fmla="*/ 4877 h 9721"/>
                <a:gd name="connsiteX113" fmla="*/ 2440 w 10000"/>
                <a:gd name="connsiteY113" fmla="*/ 5139 h 9721"/>
                <a:gd name="connsiteX114" fmla="*/ 2023 w 10000"/>
                <a:gd name="connsiteY114" fmla="*/ 3732 h 9721"/>
                <a:gd name="connsiteX115" fmla="*/ 2034 w 10000"/>
                <a:gd name="connsiteY115" fmla="*/ 3944 h 9721"/>
                <a:gd name="connsiteX116" fmla="*/ 1815 w 10000"/>
                <a:gd name="connsiteY116" fmla="*/ 3831 h 9721"/>
                <a:gd name="connsiteX117" fmla="*/ 1815 w 10000"/>
                <a:gd name="connsiteY117" fmla="*/ 3698 h 9721"/>
                <a:gd name="connsiteX118" fmla="*/ 1842 w 10000"/>
                <a:gd name="connsiteY118" fmla="*/ 3305 h 9721"/>
                <a:gd name="connsiteX119" fmla="*/ 1773 w 10000"/>
                <a:gd name="connsiteY119" fmla="*/ 3060 h 9721"/>
                <a:gd name="connsiteX120" fmla="*/ 1580 w 10000"/>
                <a:gd name="connsiteY120" fmla="*/ 2847 h 9721"/>
                <a:gd name="connsiteX121" fmla="*/ 1468 w 10000"/>
                <a:gd name="connsiteY121" fmla="*/ 3011 h 9721"/>
                <a:gd name="connsiteX122" fmla="*/ 1468 w 10000"/>
                <a:gd name="connsiteY122" fmla="*/ 3649 h 9721"/>
                <a:gd name="connsiteX123" fmla="*/ 1442 w 10000"/>
                <a:gd name="connsiteY123" fmla="*/ 3698 h 9721"/>
                <a:gd name="connsiteX124" fmla="*/ 1383 w 10000"/>
                <a:gd name="connsiteY124" fmla="*/ 3698 h 9721"/>
                <a:gd name="connsiteX125" fmla="*/ 1233 w 10000"/>
                <a:gd name="connsiteY125" fmla="*/ 3224 h 9721"/>
                <a:gd name="connsiteX126" fmla="*/ 1095 w 10000"/>
                <a:gd name="connsiteY126" fmla="*/ 4042 h 9721"/>
                <a:gd name="connsiteX127" fmla="*/ 1041 w 10000"/>
                <a:gd name="connsiteY127" fmla="*/ 3993 h 9721"/>
                <a:gd name="connsiteX128" fmla="*/ 886 w 10000"/>
                <a:gd name="connsiteY128" fmla="*/ 2929 h 9721"/>
                <a:gd name="connsiteX129" fmla="*/ 721 w 10000"/>
                <a:gd name="connsiteY129" fmla="*/ 2635 h 9721"/>
                <a:gd name="connsiteX130" fmla="*/ 625 w 10000"/>
                <a:gd name="connsiteY130" fmla="*/ 2717 h 9721"/>
                <a:gd name="connsiteX131" fmla="*/ 651 w 10000"/>
                <a:gd name="connsiteY131" fmla="*/ 2340 h 9721"/>
                <a:gd name="connsiteX132" fmla="*/ 358 w 10000"/>
                <a:gd name="connsiteY132" fmla="*/ 2160 h 9721"/>
                <a:gd name="connsiteX133" fmla="*/ 416 w 10000"/>
                <a:gd name="connsiteY133" fmla="*/ 1948 h 9721"/>
                <a:gd name="connsiteX134" fmla="*/ 374 w 10000"/>
                <a:gd name="connsiteY134" fmla="*/ 1948 h 9721"/>
                <a:gd name="connsiteX135" fmla="*/ 251 w 10000"/>
                <a:gd name="connsiteY135" fmla="*/ 2160 h 9721"/>
                <a:gd name="connsiteX136" fmla="*/ 304 w 10000"/>
                <a:gd name="connsiteY136" fmla="*/ 1948 h 9721"/>
                <a:gd name="connsiteX137" fmla="*/ 320 w 10000"/>
                <a:gd name="connsiteY137" fmla="*/ 1866 h 9721"/>
                <a:gd name="connsiteX138" fmla="*/ 155 w 10000"/>
                <a:gd name="connsiteY138" fmla="*/ 2045 h 9721"/>
                <a:gd name="connsiteX139" fmla="*/ 155 w 10000"/>
                <a:gd name="connsiteY139" fmla="*/ 981 h 9721"/>
                <a:gd name="connsiteX140" fmla="*/ 43 w 10000"/>
                <a:gd name="connsiteY140" fmla="*/ 900 h 9721"/>
                <a:gd name="connsiteX141" fmla="*/ 0 w 10000"/>
                <a:gd name="connsiteY141" fmla="*/ 1113 h 9721"/>
                <a:gd name="connsiteX142" fmla="*/ 0 w 10000"/>
                <a:gd name="connsiteY142" fmla="*/ 0 h 9721"/>
                <a:gd name="connsiteX0" fmla="*/ 0 w 10000"/>
                <a:gd name="connsiteY0" fmla="*/ 0 h 9849"/>
                <a:gd name="connsiteX1" fmla="*/ 10000 w 10000"/>
                <a:gd name="connsiteY1" fmla="*/ 0 h 9849"/>
                <a:gd name="connsiteX2" fmla="*/ 10000 w 10000"/>
                <a:gd name="connsiteY2" fmla="*/ 6246 h 9849"/>
                <a:gd name="connsiteX3" fmla="*/ 9920 w 10000"/>
                <a:gd name="connsiteY3" fmla="*/ 6077 h 9849"/>
                <a:gd name="connsiteX4" fmla="*/ 9754 w 10000"/>
                <a:gd name="connsiteY4" fmla="*/ 6464 h 9849"/>
                <a:gd name="connsiteX5" fmla="*/ 9712 w 10000"/>
                <a:gd name="connsiteY5" fmla="*/ 7391 h 9849"/>
                <a:gd name="connsiteX6" fmla="*/ 9349 w 10000"/>
                <a:gd name="connsiteY6" fmla="*/ 7946 h 9849"/>
                <a:gd name="connsiteX7" fmla="*/ 9279 w 10000"/>
                <a:gd name="connsiteY7" fmla="*/ 7727 h 9849"/>
                <a:gd name="connsiteX8" fmla="*/ 9253 w 10000"/>
                <a:gd name="connsiteY8" fmla="*/ 7777 h 9849"/>
                <a:gd name="connsiteX9" fmla="*/ 9242 w 10000"/>
                <a:gd name="connsiteY9" fmla="*/ 8166 h 9849"/>
                <a:gd name="connsiteX10" fmla="*/ 9156 w 10000"/>
                <a:gd name="connsiteY10" fmla="*/ 8215 h 9849"/>
                <a:gd name="connsiteX11" fmla="*/ 9034 w 10000"/>
                <a:gd name="connsiteY11" fmla="*/ 7777 h 9849"/>
                <a:gd name="connsiteX12" fmla="*/ 9071 w 10000"/>
                <a:gd name="connsiteY12" fmla="*/ 7610 h 9849"/>
                <a:gd name="connsiteX13" fmla="*/ 9007 w 10000"/>
                <a:gd name="connsiteY13" fmla="*/ 7340 h 9849"/>
                <a:gd name="connsiteX14" fmla="*/ 8825 w 10000"/>
                <a:gd name="connsiteY14" fmla="*/ 7559 h 9849"/>
                <a:gd name="connsiteX15" fmla="*/ 8809 w 10000"/>
                <a:gd name="connsiteY15" fmla="*/ 7424 h 9849"/>
                <a:gd name="connsiteX16" fmla="*/ 8868 w 10000"/>
                <a:gd name="connsiteY16" fmla="*/ 7255 h 9849"/>
                <a:gd name="connsiteX17" fmla="*/ 8836 w 10000"/>
                <a:gd name="connsiteY17" fmla="*/ 7121 h 9849"/>
                <a:gd name="connsiteX18" fmla="*/ 8756 w 10000"/>
                <a:gd name="connsiteY18" fmla="*/ 7205 h 9849"/>
                <a:gd name="connsiteX19" fmla="*/ 8671 w 10000"/>
                <a:gd name="connsiteY19" fmla="*/ 6851 h 9849"/>
                <a:gd name="connsiteX20" fmla="*/ 8697 w 10000"/>
                <a:gd name="connsiteY20" fmla="*/ 6549 h 9849"/>
                <a:gd name="connsiteX21" fmla="*/ 8628 w 10000"/>
                <a:gd name="connsiteY21" fmla="*/ 6634 h 9849"/>
                <a:gd name="connsiteX22" fmla="*/ 8590 w 10000"/>
                <a:gd name="connsiteY22" fmla="*/ 7424 h 9849"/>
                <a:gd name="connsiteX23" fmla="*/ 8436 w 10000"/>
                <a:gd name="connsiteY23" fmla="*/ 7340 h 9849"/>
                <a:gd name="connsiteX24" fmla="*/ 8436 w 10000"/>
                <a:gd name="connsiteY24" fmla="*/ 7289 h 9849"/>
                <a:gd name="connsiteX25" fmla="*/ 8478 w 10000"/>
                <a:gd name="connsiteY25" fmla="*/ 7172 h 9849"/>
                <a:gd name="connsiteX26" fmla="*/ 8478 w 10000"/>
                <a:gd name="connsiteY26" fmla="*/ 7121 h 9849"/>
                <a:gd name="connsiteX27" fmla="*/ 8382 w 10000"/>
                <a:gd name="connsiteY27" fmla="*/ 6986 h 9849"/>
                <a:gd name="connsiteX28" fmla="*/ 8356 w 10000"/>
                <a:gd name="connsiteY28" fmla="*/ 7289 h 9849"/>
                <a:gd name="connsiteX29" fmla="*/ 8409 w 10000"/>
                <a:gd name="connsiteY29" fmla="*/ 7559 h 9849"/>
                <a:gd name="connsiteX30" fmla="*/ 8393 w 10000"/>
                <a:gd name="connsiteY30" fmla="*/ 7559 h 9849"/>
                <a:gd name="connsiteX31" fmla="*/ 8297 w 10000"/>
                <a:gd name="connsiteY31" fmla="*/ 7289 h 9849"/>
                <a:gd name="connsiteX32" fmla="*/ 8254 w 10000"/>
                <a:gd name="connsiteY32" fmla="*/ 6819 h 9849"/>
                <a:gd name="connsiteX33" fmla="*/ 8217 w 10000"/>
                <a:gd name="connsiteY33" fmla="*/ 6819 h 9849"/>
                <a:gd name="connsiteX34" fmla="*/ 8201 w 10000"/>
                <a:gd name="connsiteY34" fmla="*/ 6986 h 9849"/>
                <a:gd name="connsiteX35" fmla="*/ 8115 w 10000"/>
                <a:gd name="connsiteY35" fmla="*/ 6851 h 9849"/>
                <a:gd name="connsiteX36" fmla="*/ 8078 w 10000"/>
                <a:gd name="connsiteY36" fmla="*/ 7070 h 9849"/>
                <a:gd name="connsiteX37" fmla="*/ 8078 w 10000"/>
                <a:gd name="connsiteY37" fmla="*/ 6902 h 9849"/>
                <a:gd name="connsiteX38" fmla="*/ 7939 w 10000"/>
                <a:gd name="connsiteY38" fmla="*/ 7255 h 9849"/>
                <a:gd name="connsiteX39" fmla="*/ 7854 w 10000"/>
                <a:gd name="connsiteY39" fmla="*/ 7255 h 9849"/>
                <a:gd name="connsiteX40" fmla="*/ 7645 w 10000"/>
                <a:gd name="connsiteY40" fmla="*/ 7777 h 9849"/>
                <a:gd name="connsiteX41" fmla="*/ 7603 w 10000"/>
                <a:gd name="connsiteY41" fmla="*/ 7610 h 9849"/>
                <a:gd name="connsiteX42" fmla="*/ 7635 w 10000"/>
                <a:gd name="connsiteY42" fmla="*/ 7946 h 9849"/>
                <a:gd name="connsiteX43" fmla="*/ 7533 w 10000"/>
                <a:gd name="connsiteY43" fmla="*/ 7946 h 9849"/>
                <a:gd name="connsiteX44" fmla="*/ 7453 w 10000"/>
                <a:gd name="connsiteY44" fmla="*/ 8687 h 9849"/>
                <a:gd name="connsiteX45" fmla="*/ 7330 w 10000"/>
                <a:gd name="connsiteY45" fmla="*/ 8905 h 9849"/>
                <a:gd name="connsiteX46" fmla="*/ 7368 w 10000"/>
                <a:gd name="connsiteY46" fmla="*/ 9174 h 9849"/>
                <a:gd name="connsiteX47" fmla="*/ 7341 w 10000"/>
                <a:gd name="connsiteY47" fmla="*/ 9344 h 9849"/>
                <a:gd name="connsiteX48" fmla="*/ 7261 w 10000"/>
                <a:gd name="connsiteY48" fmla="*/ 9225 h 9849"/>
                <a:gd name="connsiteX49" fmla="*/ 7192 w 10000"/>
                <a:gd name="connsiteY49" fmla="*/ 9832 h 9849"/>
                <a:gd name="connsiteX50" fmla="*/ 7160 w 10000"/>
                <a:gd name="connsiteY50" fmla="*/ 9832 h 9849"/>
                <a:gd name="connsiteX51" fmla="*/ 7149 w 10000"/>
                <a:gd name="connsiteY51" fmla="*/ 9562 h 9849"/>
                <a:gd name="connsiteX52" fmla="*/ 7122 w 10000"/>
                <a:gd name="connsiteY52" fmla="*/ 9747 h 9849"/>
                <a:gd name="connsiteX53" fmla="*/ 7267 w 10000"/>
                <a:gd name="connsiteY53" fmla="*/ 7399 h 9849"/>
                <a:gd name="connsiteX54" fmla="*/ 7054 w 10000"/>
                <a:gd name="connsiteY54" fmla="*/ 7860 h 9849"/>
                <a:gd name="connsiteX55" fmla="*/ 7053 w 10000"/>
                <a:gd name="connsiteY55" fmla="*/ 6956 h 9849"/>
                <a:gd name="connsiteX56" fmla="*/ 7026 w 10000"/>
                <a:gd name="connsiteY56" fmla="*/ 7441 h 9849"/>
                <a:gd name="connsiteX57" fmla="*/ 6828 w 10000"/>
                <a:gd name="connsiteY57" fmla="*/ 7618 h 9849"/>
                <a:gd name="connsiteX58" fmla="*/ 6677 w 10000"/>
                <a:gd name="connsiteY58" fmla="*/ 7431 h 9849"/>
                <a:gd name="connsiteX59" fmla="*/ 6616 w 10000"/>
                <a:gd name="connsiteY59" fmla="*/ 7609 h 9849"/>
                <a:gd name="connsiteX60" fmla="*/ 6417 w 10000"/>
                <a:gd name="connsiteY60" fmla="*/ 7719 h 9849"/>
                <a:gd name="connsiteX61" fmla="*/ 6500 w 10000"/>
                <a:gd name="connsiteY61" fmla="*/ 7719 h 9849"/>
                <a:gd name="connsiteX62" fmla="*/ 6333 w 10000"/>
                <a:gd name="connsiteY62" fmla="*/ 8056 h 9849"/>
                <a:gd name="connsiteX63" fmla="*/ 6333 w 10000"/>
                <a:gd name="connsiteY63" fmla="*/ 7719 h 9849"/>
                <a:gd name="connsiteX64" fmla="*/ 6250 w 10000"/>
                <a:gd name="connsiteY64" fmla="*/ 7719 h 9849"/>
                <a:gd name="connsiteX65" fmla="*/ 6167 w 10000"/>
                <a:gd name="connsiteY65" fmla="*/ 7719 h 9849"/>
                <a:gd name="connsiteX66" fmla="*/ 5917 w 10000"/>
                <a:gd name="connsiteY66" fmla="*/ 7719 h 9849"/>
                <a:gd name="connsiteX67" fmla="*/ 5879 w 10000"/>
                <a:gd name="connsiteY67" fmla="*/ 7341 h 9849"/>
                <a:gd name="connsiteX68" fmla="*/ 5753 w 10000"/>
                <a:gd name="connsiteY68" fmla="*/ 7510 h 9849"/>
                <a:gd name="connsiteX69" fmla="*/ 5700 w 10000"/>
                <a:gd name="connsiteY69" fmla="*/ 7552 h 9849"/>
                <a:gd name="connsiteX70" fmla="*/ 5559 w 10000"/>
                <a:gd name="connsiteY70" fmla="*/ 7574 h 9849"/>
                <a:gd name="connsiteX71" fmla="*/ 5472 w 10000"/>
                <a:gd name="connsiteY71" fmla="*/ 7584 h 9849"/>
                <a:gd name="connsiteX72" fmla="*/ 5335 w 10000"/>
                <a:gd name="connsiteY72" fmla="*/ 8287 h 9849"/>
                <a:gd name="connsiteX73" fmla="*/ 5268 w 10000"/>
                <a:gd name="connsiteY73" fmla="*/ 7784 h 9849"/>
                <a:gd name="connsiteX74" fmla="*/ 5151 w 10000"/>
                <a:gd name="connsiteY74" fmla="*/ 7793 h 9849"/>
                <a:gd name="connsiteX75" fmla="*/ 5108 w 10000"/>
                <a:gd name="connsiteY75" fmla="*/ 8581 h 9849"/>
                <a:gd name="connsiteX76" fmla="*/ 5076 w 10000"/>
                <a:gd name="connsiteY76" fmla="*/ 8406 h 9849"/>
                <a:gd name="connsiteX77" fmla="*/ 5000 w 10000"/>
                <a:gd name="connsiteY77" fmla="*/ 8392 h 9849"/>
                <a:gd name="connsiteX78" fmla="*/ 5083 w 10000"/>
                <a:gd name="connsiteY78" fmla="*/ 7719 h 9849"/>
                <a:gd name="connsiteX79" fmla="*/ 5083 w 10000"/>
                <a:gd name="connsiteY79" fmla="*/ 8726 h 9849"/>
                <a:gd name="connsiteX80" fmla="*/ 4958 w 10000"/>
                <a:gd name="connsiteY80" fmla="*/ 7128 h 9849"/>
                <a:gd name="connsiteX81" fmla="*/ 4917 w 10000"/>
                <a:gd name="connsiteY81" fmla="*/ 7384 h 9849"/>
                <a:gd name="connsiteX82" fmla="*/ 4833 w 10000"/>
                <a:gd name="connsiteY82" fmla="*/ 7049 h 9849"/>
                <a:gd name="connsiteX83" fmla="*/ 4597 w 10000"/>
                <a:gd name="connsiteY83" fmla="*/ 8363 h 9849"/>
                <a:gd name="connsiteX84" fmla="*/ 4677 w 10000"/>
                <a:gd name="connsiteY84" fmla="*/ 8162 h 9849"/>
                <a:gd name="connsiteX85" fmla="*/ 4592 w 10000"/>
                <a:gd name="connsiteY85" fmla="*/ 8120 h 9849"/>
                <a:gd name="connsiteX86" fmla="*/ 4497 w 10000"/>
                <a:gd name="connsiteY86" fmla="*/ 8144 h 9849"/>
                <a:gd name="connsiteX87" fmla="*/ 4359 w 10000"/>
                <a:gd name="connsiteY87" fmla="*/ 8321 h 9849"/>
                <a:gd name="connsiteX88" fmla="*/ 4337 w 10000"/>
                <a:gd name="connsiteY88" fmla="*/ 8169 h 9849"/>
                <a:gd name="connsiteX89" fmla="*/ 4345 w 10000"/>
                <a:gd name="connsiteY89" fmla="*/ 7287 h 9849"/>
                <a:gd name="connsiteX90" fmla="*/ 4122 w 10000"/>
                <a:gd name="connsiteY90" fmla="*/ 8057 h 9849"/>
                <a:gd name="connsiteX91" fmla="*/ 4058 w 10000"/>
                <a:gd name="connsiteY91" fmla="*/ 7553 h 9849"/>
                <a:gd name="connsiteX92" fmla="*/ 3954 w 10000"/>
                <a:gd name="connsiteY92" fmla="*/ 7461 h 9849"/>
                <a:gd name="connsiteX93" fmla="*/ 4044 w 10000"/>
                <a:gd name="connsiteY93" fmla="*/ 8022 h 9849"/>
                <a:gd name="connsiteX94" fmla="*/ 3833 w 10000"/>
                <a:gd name="connsiteY94" fmla="*/ 7384 h 9849"/>
                <a:gd name="connsiteX95" fmla="*/ 3719 w 10000"/>
                <a:gd name="connsiteY95" fmla="*/ 7468 h 9849"/>
                <a:gd name="connsiteX96" fmla="*/ 3750 w 10000"/>
                <a:gd name="connsiteY96" fmla="*/ 6713 h 9849"/>
                <a:gd name="connsiteX97" fmla="*/ 3631 w 10000"/>
                <a:gd name="connsiteY97" fmla="*/ 6819 h 9849"/>
                <a:gd name="connsiteX98" fmla="*/ 3615 w 10000"/>
                <a:gd name="connsiteY98" fmla="*/ 6819 h 9849"/>
                <a:gd name="connsiteX99" fmla="*/ 3465 w 10000"/>
                <a:gd name="connsiteY99" fmla="*/ 6851 h 9849"/>
                <a:gd name="connsiteX100" fmla="*/ 3406 w 10000"/>
                <a:gd name="connsiteY100" fmla="*/ 6330 h 9849"/>
                <a:gd name="connsiteX101" fmla="*/ 3198 w 10000"/>
                <a:gd name="connsiteY101" fmla="*/ 6246 h 9849"/>
                <a:gd name="connsiteX102" fmla="*/ 3091 w 10000"/>
                <a:gd name="connsiteY102" fmla="*/ 6296 h 9849"/>
                <a:gd name="connsiteX103" fmla="*/ 3006 w 10000"/>
                <a:gd name="connsiteY103" fmla="*/ 5944 h 9849"/>
                <a:gd name="connsiteX104" fmla="*/ 2990 w 10000"/>
                <a:gd name="connsiteY104" fmla="*/ 5944 h 9849"/>
                <a:gd name="connsiteX105" fmla="*/ 2936 w 10000"/>
                <a:gd name="connsiteY105" fmla="*/ 6414 h 9849"/>
                <a:gd name="connsiteX106" fmla="*/ 2910 w 10000"/>
                <a:gd name="connsiteY106" fmla="*/ 6381 h 9849"/>
                <a:gd name="connsiteX107" fmla="*/ 2851 w 10000"/>
                <a:gd name="connsiteY107" fmla="*/ 5589 h 9849"/>
                <a:gd name="connsiteX108" fmla="*/ 2840 w 10000"/>
                <a:gd name="connsiteY108" fmla="*/ 5589 h 9849"/>
                <a:gd name="connsiteX109" fmla="*/ 2840 w 10000"/>
                <a:gd name="connsiteY109" fmla="*/ 5808 h 9849"/>
                <a:gd name="connsiteX110" fmla="*/ 2798 w 10000"/>
                <a:gd name="connsiteY110" fmla="*/ 5673 h 9849"/>
                <a:gd name="connsiteX111" fmla="*/ 2814 w 10000"/>
                <a:gd name="connsiteY111" fmla="*/ 5152 h 9849"/>
                <a:gd name="connsiteX112" fmla="*/ 2563 w 10000"/>
                <a:gd name="connsiteY112" fmla="*/ 5017 h 9849"/>
                <a:gd name="connsiteX113" fmla="*/ 2440 w 10000"/>
                <a:gd name="connsiteY113" fmla="*/ 5286 h 9849"/>
                <a:gd name="connsiteX114" fmla="*/ 2023 w 10000"/>
                <a:gd name="connsiteY114" fmla="*/ 3839 h 9849"/>
                <a:gd name="connsiteX115" fmla="*/ 2034 w 10000"/>
                <a:gd name="connsiteY115" fmla="*/ 4057 h 9849"/>
                <a:gd name="connsiteX116" fmla="*/ 1815 w 10000"/>
                <a:gd name="connsiteY116" fmla="*/ 3941 h 9849"/>
                <a:gd name="connsiteX117" fmla="*/ 1815 w 10000"/>
                <a:gd name="connsiteY117" fmla="*/ 3804 h 9849"/>
                <a:gd name="connsiteX118" fmla="*/ 1842 w 10000"/>
                <a:gd name="connsiteY118" fmla="*/ 3400 h 9849"/>
                <a:gd name="connsiteX119" fmla="*/ 1773 w 10000"/>
                <a:gd name="connsiteY119" fmla="*/ 3148 h 9849"/>
                <a:gd name="connsiteX120" fmla="*/ 1580 w 10000"/>
                <a:gd name="connsiteY120" fmla="*/ 2929 h 9849"/>
                <a:gd name="connsiteX121" fmla="*/ 1468 w 10000"/>
                <a:gd name="connsiteY121" fmla="*/ 3097 h 9849"/>
                <a:gd name="connsiteX122" fmla="*/ 1468 w 10000"/>
                <a:gd name="connsiteY122" fmla="*/ 3754 h 9849"/>
                <a:gd name="connsiteX123" fmla="*/ 1442 w 10000"/>
                <a:gd name="connsiteY123" fmla="*/ 3804 h 9849"/>
                <a:gd name="connsiteX124" fmla="*/ 1383 w 10000"/>
                <a:gd name="connsiteY124" fmla="*/ 3804 h 9849"/>
                <a:gd name="connsiteX125" fmla="*/ 1233 w 10000"/>
                <a:gd name="connsiteY125" fmla="*/ 3317 h 9849"/>
                <a:gd name="connsiteX126" fmla="*/ 1095 w 10000"/>
                <a:gd name="connsiteY126" fmla="*/ 4158 h 9849"/>
                <a:gd name="connsiteX127" fmla="*/ 1041 w 10000"/>
                <a:gd name="connsiteY127" fmla="*/ 4108 h 9849"/>
                <a:gd name="connsiteX128" fmla="*/ 886 w 10000"/>
                <a:gd name="connsiteY128" fmla="*/ 3013 h 9849"/>
                <a:gd name="connsiteX129" fmla="*/ 721 w 10000"/>
                <a:gd name="connsiteY129" fmla="*/ 2711 h 9849"/>
                <a:gd name="connsiteX130" fmla="*/ 625 w 10000"/>
                <a:gd name="connsiteY130" fmla="*/ 2795 h 9849"/>
                <a:gd name="connsiteX131" fmla="*/ 651 w 10000"/>
                <a:gd name="connsiteY131" fmla="*/ 2407 h 9849"/>
                <a:gd name="connsiteX132" fmla="*/ 358 w 10000"/>
                <a:gd name="connsiteY132" fmla="*/ 2222 h 9849"/>
                <a:gd name="connsiteX133" fmla="*/ 416 w 10000"/>
                <a:gd name="connsiteY133" fmla="*/ 2004 h 9849"/>
                <a:gd name="connsiteX134" fmla="*/ 374 w 10000"/>
                <a:gd name="connsiteY134" fmla="*/ 2004 h 9849"/>
                <a:gd name="connsiteX135" fmla="*/ 251 w 10000"/>
                <a:gd name="connsiteY135" fmla="*/ 2222 h 9849"/>
                <a:gd name="connsiteX136" fmla="*/ 304 w 10000"/>
                <a:gd name="connsiteY136" fmla="*/ 2004 h 9849"/>
                <a:gd name="connsiteX137" fmla="*/ 320 w 10000"/>
                <a:gd name="connsiteY137" fmla="*/ 1920 h 9849"/>
                <a:gd name="connsiteX138" fmla="*/ 155 w 10000"/>
                <a:gd name="connsiteY138" fmla="*/ 2104 h 9849"/>
                <a:gd name="connsiteX139" fmla="*/ 155 w 10000"/>
                <a:gd name="connsiteY139" fmla="*/ 1009 h 9849"/>
                <a:gd name="connsiteX140" fmla="*/ 43 w 10000"/>
                <a:gd name="connsiteY140" fmla="*/ 926 h 9849"/>
                <a:gd name="connsiteX141" fmla="*/ 0 w 10000"/>
                <a:gd name="connsiteY141" fmla="*/ 1145 h 9849"/>
                <a:gd name="connsiteX142" fmla="*/ 0 w 10000"/>
                <a:gd name="connsiteY142" fmla="*/ 0 h 9849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6342 h 10000"/>
                <a:gd name="connsiteX3" fmla="*/ 9920 w 10000"/>
                <a:gd name="connsiteY3" fmla="*/ 6170 h 10000"/>
                <a:gd name="connsiteX4" fmla="*/ 9754 w 10000"/>
                <a:gd name="connsiteY4" fmla="*/ 6563 h 10000"/>
                <a:gd name="connsiteX5" fmla="*/ 9712 w 10000"/>
                <a:gd name="connsiteY5" fmla="*/ 7504 h 10000"/>
                <a:gd name="connsiteX6" fmla="*/ 9349 w 10000"/>
                <a:gd name="connsiteY6" fmla="*/ 8068 h 10000"/>
                <a:gd name="connsiteX7" fmla="*/ 9279 w 10000"/>
                <a:gd name="connsiteY7" fmla="*/ 7845 h 10000"/>
                <a:gd name="connsiteX8" fmla="*/ 9253 w 10000"/>
                <a:gd name="connsiteY8" fmla="*/ 7896 h 10000"/>
                <a:gd name="connsiteX9" fmla="*/ 9242 w 10000"/>
                <a:gd name="connsiteY9" fmla="*/ 8291 h 10000"/>
                <a:gd name="connsiteX10" fmla="*/ 9156 w 10000"/>
                <a:gd name="connsiteY10" fmla="*/ 8341 h 10000"/>
                <a:gd name="connsiteX11" fmla="*/ 9034 w 10000"/>
                <a:gd name="connsiteY11" fmla="*/ 7896 h 10000"/>
                <a:gd name="connsiteX12" fmla="*/ 9071 w 10000"/>
                <a:gd name="connsiteY12" fmla="*/ 7727 h 10000"/>
                <a:gd name="connsiteX13" fmla="*/ 9007 w 10000"/>
                <a:gd name="connsiteY13" fmla="*/ 7453 h 10000"/>
                <a:gd name="connsiteX14" fmla="*/ 8825 w 10000"/>
                <a:gd name="connsiteY14" fmla="*/ 7675 h 10000"/>
                <a:gd name="connsiteX15" fmla="*/ 8809 w 10000"/>
                <a:gd name="connsiteY15" fmla="*/ 7538 h 10000"/>
                <a:gd name="connsiteX16" fmla="*/ 8868 w 10000"/>
                <a:gd name="connsiteY16" fmla="*/ 7366 h 10000"/>
                <a:gd name="connsiteX17" fmla="*/ 8836 w 10000"/>
                <a:gd name="connsiteY17" fmla="*/ 7230 h 10000"/>
                <a:gd name="connsiteX18" fmla="*/ 8756 w 10000"/>
                <a:gd name="connsiteY18" fmla="*/ 7315 h 10000"/>
                <a:gd name="connsiteX19" fmla="*/ 8671 w 10000"/>
                <a:gd name="connsiteY19" fmla="*/ 6956 h 10000"/>
                <a:gd name="connsiteX20" fmla="*/ 8697 w 10000"/>
                <a:gd name="connsiteY20" fmla="*/ 6649 h 10000"/>
                <a:gd name="connsiteX21" fmla="*/ 8628 w 10000"/>
                <a:gd name="connsiteY21" fmla="*/ 6736 h 10000"/>
                <a:gd name="connsiteX22" fmla="*/ 8590 w 10000"/>
                <a:gd name="connsiteY22" fmla="*/ 7538 h 10000"/>
                <a:gd name="connsiteX23" fmla="*/ 8436 w 10000"/>
                <a:gd name="connsiteY23" fmla="*/ 7453 h 10000"/>
                <a:gd name="connsiteX24" fmla="*/ 8436 w 10000"/>
                <a:gd name="connsiteY24" fmla="*/ 7401 h 10000"/>
                <a:gd name="connsiteX25" fmla="*/ 8478 w 10000"/>
                <a:gd name="connsiteY25" fmla="*/ 7282 h 10000"/>
                <a:gd name="connsiteX26" fmla="*/ 8478 w 10000"/>
                <a:gd name="connsiteY26" fmla="*/ 7230 h 10000"/>
                <a:gd name="connsiteX27" fmla="*/ 8382 w 10000"/>
                <a:gd name="connsiteY27" fmla="*/ 7093 h 10000"/>
                <a:gd name="connsiteX28" fmla="*/ 8356 w 10000"/>
                <a:gd name="connsiteY28" fmla="*/ 7401 h 10000"/>
                <a:gd name="connsiteX29" fmla="*/ 8409 w 10000"/>
                <a:gd name="connsiteY29" fmla="*/ 7675 h 10000"/>
                <a:gd name="connsiteX30" fmla="*/ 8393 w 10000"/>
                <a:gd name="connsiteY30" fmla="*/ 7675 h 10000"/>
                <a:gd name="connsiteX31" fmla="*/ 8297 w 10000"/>
                <a:gd name="connsiteY31" fmla="*/ 7401 h 10000"/>
                <a:gd name="connsiteX32" fmla="*/ 8254 w 10000"/>
                <a:gd name="connsiteY32" fmla="*/ 6924 h 10000"/>
                <a:gd name="connsiteX33" fmla="*/ 8217 w 10000"/>
                <a:gd name="connsiteY33" fmla="*/ 6924 h 10000"/>
                <a:gd name="connsiteX34" fmla="*/ 8201 w 10000"/>
                <a:gd name="connsiteY34" fmla="*/ 7093 h 10000"/>
                <a:gd name="connsiteX35" fmla="*/ 8115 w 10000"/>
                <a:gd name="connsiteY35" fmla="*/ 6956 h 10000"/>
                <a:gd name="connsiteX36" fmla="*/ 8078 w 10000"/>
                <a:gd name="connsiteY36" fmla="*/ 7178 h 10000"/>
                <a:gd name="connsiteX37" fmla="*/ 8078 w 10000"/>
                <a:gd name="connsiteY37" fmla="*/ 7008 h 10000"/>
                <a:gd name="connsiteX38" fmla="*/ 7939 w 10000"/>
                <a:gd name="connsiteY38" fmla="*/ 7366 h 10000"/>
                <a:gd name="connsiteX39" fmla="*/ 7854 w 10000"/>
                <a:gd name="connsiteY39" fmla="*/ 7366 h 10000"/>
                <a:gd name="connsiteX40" fmla="*/ 7645 w 10000"/>
                <a:gd name="connsiteY40" fmla="*/ 7896 h 10000"/>
                <a:gd name="connsiteX41" fmla="*/ 7603 w 10000"/>
                <a:gd name="connsiteY41" fmla="*/ 7727 h 10000"/>
                <a:gd name="connsiteX42" fmla="*/ 7635 w 10000"/>
                <a:gd name="connsiteY42" fmla="*/ 8068 h 10000"/>
                <a:gd name="connsiteX43" fmla="*/ 7533 w 10000"/>
                <a:gd name="connsiteY43" fmla="*/ 8068 h 10000"/>
                <a:gd name="connsiteX44" fmla="*/ 7453 w 10000"/>
                <a:gd name="connsiteY44" fmla="*/ 8820 h 10000"/>
                <a:gd name="connsiteX45" fmla="*/ 7330 w 10000"/>
                <a:gd name="connsiteY45" fmla="*/ 9042 h 10000"/>
                <a:gd name="connsiteX46" fmla="*/ 7368 w 10000"/>
                <a:gd name="connsiteY46" fmla="*/ 9315 h 10000"/>
                <a:gd name="connsiteX47" fmla="*/ 7341 w 10000"/>
                <a:gd name="connsiteY47" fmla="*/ 9487 h 10000"/>
                <a:gd name="connsiteX48" fmla="*/ 7261 w 10000"/>
                <a:gd name="connsiteY48" fmla="*/ 9366 h 10000"/>
                <a:gd name="connsiteX49" fmla="*/ 7192 w 10000"/>
                <a:gd name="connsiteY49" fmla="*/ 9983 h 10000"/>
                <a:gd name="connsiteX50" fmla="*/ 7160 w 10000"/>
                <a:gd name="connsiteY50" fmla="*/ 9983 h 10000"/>
                <a:gd name="connsiteX51" fmla="*/ 7347 w 10000"/>
                <a:gd name="connsiteY51" fmla="*/ 7835 h 10000"/>
                <a:gd name="connsiteX52" fmla="*/ 7122 w 10000"/>
                <a:gd name="connsiteY52" fmla="*/ 9896 h 10000"/>
                <a:gd name="connsiteX53" fmla="*/ 7267 w 10000"/>
                <a:gd name="connsiteY53" fmla="*/ 7512 h 10000"/>
                <a:gd name="connsiteX54" fmla="*/ 7054 w 10000"/>
                <a:gd name="connsiteY54" fmla="*/ 7981 h 10000"/>
                <a:gd name="connsiteX55" fmla="*/ 7053 w 10000"/>
                <a:gd name="connsiteY55" fmla="*/ 7063 h 10000"/>
                <a:gd name="connsiteX56" fmla="*/ 7026 w 10000"/>
                <a:gd name="connsiteY56" fmla="*/ 7555 h 10000"/>
                <a:gd name="connsiteX57" fmla="*/ 6828 w 10000"/>
                <a:gd name="connsiteY57" fmla="*/ 7735 h 10000"/>
                <a:gd name="connsiteX58" fmla="*/ 6677 w 10000"/>
                <a:gd name="connsiteY58" fmla="*/ 7545 h 10000"/>
                <a:gd name="connsiteX59" fmla="*/ 6616 w 10000"/>
                <a:gd name="connsiteY59" fmla="*/ 7726 h 10000"/>
                <a:gd name="connsiteX60" fmla="*/ 6417 w 10000"/>
                <a:gd name="connsiteY60" fmla="*/ 7837 h 10000"/>
                <a:gd name="connsiteX61" fmla="*/ 6500 w 10000"/>
                <a:gd name="connsiteY61" fmla="*/ 7837 h 10000"/>
                <a:gd name="connsiteX62" fmla="*/ 6333 w 10000"/>
                <a:gd name="connsiteY62" fmla="*/ 8180 h 10000"/>
                <a:gd name="connsiteX63" fmla="*/ 6333 w 10000"/>
                <a:gd name="connsiteY63" fmla="*/ 7837 h 10000"/>
                <a:gd name="connsiteX64" fmla="*/ 6250 w 10000"/>
                <a:gd name="connsiteY64" fmla="*/ 7837 h 10000"/>
                <a:gd name="connsiteX65" fmla="*/ 6167 w 10000"/>
                <a:gd name="connsiteY65" fmla="*/ 7837 h 10000"/>
                <a:gd name="connsiteX66" fmla="*/ 5917 w 10000"/>
                <a:gd name="connsiteY66" fmla="*/ 7837 h 10000"/>
                <a:gd name="connsiteX67" fmla="*/ 5879 w 10000"/>
                <a:gd name="connsiteY67" fmla="*/ 7454 h 10000"/>
                <a:gd name="connsiteX68" fmla="*/ 5753 w 10000"/>
                <a:gd name="connsiteY68" fmla="*/ 7625 h 10000"/>
                <a:gd name="connsiteX69" fmla="*/ 5700 w 10000"/>
                <a:gd name="connsiteY69" fmla="*/ 7668 h 10000"/>
                <a:gd name="connsiteX70" fmla="*/ 5559 w 10000"/>
                <a:gd name="connsiteY70" fmla="*/ 7690 h 10000"/>
                <a:gd name="connsiteX71" fmla="*/ 5472 w 10000"/>
                <a:gd name="connsiteY71" fmla="*/ 7700 h 10000"/>
                <a:gd name="connsiteX72" fmla="*/ 5335 w 10000"/>
                <a:gd name="connsiteY72" fmla="*/ 8414 h 10000"/>
                <a:gd name="connsiteX73" fmla="*/ 5268 w 10000"/>
                <a:gd name="connsiteY73" fmla="*/ 7903 h 10000"/>
                <a:gd name="connsiteX74" fmla="*/ 5151 w 10000"/>
                <a:gd name="connsiteY74" fmla="*/ 7912 h 10000"/>
                <a:gd name="connsiteX75" fmla="*/ 5108 w 10000"/>
                <a:gd name="connsiteY75" fmla="*/ 8713 h 10000"/>
                <a:gd name="connsiteX76" fmla="*/ 5076 w 10000"/>
                <a:gd name="connsiteY76" fmla="*/ 8535 h 10000"/>
                <a:gd name="connsiteX77" fmla="*/ 5000 w 10000"/>
                <a:gd name="connsiteY77" fmla="*/ 8521 h 10000"/>
                <a:gd name="connsiteX78" fmla="*/ 5083 w 10000"/>
                <a:gd name="connsiteY78" fmla="*/ 7837 h 10000"/>
                <a:gd name="connsiteX79" fmla="*/ 5083 w 10000"/>
                <a:gd name="connsiteY79" fmla="*/ 8860 h 10000"/>
                <a:gd name="connsiteX80" fmla="*/ 4958 w 10000"/>
                <a:gd name="connsiteY80" fmla="*/ 7237 h 10000"/>
                <a:gd name="connsiteX81" fmla="*/ 4917 w 10000"/>
                <a:gd name="connsiteY81" fmla="*/ 7497 h 10000"/>
                <a:gd name="connsiteX82" fmla="*/ 4833 w 10000"/>
                <a:gd name="connsiteY82" fmla="*/ 7157 h 10000"/>
                <a:gd name="connsiteX83" fmla="*/ 4597 w 10000"/>
                <a:gd name="connsiteY83" fmla="*/ 8491 h 10000"/>
                <a:gd name="connsiteX84" fmla="*/ 4677 w 10000"/>
                <a:gd name="connsiteY84" fmla="*/ 8287 h 10000"/>
                <a:gd name="connsiteX85" fmla="*/ 4592 w 10000"/>
                <a:gd name="connsiteY85" fmla="*/ 8244 h 10000"/>
                <a:gd name="connsiteX86" fmla="*/ 4497 w 10000"/>
                <a:gd name="connsiteY86" fmla="*/ 8269 h 10000"/>
                <a:gd name="connsiteX87" fmla="*/ 4359 w 10000"/>
                <a:gd name="connsiteY87" fmla="*/ 8449 h 10000"/>
                <a:gd name="connsiteX88" fmla="*/ 4337 w 10000"/>
                <a:gd name="connsiteY88" fmla="*/ 8294 h 10000"/>
                <a:gd name="connsiteX89" fmla="*/ 4345 w 10000"/>
                <a:gd name="connsiteY89" fmla="*/ 7399 h 10000"/>
                <a:gd name="connsiteX90" fmla="*/ 4122 w 10000"/>
                <a:gd name="connsiteY90" fmla="*/ 8181 h 10000"/>
                <a:gd name="connsiteX91" fmla="*/ 4058 w 10000"/>
                <a:gd name="connsiteY91" fmla="*/ 7669 h 10000"/>
                <a:gd name="connsiteX92" fmla="*/ 3954 w 10000"/>
                <a:gd name="connsiteY92" fmla="*/ 7575 h 10000"/>
                <a:gd name="connsiteX93" fmla="*/ 4044 w 10000"/>
                <a:gd name="connsiteY93" fmla="*/ 8145 h 10000"/>
                <a:gd name="connsiteX94" fmla="*/ 3833 w 10000"/>
                <a:gd name="connsiteY94" fmla="*/ 7497 h 10000"/>
                <a:gd name="connsiteX95" fmla="*/ 3719 w 10000"/>
                <a:gd name="connsiteY95" fmla="*/ 7582 h 10000"/>
                <a:gd name="connsiteX96" fmla="*/ 3750 w 10000"/>
                <a:gd name="connsiteY96" fmla="*/ 6816 h 10000"/>
                <a:gd name="connsiteX97" fmla="*/ 3631 w 10000"/>
                <a:gd name="connsiteY97" fmla="*/ 6924 h 10000"/>
                <a:gd name="connsiteX98" fmla="*/ 3615 w 10000"/>
                <a:gd name="connsiteY98" fmla="*/ 6924 h 10000"/>
                <a:gd name="connsiteX99" fmla="*/ 3465 w 10000"/>
                <a:gd name="connsiteY99" fmla="*/ 6956 h 10000"/>
                <a:gd name="connsiteX100" fmla="*/ 3406 w 10000"/>
                <a:gd name="connsiteY100" fmla="*/ 6427 h 10000"/>
                <a:gd name="connsiteX101" fmla="*/ 3198 w 10000"/>
                <a:gd name="connsiteY101" fmla="*/ 6342 h 10000"/>
                <a:gd name="connsiteX102" fmla="*/ 3091 w 10000"/>
                <a:gd name="connsiteY102" fmla="*/ 6393 h 10000"/>
                <a:gd name="connsiteX103" fmla="*/ 3006 w 10000"/>
                <a:gd name="connsiteY103" fmla="*/ 6035 h 10000"/>
                <a:gd name="connsiteX104" fmla="*/ 2990 w 10000"/>
                <a:gd name="connsiteY104" fmla="*/ 6035 h 10000"/>
                <a:gd name="connsiteX105" fmla="*/ 2936 w 10000"/>
                <a:gd name="connsiteY105" fmla="*/ 6512 h 10000"/>
                <a:gd name="connsiteX106" fmla="*/ 2910 w 10000"/>
                <a:gd name="connsiteY106" fmla="*/ 6479 h 10000"/>
                <a:gd name="connsiteX107" fmla="*/ 2851 w 10000"/>
                <a:gd name="connsiteY107" fmla="*/ 5675 h 10000"/>
                <a:gd name="connsiteX108" fmla="*/ 2840 w 10000"/>
                <a:gd name="connsiteY108" fmla="*/ 5675 h 10000"/>
                <a:gd name="connsiteX109" fmla="*/ 2840 w 10000"/>
                <a:gd name="connsiteY109" fmla="*/ 5897 h 10000"/>
                <a:gd name="connsiteX110" fmla="*/ 2798 w 10000"/>
                <a:gd name="connsiteY110" fmla="*/ 5760 h 10000"/>
                <a:gd name="connsiteX111" fmla="*/ 2814 w 10000"/>
                <a:gd name="connsiteY111" fmla="*/ 5231 h 10000"/>
                <a:gd name="connsiteX112" fmla="*/ 2563 w 10000"/>
                <a:gd name="connsiteY112" fmla="*/ 5094 h 10000"/>
                <a:gd name="connsiteX113" fmla="*/ 2440 w 10000"/>
                <a:gd name="connsiteY113" fmla="*/ 5367 h 10000"/>
                <a:gd name="connsiteX114" fmla="*/ 2023 w 10000"/>
                <a:gd name="connsiteY114" fmla="*/ 3898 h 10000"/>
                <a:gd name="connsiteX115" fmla="*/ 2034 w 10000"/>
                <a:gd name="connsiteY115" fmla="*/ 4119 h 10000"/>
                <a:gd name="connsiteX116" fmla="*/ 1815 w 10000"/>
                <a:gd name="connsiteY116" fmla="*/ 4001 h 10000"/>
                <a:gd name="connsiteX117" fmla="*/ 1815 w 10000"/>
                <a:gd name="connsiteY117" fmla="*/ 3862 h 10000"/>
                <a:gd name="connsiteX118" fmla="*/ 1842 w 10000"/>
                <a:gd name="connsiteY118" fmla="*/ 3452 h 10000"/>
                <a:gd name="connsiteX119" fmla="*/ 1773 w 10000"/>
                <a:gd name="connsiteY119" fmla="*/ 3196 h 10000"/>
                <a:gd name="connsiteX120" fmla="*/ 1580 w 10000"/>
                <a:gd name="connsiteY120" fmla="*/ 2974 h 10000"/>
                <a:gd name="connsiteX121" fmla="*/ 1468 w 10000"/>
                <a:gd name="connsiteY121" fmla="*/ 3144 h 10000"/>
                <a:gd name="connsiteX122" fmla="*/ 1468 w 10000"/>
                <a:gd name="connsiteY122" fmla="*/ 3812 h 10000"/>
                <a:gd name="connsiteX123" fmla="*/ 1442 w 10000"/>
                <a:gd name="connsiteY123" fmla="*/ 3862 h 10000"/>
                <a:gd name="connsiteX124" fmla="*/ 1383 w 10000"/>
                <a:gd name="connsiteY124" fmla="*/ 3862 h 10000"/>
                <a:gd name="connsiteX125" fmla="*/ 1233 w 10000"/>
                <a:gd name="connsiteY125" fmla="*/ 3368 h 10000"/>
                <a:gd name="connsiteX126" fmla="*/ 1095 w 10000"/>
                <a:gd name="connsiteY126" fmla="*/ 4222 h 10000"/>
                <a:gd name="connsiteX127" fmla="*/ 1041 w 10000"/>
                <a:gd name="connsiteY127" fmla="*/ 4171 h 10000"/>
                <a:gd name="connsiteX128" fmla="*/ 886 w 10000"/>
                <a:gd name="connsiteY128" fmla="*/ 3059 h 10000"/>
                <a:gd name="connsiteX129" fmla="*/ 721 w 10000"/>
                <a:gd name="connsiteY129" fmla="*/ 2753 h 10000"/>
                <a:gd name="connsiteX130" fmla="*/ 625 w 10000"/>
                <a:gd name="connsiteY130" fmla="*/ 2838 h 10000"/>
                <a:gd name="connsiteX131" fmla="*/ 651 w 10000"/>
                <a:gd name="connsiteY131" fmla="*/ 2444 h 10000"/>
                <a:gd name="connsiteX132" fmla="*/ 358 w 10000"/>
                <a:gd name="connsiteY132" fmla="*/ 2256 h 10000"/>
                <a:gd name="connsiteX133" fmla="*/ 416 w 10000"/>
                <a:gd name="connsiteY133" fmla="*/ 2035 h 10000"/>
                <a:gd name="connsiteX134" fmla="*/ 374 w 10000"/>
                <a:gd name="connsiteY134" fmla="*/ 2035 h 10000"/>
                <a:gd name="connsiteX135" fmla="*/ 251 w 10000"/>
                <a:gd name="connsiteY135" fmla="*/ 2256 h 10000"/>
                <a:gd name="connsiteX136" fmla="*/ 304 w 10000"/>
                <a:gd name="connsiteY136" fmla="*/ 2035 h 10000"/>
                <a:gd name="connsiteX137" fmla="*/ 320 w 10000"/>
                <a:gd name="connsiteY137" fmla="*/ 1949 h 10000"/>
                <a:gd name="connsiteX138" fmla="*/ 155 w 10000"/>
                <a:gd name="connsiteY138" fmla="*/ 2136 h 10000"/>
                <a:gd name="connsiteX139" fmla="*/ 155 w 10000"/>
                <a:gd name="connsiteY139" fmla="*/ 1024 h 10000"/>
                <a:gd name="connsiteX140" fmla="*/ 43 w 10000"/>
                <a:gd name="connsiteY140" fmla="*/ 940 h 10000"/>
                <a:gd name="connsiteX141" fmla="*/ 0 w 10000"/>
                <a:gd name="connsiteY141" fmla="*/ 116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6342 h 10000"/>
                <a:gd name="connsiteX3" fmla="*/ 9920 w 10000"/>
                <a:gd name="connsiteY3" fmla="*/ 6170 h 10000"/>
                <a:gd name="connsiteX4" fmla="*/ 9754 w 10000"/>
                <a:gd name="connsiteY4" fmla="*/ 6563 h 10000"/>
                <a:gd name="connsiteX5" fmla="*/ 9712 w 10000"/>
                <a:gd name="connsiteY5" fmla="*/ 7504 h 10000"/>
                <a:gd name="connsiteX6" fmla="*/ 9349 w 10000"/>
                <a:gd name="connsiteY6" fmla="*/ 8068 h 10000"/>
                <a:gd name="connsiteX7" fmla="*/ 9279 w 10000"/>
                <a:gd name="connsiteY7" fmla="*/ 7845 h 10000"/>
                <a:gd name="connsiteX8" fmla="*/ 9253 w 10000"/>
                <a:gd name="connsiteY8" fmla="*/ 7896 h 10000"/>
                <a:gd name="connsiteX9" fmla="*/ 9242 w 10000"/>
                <a:gd name="connsiteY9" fmla="*/ 8291 h 10000"/>
                <a:gd name="connsiteX10" fmla="*/ 9156 w 10000"/>
                <a:gd name="connsiteY10" fmla="*/ 8341 h 10000"/>
                <a:gd name="connsiteX11" fmla="*/ 9034 w 10000"/>
                <a:gd name="connsiteY11" fmla="*/ 7896 h 10000"/>
                <a:gd name="connsiteX12" fmla="*/ 9071 w 10000"/>
                <a:gd name="connsiteY12" fmla="*/ 7727 h 10000"/>
                <a:gd name="connsiteX13" fmla="*/ 9007 w 10000"/>
                <a:gd name="connsiteY13" fmla="*/ 7453 h 10000"/>
                <a:gd name="connsiteX14" fmla="*/ 8825 w 10000"/>
                <a:gd name="connsiteY14" fmla="*/ 7675 h 10000"/>
                <a:gd name="connsiteX15" fmla="*/ 8809 w 10000"/>
                <a:gd name="connsiteY15" fmla="*/ 7538 h 10000"/>
                <a:gd name="connsiteX16" fmla="*/ 8868 w 10000"/>
                <a:gd name="connsiteY16" fmla="*/ 7366 h 10000"/>
                <a:gd name="connsiteX17" fmla="*/ 8836 w 10000"/>
                <a:gd name="connsiteY17" fmla="*/ 7230 h 10000"/>
                <a:gd name="connsiteX18" fmla="*/ 8756 w 10000"/>
                <a:gd name="connsiteY18" fmla="*/ 7315 h 10000"/>
                <a:gd name="connsiteX19" fmla="*/ 8671 w 10000"/>
                <a:gd name="connsiteY19" fmla="*/ 6956 h 10000"/>
                <a:gd name="connsiteX20" fmla="*/ 8697 w 10000"/>
                <a:gd name="connsiteY20" fmla="*/ 6649 h 10000"/>
                <a:gd name="connsiteX21" fmla="*/ 8628 w 10000"/>
                <a:gd name="connsiteY21" fmla="*/ 6736 h 10000"/>
                <a:gd name="connsiteX22" fmla="*/ 8590 w 10000"/>
                <a:gd name="connsiteY22" fmla="*/ 7538 h 10000"/>
                <a:gd name="connsiteX23" fmla="*/ 8436 w 10000"/>
                <a:gd name="connsiteY23" fmla="*/ 7453 h 10000"/>
                <a:gd name="connsiteX24" fmla="*/ 8436 w 10000"/>
                <a:gd name="connsiteY24" fmla="*/ 7401 h 10000"/>
                <a:gd name="connsiteX25" fmla="*/ 8478 w 10000"/>
                <a:gd name="connsiteY25" fmla="*/ 7282 h 10000"/>
                <a:gd name="connsiteX26" fmla="*/ 8478 w 10000"/>
                <a:gd name="connsiteY26" fmla="*/ 7230 h 10000"/>
                <a:gd name="connsiteX27" fmla="*/ 8382 w 10000"/>
                <a:gd name="connsiteY27" fmla="*/ 7093 h 10000"/>
                <a:gd name="connsiteX28" fmla="*/ 8356 w 10000"/>
                <a:gd name="connsiteY28" fmla="*/ 7401 h 10000"/>
                <a:gd name="connsiteX29" fmla="*/ 8409 w 10000"/>
                <a:gd name="connsiteY29" fmla="*/ 7675 h 10000"/>
                <a:gd name="connsiteX30" fmla="*/ 8393 w 10000"/>
                <a:gd name="connsiteY30" fmla="*/ 7675 h 10000"/>
                <a:gd name="connsiteX31" fmla="*/ 8297 w 10000"/>
                <a:gd name="connsiteY31" fmla="*/ 7401 h 10000"/>
                <a:gd name="connsiteX32" fmla="*/ 8254 w 10000"/>
                <a:gd name="connsiteY32" fmla="*/ 6924 h 10000"/>
                <a:gd name="connsiteX33" fmla="*/ 8217 w 10000"/>
                <a:gd name="connsiteY33" fmla="*/ 6924 h 10000"/>
                <a:gd name="connsiteX34" fmla="*/ 8201 w 10000"/>
                <a:gd name="connsiteY34" fmla="*/ 7093 h 10000"/>
                <a:gd name="connsiteX35" fmla="*/ 8115 w 10000"/>
                <a:gd name="connsiteY35" fmla="*/ 6956 h 10000"/>
                <a:gd name="connsiteX36" fmla="*/ 8078 w 10000"/>
                <a:gd name="connsiteY36" fmla="*/ 7178 h 10000"/>
                <a:gd name="connsiteX37" fmla="*/ 8078 w 10000"/>
                <a:gd name="connsiteY37" fmla="*/ 7008 h 10000"/>
                <a:gd name="connsiteX38" fmla="*/ 7939 w 10000"/>
                <a:gd name="connsiteY38" fmla="*/ 7366 h 10000"/>
                <a:gd name="connsiteX39" fmla="*/ 7854 w 10000"/>
                <a:gd name="connsiteY39" fmla="*/ 7366 h 10000"/>
                <a:gd name="connsiteX40" fmla="*/ 7645 w 10000"/>
                <a:gd name="connsiteY40" fmla="*/ 7896 h 10000"/>
                <a:gd name="connsiteX41" fmla="*/ 7603 w 10000"/>
                <a:gd name="connsiteY41" fmla="*/ 7727 h 10000"/>
                <a:gd name="connsiteX42" fmla="*/ 7635 w 10000"/>
                <a:gd name="connsiteY42" fmla="*/ 8068 h 10000"/>
                <a:gd name="connsiteX43" fmla="*/ 7533 w 10000"/>
                <a:gd name="connsiteY43" fmla="*/ 8068 h 10000"/>
                <a:gd name="connsiteX44" fmla="*/ 7453 w 10000"/>
                <a:gd name="connsiteY44" fmla="*/ 8820 h 10000"/>
                <a:gd name="connsiteX45" fmla="*/ 7330 w 10000"/>
                <a:gd name="connsiteY45" fmla="*/ 9042 h 10000"/>
                <a:gd name="connsiteX46" fmla="*/ 7368 w 10000"/>
                <a:gd name="connsiteY46" fmla="*/ 9315 h 10000"/>
                <a:gd name="connsiteX47" fmla="*/ 7341 w 10000"/>
                <a:gd name="connsiteY47" fmla="*/ 9487 h 10000"/>
                <a:gd name="connsiteX48" fmla="*/ 7261 w 10000"/>
                <a:gd name="connsiteY48" fmla="*/ 9366 h 10000"/>
                <a:gd name="connsiteX49" fmla="*/ 7192 w 10000"/>
                <a:gd name="connsiteY49" fmla="*/ 9983 h 10000"/>
                <a:gd name="connsiteX50" fmla="*/ 7347 w 10000"/>
                <a:gd name="connsiteY50" fmla="*/ 7835 h 10000"/>
                <a:gd name="connsiteX51" fmla="*/ 7122 w 10000"/>
                <a:gd name="connsiteY51" fmla="*/ 9896 h 10000"/>
                <a:gd name="connsiteX52" fmla="*/ 7267 w 10000"/>
                <a:gd name="connsiteY52" fmla="*/ 7512 h 10000"/>
                <a:gd name="connsiteX53" fmla="*/ 7054 w 10000"/>
                <a:gd name="connsiteY53" fmla="*/ 7981 h 10000"/>
                <a:gd name="connsiteX54" fmla="*/ 7053 w 10000"/>
                <a:gd name="connsiteY54" fmla="*/ 7063 h 10000"/>
                <a:gd name="connsiteX55" fmla="*/ 7026 w 10000"/>
                <a:gd name="connsiteY55" fmla="*/ 7555 h 10000"/>
                <a:gd name="connsiteX56" fmla="*/ 6828 w 10000"/>
                <a:gd name="connsiteY56" fmla="*/ 7735 h 10000"/>
                <a:gd name="connsiteX57" fmla="*/ 6677 w 10000"/>
                <a:gd name="connsiteY57" fmla="*/ 7545 h 10000"/>
                <a:gd name="connsiteX58" fmla="*/ 6616 w 10000"/>
                <a:gd name="connsiteY58" fmla="*/ 7726 h 10000"/>
                <a:gd name="connsiteX59" fmla="*/ 6417 w 10000"/>
                <a:gd name="connsiteY59" fmla="*/ 7837 h 10000"/>
                <a:gd name="connsiteX60" fmla="*/ 6500 w 10000"/>
                <a:gd name="connsiteY60" fmla="*/ 7837 h 10000"/>
                <a:gd name="connsiteX61" fmla="*/ 6333 w 10000"/>
                <a:gd name="connsiteY61" fmla="*/ 8180 h 10000"/>
                <a:gd name="connsiteX62" fmla="*/ 6333 w 10000"/>
                <a:gd name="connsiteY62" fmla="*/ 7837 h 10000"/>
                <a:gd name="connsiteX63" fmla="*/ 6250 w 10000"/>
                <a:gd name="connsiteY63" fmla="*/ 7837 h 10000"/>
                <a:gd name="connsiteX64" fmla="*/ 6167 w 10000"/>
                <a:gd name="connsiteY64" fmla="*/ 7837 h 10000"/>
                <a:gd name="connsiteX65" fmla="*/ 5917 w 10000"/>
                <a:gd name="connsiteY65" fmla="*/ 7837 h 10000"/>
                <a:gd name="connsiteX66" fmla="*/ 5879 w 10000"/>
                <a:gd name="connsiteY66" fmla="*/ 7454 h 10000"/>
                <a:gd name="connsiteX67" fmla="*/ 5753 w 10000"/>
                <a:gd name="connsiteY67" fmla="*/ 7625 h 10000"/>
                <a:gd name="connsiteX68" fmla="*/ 5700 w 10000"/>
                <a:gd name="connsiteY68" fmla="*/ 7668 h 10000"/>
                <a:gd name="connsiteX69" fmla="*/ 5559 w 10000"/>
                <a:gd name="connsiteY69" fmla="*/ 7690 h 10000"/>
                <a:gd name="connsiteX70" fmla="*/ 5472 w 10000"/>
                <a:gd name="connsiteY70" fmla="*/ 7700 h 10000"/>
                <a:gd name="connsiteX71" fmla="*/ 5335 w 10000"/>
                <a:gd name="connsiteY71" fmla="*/ 8414 h 10000"/>
                <a:gd name="connsiteX72" fmla="*/ 5268 w 10000"/>
                <a:gd name="connsiteY72" fmla="*/ 7903 h 10000"/>
                <a:gd name="connsiteX73" fmla="*/ 5151 w 10000"/>
                <a:gd name="connsiteY73" fmla="*/ 7912 h 10000"/>
                <a:gd name="connsiteX74" fmla="*/ 5108 w 10000"/>
                <a:gd name="connsiteY74" fmla="*/ 8713 h 10000"/>
                <a:gd name="connsiteX75" fmla="*/ 5076 w 10000"/>
                <a:gd name="connsiteY75" fmla="*/ 8535 h 10000"/>
                <a:gd name="connsiteX76" fmla="*/ 5000 w 10000"/>
                <a:gd name="connsiteY76" fmla="*/ 8521 h 10000"/>
                <a:gd name="connsiteX77" fmla="*/ 5083 w 10000"/>
                <a:gd name="connsiteY77" fmla="*/ 7837 h 10000"/>
                <a:gd name="connsiteX78" fmla="*/ 5083 w 10000"/>
                <a:gd name="connsiteY78" fmla="*/ 8860 h 10000"/>
                <a:gd name="connsiteX79" fmla="*/ 4958 w 10000"/>
                <a:gd name="connsiteY79" fmla="*/ 7237 h 10000"/>
                <a:gd name="connsiteX80" fmla="*/ 4917 w 10000"/>
                <a:gd name="connsiteY80" fmla="*/ 7497 h 10000"/>
                <a:gd name="connsiteX81" fmla="*/ 4833 w 10000"/>
                <a:gd name="connsiteY81" fmla="*/ 7157 h 10000"/>
                <a:gd name="connsiteX82" fmla="*/ 4597 w 10000"/>
                <a:gd name="connsiteY82" fmla="*/ 8491 h 10000"/>
                <a:gd name="connsiteX83" fmla="*/ 4677 w 10000"/>
                <a:gd name="connsiteY83" fmla="*/ 8287 h 10000"/>
                <a:gd name="connsiteX84" fmla="*/ 4592 w 10000"/>
                <a:gd name="connsiteY84" fmla="*/ 8244 h 10000"/>
                <a:gd name="connsiteX85" fmla="*/ 4497 w 10000"/>
                <a:gd name="connsiteY85" fmla="*/ 8269 h 10000"/>
                <a:gd name="connsiteX86" fmla="*/ 4359 w 10000"/>
                <a:gd name="connsiteY86" fmla="*/ 8449 h 10000"/>
                <a:gd name="connsiteX87" fmla="*/ 4337 w 10000"/>
                <a:gd name="connsiteY87" fmla="*/ 8294 h 10000"/>
                <a:gd name="connsiteX88" fmla="*/ 4345 w 10000"/>
                <a:gd name="connsiteY88" fmla="*/ 7399 h 10000"/>
                <a:gd name="connsiteX89" fmla="*/ 4122 w 10000"/>
                <a:gd name="connsiteY89" fmla="*/ 8181 h 10000"/>
                <a:gd name="connsiteX90" fmla="*/ 4058 w 10000"/>
                <a:gd name="connsiteY90" fmla="*/ 7669 h 10000"/>
                <a:gd name="connsiteX91" fmla="*/ 3954 w 10000"/>
                <a:gd name="connsiteY91" fmla="*/ 7575 h 10000"/>
                <a:gd name="connsiteX92" fmla="*/ 4044 w 10000"/>
                <a:gd name="connsiteY92" fmla="*/ 8145 h 10000"/>
                <a:gd name="connsiteX93" fmla="*/ 3833 w 10000"/>
                <a:gd name="connsiteY93" fmla="*/ 7497 h 10000"/>
                <a:gd name="connsiteX94" fmla="*/ 3719 w 10000"/>
                <a:gd name="connsiteY94" fmla="*/ 7582 h 10000"/>
                <a:gd name="connsiteX95" fmla="*/ 3750 w 10000"/>
                <a:gd name="connsiteY95" fmla="*/ 6816 h 10000"/>
                <a:gd name="connsiteX96" fmla="*/ 3631 w 10000"/>
                <a:gd name="connsiteY96" fmla="*/ 6924 h 10000"/>
                <a:gd name="connsiteX97" fmla="*/ 3615 w 10000"/>
                <a:gd name="connsiteY97" fmla="*/ 6924 h 10000"/>
                <a:gd name="connsiteX98" fmla="*/ 3465 w 10000"/>
                <a:gd name="connsiteY98" fmla="*/ 6956 h 10000"/>
                <a:gd name="connsiteX99" fmla="*/ 3406 w 10000"/>
                <a:gd name="connsiteY99" fmla="*/ 6427 h 10000"/>
                <a:gd name="connsiteX100" fmla="*/ 3198 w 10000"/>
                <a:gd name="connsiteY100" fmla="*/ 6342 h 10000"/>
                <a:gd name="connsiteX101" fmla="*/ 3091 w 10000"/>
                <a:gd name="connsiteY101" fmla="*/ 6393 h 10000"/>
                <a:gd name="connsiteX102" fmla="*/ 3006 w 10000"/>
                <a:gd name="connsiteY102" fmla="*/ 6035 h 10000"/>
                <a:gd name="connsiteX103" fmla="*/ 2990 w 10000"/>
                <a:gd name="connsiteY103" fmla="*/ 6035 h 10000"/>
                <a:gd name="connsiteX104" fmla="*/ 2936 w 10000"/>
                <a:gd name="connsiteY104" fmla="*/ 6512 h 10000"/>
                <a:gd name="connsiteX105" fmla="*/ 2910 w 10000"/>
                <a:gd name="connsiteY105" fmla="*/ 6479 h 10000"/>
                <a:gd name="connsiteX106" fmla="*/ 2851 w 10000"/>
                <a:gd name="connsiteY106" fmla="*/ 5675 h 10000"/>
                <a:gd name="connsiteX107" fmla="*/ 2840 w 10000"/>
                <a:gd name="connsiteY107" fmla="*/ 5675 h 10000"/>
                <a:gd name="connsiteX108" fmla="*/ 2840 w 10000"/>
                <a:gd name="connsiteY108" fmla="*/ 5897 h 10000"/>
                <a:gd name="connsiteX109" fmla="*/ 2798 w 10000"/>
                <a:gd name="connsiteY109" fmla="*/ 5760 h 10000"/>
                <a:gd name="connsiteX110" fmla="*/ 2814 w 10000"/>
                <a:gd name="connsiteY110" fmla="*/ 5231 h 10000"/>
                <a:gd name="connsiteX111" fmla="*/ 2563 w 10000"/>
                <a:gd name="connsiteY111" fmla="*/ 5094 h 10000"/>
                <a:gd name="connsiteX112" fmla="*/ 2440 w 10000"/>
                <a:gd name="connsiteY112" fmla="*/ 5367 h 10000"/>
                <a:gd name="connsiteX113" fmla="*/ 2023 w 10000"/>
                <a:gd name="connsiteY113" fmla="*/ 3898 h 10000"/>
                <a:gd name="connsiteX114" fmla="*/ 2034 w 10000"/>
                <a:gd name="connsiteY114" fmla="*/ 4119 h 10000"/>
                <a:gd name="connsiteX115" fmla="*/ 1815 w 10000"/>
                <a:gd name="connsiteY115" fmla="*/ 4001 h 10000"/>
                <a:gd name="connsiteX116" fmla="*/ 1815 w 10000"/>
                <a:gd name="connsiteY116" fmla="*/ 3862 h 10000"/>
                <a:gd name="connsiteX117" fmla="*/ 1842 w 10000"/>
                <a:gd name="connsiteY117" fmla="*/ 3452 h 10000"/>
                <a:gd name="connsiteX118" fmla="*/ 1773 w 10000"/>
                <a:gd name="connsiteY118" fmla="*/ 3196 h 10000"/>
                <a:gd name="connsiteX119" fmla="*/ 1580 w 10000"/>
                <a:gd name="connsiteY119" fmla="*/ 2974 h 10000"/>
                <a:gd name="connsiteX120" fmla="*/ 1468 w 10000"/>
                <a:gd name="connsiteY120" fmla="*/ 3144 h 10000"/>
                <a:gd name="connsiteX121" fmla="*/ 1468 w 10000"/>
                <a:gd name="connsiteY121" fmla="*/ 3812 h 10000"/>
                <a:gd name="connsiteX122" fmla="*/ 1442 w 10000"/>
                <a:gd name="connsiteY122" fmla="*/ 3862 h 10000"/>
                <a:gd name="connsiteX123" fmla="*/ 1383 w 10000"/>
                <a:gd name="connsiteY123" fmla="*/ 3862 h 10000"/>
                <a:gd name="connsiteX124" fmla="*/ 1233 w 10000"/>
                <a:gd name="connsiteY124" fmla="*/ 3368 h 10000"/>
                <a:gd name="connsiteX125" fmla="*/ 1095 w 10000"/>
                <a:gd name="connsiteY125" fmla="*/ 4222 h 10000"/>
                <a:gd name="connsiteX126" fmla="*/ 1041 w 10000"/>
                <a:gd name="connsiteY126" fmla="*/ 4171 h 10000"/>
                <a:gd name="connsiteX127" fmla="*/ 886 w 10000"/>
                <a:gd name="connsiteY127" fmla="*/ 3059 h 10000"/>
                <a:gd name="connsiteX128" fmla="*/ 721 w 10000"/>
                <a:gd name="connsiteY128" fmla="*/ 2753 h 10000"/>
                <a:gd name="connsiteX129" fmla="*/ 625 w 10000"/>
                <a:gd name="connsiteY129" fmla="*/ 2838 h 10000"/>
                <a:gd name="connsiteX130" fmla="*/ 651 w 10000"/>
                <a:gd name="connsiteY130" fmla="*/ 2444 h 10000"/>
                <a:gd name="connsiteX131" fmla="*/ 358 w 10000"/>
                <a:gd name="connsiteY131" fmla="*/ 2256 h 10000"/>
                <a:gd name="connsiteX132" fmla="*/ 416 w 10000"/>
                <a:gd name="connsiteY132" fmla="*/ 2035 h 10000"/>
                <a:gd name="connsiteX133" fmla="*/ 374 w 10000"/>
                <a:gd name="connsiteY133" fmla="*/ 2035 h 10000"/>
                <a:gd name="connsiteX134" fmla="*/ 251 w 10000"/>
                <a:gd name="connsiteY134" fmla="*/ 2256 h 10000"/>
                <a:gd name="connsiteX135" fmla="*/ 304 w 10000"/>
                <a:gd name="connsiteY135" fmla="*/ 2035 h 10000"/>
                <a:gd name="connsiteX136" fmla="*/ 320 w 10000"/>
                <a:gd name="connsiteY136" fmla="*/ 1949 h 10000"/>
                <a:gd name="connsiteX137" fmla="*/ 155 w 10000"/>
                <a:gd name="connsiteY137" fmla="*/ 2136 h 10000"/>
                <a:gd name="connsiteX138" fmla="*/ 155 w 10000"/>
                <a:gd name="connsiteY138" fmla="*/ 1024 h 10000"/>
                <a:gd name="connsiteX139" fmla="*/ 43 w 10000"/>
                <a:gd name="connsiteY139" fmla="*/ 940 h 10000"/>
                <a:gd name="connsiteX140" fmla="*/ 0 w 10000"/>
                <a:gd name="connsiteY140" fmla="*/ 1163 h 10000"/>
                <a:gd name="connsiteX141" fmla="*/ 0 w 10000"/>
                <a:gd name="connsiteY141" fmla="*/ 0 h 10000"/>
                <a:gd name="connsiteX0" fmla="*/ 0 w 10000"/>
                <a:gd name="connsiteY0" fmla="*/ 0 h 9983"/>
                <a:gd name="connsiteX1" fmla="*/ 10000 w 10000"/>
                <a:gd name="connsiteY1" fmla="*/ 0 h 9983"/>
                <a:gd name="connsiteX2" fmla="*/ 10000 w 10000"/>
                <a:gd name="connsiteY2" fmla="*/ 6342 h 9983"/>
                <a:gd name="connsiteX3" fmla="*/ 9920 w 10000"/>
                <a:gd name="connsiteY3" fmla="*/ 6170 h 9983"/>
                <a:gd name="connsiteX4" fmla="*/ 9754 w 10000"/>
                <a:gd name="connsiteY4" fmla="*/ 6563 h 9983"/>
                <a:gd name="connsiteX5" fmla="*/ 9712 w 10000"/>
                <a:gd name="connsiteY5" fmla="*/ 7504 h 9983"/>
                <a:gd name="connsiteX6" fmla="*/ 9349 w 10000"/>
                <a:gd name="connsiteY6" fmla="*/ 8068 h 9983"/>
                <a:gd name="connsiteX7" fmla="*/ 9279 w 10000"/>
                <a:gd name="connsiteY7" fmla="*/ 7845 h 9983"/>
                <a:gd name="connsiteX8" fmla="*/ 9253 w 10000"/>
                <a:gd name="connsiteY8" fmla="*/ 7896 h 9983"/>
                <a:gd name="connsiteX9" fmla="*/ 9242 w 10000"/>
                <a:gd name="connsiteY9" fmla="*/ 8291 h 9983"/>
                <a:gd name="connsiteX10" fmla="*/ 9156 w 10000"/>
                <a:gd name="connsiteY10" fmla="*/ 8341 h 9983"/>
                <a:gd name="connsiteX11" fmla="*/ 9034 w 10000"/>
                <a:gd name="connsiteY11" fmla="*/ 7896 h 9983"/>
                <a:gd name="connsiteX12" fmla="*/ 9071 w 10000"/>
                <a:gd name="connsiteY12" fmla="*/ 7727 h 9983"/>
                <a:gd name="connsiteX13" fmla="*/ 9007 w 10000"/>
                <a:gd name="connsiteY13" fmla="*/ 7453 h 9983"/>
                <a:gd name="connsiteX14" fmla="*/ 8825 w 10000"/>
                <a:gd name="connsiteY14" fmla="*/ 7675 h 9983"/>
                <a:gd name="connsiteX15" fmla="*/ 8809 w 10000"/>
                <a:gd name="connsiteY15" fmla="*/ 7538 h 9983"/>
                <a:gd name="connsiteX16" fmla="*/ 8868 w 10000"/>
                <a:gd name="connsiteY16" fmla="*/ 7366 h 9983"/>
                <a:gd name="connsiteX17" fmla="*/ 8836 w 10000"/>
                <a:gd name="connsiteY17" fmla="*/ 7230 h 9983"/>
                <a:gd name="connsiteX18" fmla="*/ 8756 w 10000"/>
                <a:gd name="connsiteY18" fmla="*/ 7315 h 9983"/>
                <a:gd name="connsiteX19" fmla="*/ 8671 w 10000"/>
                <a:gd name="connsiteY19" fmla="*/ 6956 h 9983"/>
                <a:gd name="connsiteX20" fmla="*/ 8697 w 10000"/>
                <a:gd name="connsiteY20" fmla="*/ 6649 h 9983"/>
                <a:gd name="connsiteX21" fmla="*/ 8628 w 10000"/>
                <a:gd name="connsiteY21" fmla="*/ 6736 h 9983"/>
                <a:gd name="connsiteX22" fmla="*/ 8590 w 10000"/>
                <a:gd name="connsiteY22" fmla="*/ 7538 h 9983"/>
                <a:gd name="connsiteX23" fmla="*/ 8436 w 10000"/>
                <a:gd name="connsiteY23" fmla="*/ 7453 h 9983"/>
                <a:gd name="connsiteX24" fmla="*/ 8436 w 10000"/>
                <a:gd name="connsiteY24" fmla="*/ 7401 h 9983"/>
                <a:gd name="connsiteX25" fmla="*/ 8478 w 10000"/>
                <a:gd name="connsiteY25" fmla="*/ 7282 h 9983"/>
                <a:gd name="connsiteX26" fmla="*/ 8478 w 10000"/>
                <a:gd name="connsiteY26" fmla="*/ 7230 h 9983"/>
                <a:gd name="connsiteX27" fmla="*/ 8382 w 10000"/>
                <a:gd name="connsiteY27" fmla="*/ 7093 h 9983"/>
                <a:gd name="connsiteX28" fmla="*/ 8356 w 10000"/>
                <a:gd name="connsiteY28" fmla="*/ 7401 h 9983"/>
                <a:gd name="connsiteX29" fmla="*/ 8409 w 10000"/>
                <a:gd name="connsiteY29" fmla="*/ 7675 h 9983"/>
                <a:gd name="connsiteX30" fmla="*/ 8393 w 10000"/>
                <a:gd name="connsiteY30" fmla="*/ 7675 h 9983"/>
                <a:gd name="connsiteX31" fmla="*/ 8297 w 10000"/>
                <a:gd name="connsiteY31" fmla="*/ 7401 h 9983"/>
                <a:gd name="connsiteX32" fmla="*/ 8254 w 10000"/>
                <a:gd name="connsiteY32" fmla="*/ 6924 h 9983"/>
                <a:gd name="connsiteX33" fmla="*/ 8217 w 10000"/>
                <a:gd name="connsiteY33" fmla="*/ 6924 h 9983"/>
                <a:gd name="connsiteX34" fmla="*/ 8201 w 10000"/>
                <a:gd name="connsiteY34" fmla="*/ 7093 h 9983"/>
                <a:gd name="connsiteX35" fmla="*/ 8115 w 10000"/>
                <a:gd name="connsiteY35" fmla="*/ 6956 h 9983"/>
                <a:gd name="connsiteX36" fmla="*/ 8078 w 10000"/>
                <a:gd name="connsiteY36" fmla="*/ 7178 h 9983"/>
                <a:gd name="connsiteX37" fmla="*/ 8078 w 10000"/>
                <a:gd name="connsiteY37" fmla="*/ 7008 h 9983"/>
                <a:gd name="connsiteX38" fmla="*/ 7939 w 10000"/>
                <a:gd name="connsiteY38" fmla="*/ 7366 h 9983"/>
                <a:gd name="connsiteX39" fmla="*/ 7854 w 10000"/>
                <a:gd name="connsiteY39" fmla="*/ 7366 h 9983"/>
                <a:gd name="connsiteX40" fmla="*/ 7645 w 10000"/>
                <a:gd name="connsiteY40" fmla="*/ 7896 h 9983"/>
                <a:gd name="connsiteX41" fmla="*/ 7603 w 10000"/>
                <a:gd name="connsiteY41" fmla="*/ 7727 h 9983"/>
                <a:gd name="connsiteX42" fmla="*/ 7635 w 10000"/>
                <a:gd name="connsiteY42" fmla="*/ 8068 h 9983"/>
                <a:gd name="connsiteX43" fmla="*/ 7533 w 10000"/>
                <a:gd name="connsiteY43" fmla="*/ 8068 h 9983"/>
                <a:gd name="connsiteX44" fmla="*/ 7453 w 10000"/>
                <a:gd name="connsiteY44" fmla="*/ 8820 h 9983"/>
                <a:gd name="connsiteX45" fmla="*/ 7330 w 10000"/>
                <a:gd name="connsiteY45" fmla="*/ 9042 h 9983"/>
                <a:gd name="connsiteX46" fmla="*/ 7368 w 10000"/>
                <a:gd name="connsiteY46" fmla="*/ 9315 h 9983"/>
                <a:gd name="connsiteX47" fmla="*/ 7341 w 10000"/>
                <a:gd name="connsiteY47" fmla="*/ 9487 h 9983"/>
                <a:gd name="connsiteX48" fmla="*/ 7261 w 10000"/>
                <a:gd name="connsiteY48" fmla="*/ 9366 h 9983"/>
                <a:gd name="connsiteX49" fmla="*/ 7192 w 10000"/>
                <a:gd name="connsiteY49" fmla="*/ 9983 h 9983"/>
                <a:gd name="connsiteX50" fmla="*/ 7347 w 10000"/>
                <a:gd name="connsiteY50" fmla="*/ 7835 h 9983"/>
                <a:gd name="connsiteX51" fmla="*/ 7267 w 10000"/>
                <a:gd name="connsiteY51" fmla="*/ 7512 h 9983"/>
                <a:gd name="connsiteX52" fmla="*/ 7054 w 10000"/>
                <a:gd name="connsiteY52" fmla="*/ 7981 h 9983"/>
                <a:gd name="connsiteX53" fmla="*/ 7053 w 10000"/>
                <a:gd name="connsiteY53" fmla="*/ 7063 h 9983"/>
                <a:gd name="connsiteX54" fmla="*/ 7026 w 10000"/>
                <a:gd name="connsiteY54" fmla="*/ 7555 h 9983"/>
                <a:gd name="connsiteX55" fmla="*/ 6828 w 10000"/>
                <a:gd name="connsiteY55" fmla="*/ 7735 h 9983"/>
                <a:gd name="connsiteX56" fmla="*/ 6677 w 10000"/>
                <a:gd name="connsiteY56" fmla="*/ 7545 h 9983"/>
                <a:gd name="connsiteX57" fmla="*/ 6616 w 10000"/>
                <a:gd name="connsiteY57" fmla="*/ 7726 h 9983"/>
                <a:gd name="connsiteX58" fmla="*/ 6417 w 10000"/>
                <a:gd name="connsiteY58" fmla="*/ 7837 h 9983"/>
                <a:gd name="connsiteX59" fmla="*/ 6500 w 10000"/>
                <a:gd name="connsiteY59" fmla="*/ 7837 h 9983"/>
                <a:gd name="connsiteX60" fmla="*/ 6333 w 10000"/>
                <a:gd name="connsiteY60" fmla="*/ 8180 h 9983"/>
                <a:gd name="connsiteX61" fmla="*/ 6333 w 10000"/>
                <a:gd name="connsiteY61" fmla="*/ 7837 h 9983"/>
                <a:gd name="connsiteX62" fmla="*/ 6250 w 10000"/>
                <a:gd name="connsiteY62" fmla="*/ 7837 h 9983"/>
                <a:gd name="connsiteX63" fmla="*/ 6167 w 10000"/>
                <a:gd name="connsiteY63" fmla="*/ 7837 h 9983"/>
                <a:gd name="connsiteX64" fmla="*/ 5917 w 10000"/>
                <a:gd name="connsiteY64" fmla="*/ 7837 h 9983"/>
                <a:gd name="connsiteX65" fmla="*/ 5879 w 10000"/>
                <a:gd name="connsiteY65" fmla="*/ 7454 h 9983"/>
                <a:gd name="connsiteX66" fmla="*/ 5753 w 10000"/>
                <a:gd name="connsiteY66" fmla="*/ 7625 h 9983"/>
                <a:gd name="connsiteX67" fmla="*/ 5700 w 10000"/>
                <a:gd name="connsiteY67" fmla="*/ 7668 h 9983"/>
                <a:gd name="connsiteX68" fmla="*/ 5559 w 10000"/>
                <a:gd name="connsiteY68" fmla="*/ 7690 h 9983"/>
                <a:gd name="connsiteX69" fmla="*/ 5472 w 10000"/>
                <a:gd name="connsiteY69" fmla="*/ 7700 h 9983"/>
                <a:gd name="connsiteX70" fmla="*/ 5335 w 10000"/>
                <a:gd name="connsiteY70" fmla="*/ 8414 h 9983"/>
                <a:gd name="connsiteX71" fmla="*/ 5268 w 10000"/>
                <a:gd name="connsiteY71" fmla="*/ 7903 h 9983"/>
                <a:gd name="connsiteX72" fmla="*/ 5151 w 10000"/>
                <a:gd name="connsiteY72" fmla="*/ 7912 h 9983"/>
                <a:gd name="connsiteX73" fmla="*/ 5108 w 10000"/>
                <a:gd name="connsiteY73" fmla="*/ 8713 h 9983"/>
                <a:gd name="connsiteX74" fmla="*/ 5076 w 10000"/>
                <a:gd name="connsiteY74" fmla="*/ 8535 h 9983"/>
                <a:gd name="connsiteX75" fmla="*/ 5000 w 10000"/>
                <a:gd name="connsiteY75" fmla="*/ 8521 h 9983"/>
                <a:gd name="connsiteX76" fmla="*/ 5083 w 10000"/>
                <a:gd name="connsiteY76" fmla="*/ 7837 h 9983"/>
                <a:gd name="connsiteX77" fmla="*/ 5083 w 10000"/>
                <a:gd name="connsiteY77" fmla="*/ 8860 h 9983"/>
                <a:gd name="connsiteX78" fmla="*/ 4958 w 10000"/>
                <a:gd name="connsiteY78" fmla="*/ 7237 h 9983"/>
                <a:gd name="connsiteX79" fmla="*/ 4917 w 10000"/>
                <a:gd name="connsiteY79" fmla="*/ 7497 h 9983"/>
                <a:gd name="connsiteX80" fmla="*/ 4833 w 10000"/>
                <a:gd name="connsiteY80" fmla="*/ 7157 h 9983"/>
                <a:gd name="connsiteX81" fmla="*/ 4597 w 10000"/>
                <a:gd name="connsiteY81" fmla="*/ 8491 h 9983"/>
                <a:gd name="connsiteX82" fmla="*/ 4677 w 10000"/>
                <a:gd name="connsiteY82" fmla="*/ 8287 h 9983"/>
                <a:gd name="connsiteX83" fmla="*/ 4592 w 10000"/>
                <a:gd name="connsiteY83" fmla="*/ 8244 h 9983"/>
                <a:gd name="connsiteX84" fmla="*/ 4497 w 10000"/>
                <a:gd name="connsiteY84" fmla="*/ 8269 h 9983"/>
                <a:gd name="connsiteX85" fmla="*/ 4359 w 10000"/>
                <a:gd name="connsiteY85" fmla="*/ 8449 h 9983"/>
                <a:gd name="connsiteX86" fmla="*/ 4337 w 10000"/>
                <a:gd name="connsiteY86" fmla="*/ 8294 h 9983"/>
                <a:gd name="connsiteX87" fmla="*/ 4345 w 10000"/>
                <a:gd name="connsiteY87" fmla="*/ 7399 h 9983"/>
                <a:gd name="connsiteX88" fmla="*/ 4122 w 10000"/>
                <a:gd name="connsiteY88" fmla="*/ 8181 h 9983"/>
                <a:gd name="connsiteX89" fmla="*/ 4058 w 10000"/>
                <a:gd name="connsiteY89" fmla="*/ 7669 h 9983"/>
                <a:gd name="connsiteX90" fmla="*/ 3954 w 10000"/>
                <a:gd name="connsiteY90" fmla="*/ 7575 h 9983"/>
                <a:gd name="connsiteX91" fmla="*/ 4044 w 10000"/>
                <a:gd name="connsiteY91" fmla="*/ 8145 h 9983"/>
                <a:gd name="connsiteX92" fmla="*/ 3833 w 10000"/>
                <a:gd name="connsiteY92" fmla="*/ 7497 h 9983"/>
                <a:gd name="connsiteX93" fmla="*/ 3719 w 10000"/>
                <a:gd name="connsiteY93" fmla="*/ 7582 h 9983"/>
                <a:gd name="connsiteX94" fmla="*/ 3750 w 10000"/>
                <a:gd name="connsiteY94" fmla="*/ 6816 h 9983"/>
                <a:gd name="connsiteX95" fmla="*/ 3631 w 10000"/>
                <a:gd name="connsiteY95" fmla="*/ 6924 h 9983"/>
                <a:gd name="connsiteX96" fmla="*/ 3615 w 10000"/>
                <a:gd name="connsiteY96" fmla="*/ 6924 h 9983"/>
                <a:gd name="connsiteX97" fmla="*/ 3465 w 10000"/>
                <a:gd name="connsiteY97" fmla="*/ 6956 h 9983"/>
                <a:gd name="connsiteX98" fmla="*/ 3406 w 10000"/>
                <a:gd name="connsiteY98" fmla="*/ 6427 h 9983"/>
                <a:gd name="connsiteX99" fmla="*/ 3198 w 10000"/>
                <a:gd name="connsiteY99" fmla="*/ 6342 h 9983"/>
                <a:gd name="connsiteX100" fmla="*/ 3091 w 10000"/>
                <a:gd name="connsiteY100" fmla="*/ 6393 h 9983"/>
                <a:gd name="connsiteX101" fmla="*/ 3006 w 10000"/>
                <a:gd name="connsiteY101" fmla="*/ 6035 h 9983"/>
                <a:gd name="connsiteX102" fmla="*/ 2990 w 10000"/>
                <a:gd name="connsiteY102" fmla="*/ 6035 h 9983"/>
                <a:gd name="connsiteX103" fmla="*/ 2936 w 10000"/>
                <a:gd name="connsiteY103" fmla="*/ 6512 h 9983"/>
                <a:gd name="connsiteX104" fmla="*/ 2910 w 10000"/>
                <a:gd name="connsiteY104" fmla="*/ 6479 h 9983"/>
                <a:gd name="connsiteX105" fmla="*/ 2851 w 10000"/>
                <a:gd name="connsiteY105" fmla="*/ 5675 h 9983"/>
                <a:gd name="connsiteX106" fmla="*/ 2840 w 10000"/>
                <a:gd name="connsiteY106" fmla="*/ 5675 h 9983"/>
                <a:gd name="connsiteX107" fmla="*/ 2840 w 10000"/>
                <a:gd name="connsiteY107" fmla="*/ 5897 h 9983"/>
                <a:gd name="connsiteX108" fmla="*/ 2798 w 10000"/>
                <a:gd name="connsiteY108" fmla="*/ 5760 h 9983"/>
                <a:gd name="connsiteX109" fmla="*/ 2814 w 10000"/>
                <a:gd name="connsiteY109" fmla="*/ 5231 h 9983"/>
                <a:gd name="connsiteX110" fmla="*/ 2563 w 10000"/>
                <a:gd name="connsiteY110" fmla="*/ 5094 h 9983"/>
                <a:gd name="connsiteX111" fmla="*/ 2440 w 10000"/>
                <a:gd name="connsiteY111" fmla="*/ 5367 h 9983"/>
                <a:gd name="connsiteX112" fmla="*/ 2023 w 10000"/>
                <a:gd name="connsiteY112" fmla="*/ 3898 h 9983"/>
                <a:gd name="connsiteX113" fmla="*/ 2034 w 10000"/>
                <a:gd name="connsiteY113" fmla="*/ 4119 h 9983"/>
                <a:gd name="connsiteX114" fmla="*/ 1815 w 10000"/>
                <a:gd name="connsiteY114" fmla="*/ 4001 h 9983"/>
                <a:gd name="connsiteX115" fmla="*/ 1815 w 10000"/>
                <a:gd name="connsiteY115" fmla="*/ 3862 h 9983"/>
                <a:gd name="connsiteX116" fmla="*/ 1842 w 10000"/>
                <a:gd name="connsiteY116" fmla="*/ 3452 h 9983"/>
                <a:gd name="connsiteX117" fmla="*/ 1773 w 10000"/>
                <a:gd name="connsiteY117" fmla="*/ 3196 h 9983"/>
                <a:gd name="connsiteX118" fmla="*/ 1580 w 10000"/>
                <a:gd name="connsiteY118" fmla="*/ 2974 h 9983"/>
                <a:gd name="connsiteX119" fmla="*/ 1468 w 10000"/>
                <a:gd name="connsiteY119" fmla="*/ 3144 h 9983"/>
                <a:gd name="connsiteX120" fmla="*/ 1468 w 10000"/>
                <a:gd name="connsiteY120" fmla="*/ 3812 h 9983"/>
                <a:gd name="connsiteX121" fmla="*/ 1442 w 10000"/>
                <a:gd name="connsiteY121" fmla="*/ 3862 h 9983"/>
                <a:gd name="connsiteX122" fmla="*/ 1383 w 10000"/>
                <a:gd name="connsiteY122" fmla="*/ 3862 h 9983"/>
                <a:gd name="connsiteX123" fmla="*/ 1233 w 10000"/>
                <a:gd name="connsiteY123" fmla="*/ 3368 h 9983"/>
                <a:gd name="connsiteX124" fmla="*/ 1095 w 10000"/>
                <a:gd name="connsiteY124" fmla="*/ 4222 h 9983"/>
                <a:gd name="connsiteX125" fmla="*/ 1041 w 10000"/>
                <a:gd name="connsiteY125" fmla="*/ 4171 h 9983"/>
                <a:gd name="connsiteX126" fmla="*/ 886 w 10000"/>
                <a:gd name="connsiteY126" fmla="*/ 3059 h 9983"/>
                <a:gd name="connsiteX127" fmla="*/ 721 w 10000"/>
                <a:gd name="connsiteY127" fmla="*/ 2753 h 9983"/>
                <a:gd name="connsiteX128" fmla="*/ 625 w 10000"/>
                <a:gd name="connsiteY128" fmla="*/ 2838 h 9983"/>
                <a:gd name="connsiteX129" fmla="*/ 651 w 10000"/>
                <a:gd name="connsiteY129" fmla="*/ 2444 h 9983"/>
                <a:gd name="connsiteX130" fmla="*/ 358 w 10000"/>
                <a:gd name="connsiteY130" fmla="*/ 2256 h 9983"/>
                <a:gd name="connsiteX131" fmla="*/ 416 w 10000"/>
                <a:gd name="connsiteY131" fmla="*/ 2035 h 9983"/>
                <a:gd name="connsiteX132" fmla="*/ 374 w 10000"/>
                <a:gd name="connsiteY132" fmla="*/ 2035 h 9983"/>
                <a:gd name="connsiteX133" fmla="*/ 251 w 10000"/>
                <a:gd name="connsiteY133" fmla="*/ 2256 h 9983"/>
                <a:gd name="connsiteX134" fmla="*/ 304 w 10000"/>
                <a:gd name="connsiteY134" fmla="*/ 2035 h 9983"/>
                <a:gd name="connsiteX135" fmla="*/ 320 w 10000"/>
                <a:gd name="connsiteY135" fmla="*/ 1949 h 9983"/>
                <a:gd name="connsiteX136" fmla="*/ 155 w 10000"/>
                <a:gd name="connsiteY136" fmla="*/ 2136 h 9983"/>
                <a:gd name="connsiteX137" fmla="*/ 155 w 10000"/>
                <a:gd name="connsiteY137" fmla="*/ 1024 h 9983"/>
                <a:gd name="connsiteX138" fmla="*/ 43 w 10000"/>
                <a:gd name="connsiteY138" fmla="*/ 940 h 9983"/>
                <a:gd name="connsiteX139" fmla="*/ 0 w 10000"/>
                <a:gd name="connsiteY139" fmla="*/ 1163 h 9983"/>
                <a:gd name="connsiteX140" fmla="*/ 0 w 10000"/>
                <a:gd name="connsiteY140" fmla="*/ 0 h 9983"/>
                <a:gd name="connsiteX0" fmla="*/ 0 w 10000"/>
                <a:gd name="connsiteY0" fmla="*/ 0 h 9503"/>
                <a:gd name="connsiteX1" fmla="*/ 10000 w 10000"/>
                <a:gd name="connsiteY1" fmla="*/ 0 h 9503"/>
                <a:gd name="connsiteX2" fmla="*/ 10000 w 10000"/>
                <a:gd name="connsiteY2" fmla="*/ 6353 h 9503"/>
                <a:gd name="connsiteX3" fmla="*/ 9920 w 10000"/>
                <a:gd name="connsiteY3" fmla="*/ 6181 h 9503"/>
                <a:gd name="connsiteX4" fmla="*/ 9754 w 10000"/>
                <a:gd name="connsiteY4" fmla="*/ 6574 h 9503"/>
                <a:gd name="connsiteX5" fmla="*/ 9712 w 10000"/>
                <a:gd name="connsiteY5" fmla="*/ 7517 h 9503"/>
                <a:gd name="connsiteX6" fmla="*/ 9349 w 10000"/>
                <a:gd name="connsiteY6" fmla="*/ 8082 h 9503"/>
                <a:gd name="connsiteX7" fmla="*/ 9279 w 10000"/>
                <a:gd name="connsiteY7" fmla="*/ 7858 h 9503"/>
                <a:gd name="connsiteX8" fmla="*/ 9253 w 10000"/>
                <a:gd name="connsiteY8" fmla="*/ 7909 h 9503"/>
                <a:gd name="connsiteX9" fmla="*/ 9242 w 10000"/>
                <a:gd name="connsiteY9" fmla="*/ 8305 h 9503"/>
                <a:gd name="connsiteX10" fmla="*/ 9156 w 10000"/>
                <a:gd name="connsiteY10" fmla="*/ 8355 h 9503"/>
                <a:gd name="connsiteX11" fmla="*/ 9034 w 10000"/>
                <a:gd name="connsiteY11" fmla="*/ 7909 h 9503"/>
                <a:gd name="connsiteX12" fmla="*/ 9071 w 10000"/>
                <a:gd name="connsiteY12" fmla="*/ 7740 h 9503"/>
                <a:gd name="connsiteX13" fmla="*/ 9007 w 10000"/>
                <a:gd name="connsiteY13" fmla="*/ 7466 h 9503"/>
                <a:gd name="connsiteX14" fmla="*/ 8825 w 10000"/>
                <a:gd name="connsiteY14" fmla="*/ 7688 h 9503"/>
                <a:gd name="connsiteX15" fmla="*/ 8809 w 10000"/>
                <a:gd name="connsiteY15" fmla="*/ 7551 h 9503"/>
                <a:gd name="connsiteX16" fmla="*/ 8868 w 10000"/>
                <a:gd name="connsiteY16" fmla="*/ 7379 h 9503"/>
                <a:gd name="connsiteX17" fmla="*/ 8836 w 10000"/>
                <a:gd name="connsiteY17" fmla="*/ 7242 h 9503"/>
                <a:gd name="connsiteX18" fmla="*/ 8756 w 10000"/>
                <a:gd name="connsiteY18" fmla="*/ 7327 h 9503"/>
                <a:gd name="connsiteX19" fmla="*/ 8671 w 10000"/>
                <a:gd name="connsiteY19" fmla="*/ 6968 h 9503"/>
                <a:gd name="connsiteX20" fmla="*/ 8697 w 10000"/>
                <a:gd name="connsiteY20" fmla="*/ 6660 h 9503"/>
                <a:gd name="connsiteX21" fmla="*/ 8628 w 10000"/>
                <a:gd name="connsiteY21" fmla="*/ 6747 h 9503"/>
                <a:gd name="connsiteX22" fmla="*/ 8590 w 10000"/>
                <a:gd name="connsiteY22" fmla="*/ 7551 h 9503"/>
                <a:gd name="connsiteX23" fmla="*/ 8436 w 10000"/>
                <a:gd name="connsiteY23" fmla="*/ 7466 h 9503"/>
                <a:gd name="connsiteX24" fmla="*/ 8436 w 10000"/>
                <a:gd name="connsiteY24" fmla="*/ 7414 h 9503"/>
                <a:gd name="connsiteX25" fmla="*/ 8478 w 10000"/>
                <a:gd name="connsiteY25" fmla="*/ 7294 h 9503"/>
                <a:gd name="connsiteX26" fmla="*/ 8478 w 10000"/>
                <a:gd name="connsiteY26" fmla="*/ 7242 h 9503"/>
                <a:gd name="connsiteX27" fmla="*/ 8382 w 10000"/>
                <a:gd name="connsiteY27" fmla="*/ 7105 h 9503"/>
                <a:gd name="connsiteX28" fmla="*/ 8356 w 10000"/>
                <a:gd name="connsiteY28" fmla="*/ 7414 h 9503"/>
                <a:gd name="connsiteX29" fmla="*/ 8409 w 10000"/>
                <a:gd name="connsiteY29" fmla="*/ 7688 h 9503"/>
                <a:gd name="connsiteX30" fmla="*/ 8393 w 10000"/>
                <a:gd name="connsiteY30" fmla="*/ 7688 h 9503"/>
                <a:gd name="connsiteX31" fmla="*/ 8297 w 10000"/>
                <a:gd name="connsiteY31" fmla="*/ 7414 h 9503"/>
                <a:gd name="connsiteX32" fmla="*/ 8254 w 10000"/>
                <a:gd name="connsiteY32" fmla="*/ 6936 h 9503"/>
                <a:gd name="connsiteX33" fmla="*/ 8217 w 10000"/>
                <a:gd name="connsiteY33" fmla="*/ 6936 h 9503"/>
                <a:gd name="connsiteX34" fmla="*/ 8201 w 10000"/>
                <a:gd name="connsiteY34" fmla="*/ 7105 h 9503"/>
                <a:gd name="connsiteX35" fmla="*/ 8115 w 10000"/>
                <a:gd name="connsiteY35" fmla="*/ 6968 h 9503"/>
                <a:gd name="connsiteX36" fmla="*/ 8078 w 10000"/>
                <a:gd name="connsiteY36" fmla="*/ 7190 h 9503"/>
                <a:gd name="connsiteX37" fmla="*/ 8078 w 10000"/>
                <a:gd name="connsiteY37" fmla="*/ 7020 h 9503"/>
                <a:gd name="connsiteX38" fmla="*/ 7939 w 10000"/>
                <a:gd name="connsiteY38" fmla="*/ 7379 h 9503"/>
                <a:gd name="connsiteX39" fmla="*/ 7854 w 10000"/>
                <a:gd name="connsiteY39" fmla="*/ 7379 h 9503"/>
                <a:gd name="connsiteX40" fmla="*/ 7645 w 10000"/>
                <a:gd name="connsiteY40" fmla="*/ 7909 h 9503"/>
                <a:gd name="connsiteX41" fmla="*/ 7603 w 10000"/>
                <a:gd name="connsiteY41" fmla="*/ 7740 h 9503"/>
                <a:gd name="connsiteX42" fmla="*/ 7635 w 10000"/>
                <a:gd name="connsiteY42" fmla="*/ 8082 h 9503"/>
                <a:gd name="connsiteX43" fmla="*/ 7533 w 10000"/>
                <a:gd name="connsiteY43" fmla="*/ 8082 h 9503"/>
                <a:gd name="connsiteX44" fmla="*/ 7453 w 10000"/>
                <a:gd name="connsiteY44" fmla="*/ 8835 h 9503"/>
                <a:gd name="connsiteX45" fmla="*/ 7330 w 10000"/>
                <a:gd name="connsiteY45" fmla="*/ 9057 h 9503"/>
                <a:gd name="connsiteX46" fmla="*/ 7368 w 10000"/>
                <a:gd name="connsiteY46" fmla="*/ 9331 h 9503"/>
                <a:gd name="connsiteX47" fmla="*/ 7341 w 10000"/>
                <a:gd name="connsiteY47" fmla="*/ 9503 h 9503"/>
                <a:gd name="connsiteX48" fmla="*/ 7261 w 10000"/>
                <a:gd name="connsiteY48" fmla="*/ 9382 h 9503"/>
                <a:gd name="connsiteX49" fmla="*/ 7347 w 10000"/>
                <a:gd name="connsiteY49" fmla="*/ 7848 h 9503"/>
                <a:gd name="connsiteX50" fmla="*/ 7267 w 10000"/>
                <a:gd name="connsiteY50" fmla="*/ 7525 h 9503"/>
                <a:gd name="connsiteX51" fmla="*/ 7054 w 10000"/>
                <a:gd name="connsiteY51" fmla="*/ 7995 h 9503"/>
                <a:gd name="connsiteX52" fmla="*/ 7053 w 10000"/>
                <a:gd name="connsiteY52" fmla="*/ 7075 h 9503"/>
                <a:gd name="connsiteX53" fmla="*/ 7026 w 10000"/>
                <a:gd name="connsiteY53" fmla="*/ 7568 h 9503"/>
                <a:gd name="connsiteX54" fmla="*/ 6828 w 10000"/>
                <a:gd name="connsiteY54" fmla="*/ 7748 h 9503"/>
                <a:gd name="connsiteX55" fmla="*/ 6677 w 10000"/>
                <a:gd name="connsiteY55" fmla="*/ 7558 h 9503"/>
                <a:gd name="connsiteX56" fmla="*/ 6616 w 10000"/>
                <a:gd name="connsiteY56" fmla="*/ 7739 h 9503"/>
                <a:gd name="connsiteX57" fmla="*/ 6417 w 10000"/>
                <a:gd name="connsiteY57" fmla="*/ 7850 h 9503"/>
                <a:gd name="connsiteX58" fmla="*/ 6500 w 10000"/>
                <a:gd name="connsiteY58" fmla="*/ 7850 h 9503"/>
                <a:gd name="connsiteX59" fmla="*/ 6333 w 10000"/>
                <a:gd name="connsiteY59" fmla="*/ 8194 h 9503"/>
                <a:gd name="connsiteX60" fmla="*/ 6333 w 10000"/>
                <a:gd name="connsiteY60" fmla="*/ 7850 h 9503"/>
                <a:gd name="connsiteX61" fmla="*/ 6250 w 10000"/>
                <a:gd name="connsiteY61" fmla="*/ 7850 h 9503"/>
                <a:gd name="connsiteX62" fmla="*/ 6167 w 10000"/>
                <a:gd name="connsiteY62" fmla="*/ 7850 h 9503"/>
                <a:gd name="connsiteX63" fmla="*/ 5917 w 10000"/>
                <a:gd name="connsiteY63" fmla="*/ 7850 h 9503"/>
                <a:gd name="connsiteX64" fmla="*/ 5879 w 10000"/>
                <a:gd name="connsiteY64" fmla="*/ 7467 h 9503"/>
                <a:gd name="connsiteX65" fmla="*/ 5753 w 10000"/>
                <a:gd name="connsiteY65" fmla="*/ 7638 h 9503"/>
                <a:gd name="connsiteX66" fmla="*/ 5700 w 10000"/>
                <a:gd name="connsiteY66" fmla="*/ 7681 h 9503"/>
                <a:gd name="connsiteX67" fmla="*/ 5559 w 10000"/>
                <a:gd name="connsiteY67" fmla="*/ 7703 h 9503"/>
                <a:gd name="connsiteX68" fmla="*/ 5472 w 10000"/>
                <a:gd name="connsiteY68" fmla="*/ 7713 h 9503"/>
                <a:gd name="connsiteX69" fmla="*/ 5335 w 10000"/>
                <a:gd name="connsiteY69" fmla="*/ 8428 h 9503"/>
                <a:gd name="connsiteX70" fmla="*/ 5268 w 10000"/>
                <a:gd name="connsiteY70" fmla="*/ 7916 h 9503"/>
                <a:gd name="connsiteX71" fmla="*/ 5151 w 10000"/>
                <a:gd name="connsiteY71" fmla="*/ 7925 h 9503"/>
                <a:gd name="connsiteX72" fmla="*/ 5108 w 10000"/>
                <a:gd name="connsiteY72" fmla="*/ 8728 h 9503"/>
                <a:gd name="connsiteX73" fmla="*/ 5076 w 10000"/>
                <a:gd name="connsiteY73" fmla="*/ 8550 h 9503"/>
                <a:gd name="connsiteX74" fmla="*/ 5000 w 10000"/>
                <a:gd name="connsiteY74" fmla="*/ 8536 h 9503"/>
                <a:gd name="connsiteX75" fmla="*/ 5083 w 10000"/>
                <a:gd name="connsiteY75" fmla="*/ 7850 h 9503"/>
                <a:gd name="connsiteX76" fmla="*/ 5083 w 10000"/>
                <a:gd name="connsiteY76" fmla="*/ 8875 h 9503"/>
                <a:gd name="connsiteX77" fmla="*/ 4958 w 10000"/>
                <a:gd name="connsiteY77" fmla="*/ 7249 h 9503"/>
                <a:gd name="connsiteX78" fmla="*/ 4917 w 10000"/>
                <a:gd name="connsiteY78" fmla="*/ 7510 h 9503"/>
                <a:gd name="connsiteX79" fmla="*/ 4833 w 10000"/>
                <a:gd name="connsiteY79" fmla="*/ 7169 h 9503"/>
                <a:gd name="connsiteX80" fmla="*/ 4597 w 10000"/>
                <a:gd name="connsiteY80" fmla="*/ 8505 h 9503"/>
                <a:gd name="connsiteX81" fmla="*/ 4677 w 10000"/>
                <a:gd name="connsiteY81" fmla="*/ 8301 h 9503"/>
                <a:gd name="connsiteX82" fmla="*/ 4592 w 10000"/>
                <a:gd name="connsiteY82" fmla="*/ 8258 h 9503"/>
                <a:gd name="connsiteX83" fmla="*/ 4497 w 10000"/>
                <a:gd name="connsiteY83" fmla="*/ 8283 h 9503"/>
                <a:gd name="connsiteX84" fmla="*/ 4359 w 10000"/>
                <a:gd name="connsiteY84" fmla="*/ 8463 h 9503"/>
                <a:gd name="connsiteX85" fmla="*/ 4337 w 10000"/>
                <a:gd name="connsiteY85" fmla="*/ 8308 h 9503"/>
                <a:gd name="connsiteX86" fmla="*/ 4345 w 10000"/>
                <a:gd name="connsiteY86" fmla="*/ 7412 h 9503"/>
                <a:gd name="connsiteX87" fmla="*/ 4122 w 10000"/>
                <a:gd name="connsiteY87" fmla="*/ 8195 h 9503"/>
                <a:gd name="connsiteX88" fmla="*/ 4058 w 10000"/>
                <a:gd name="connsiteY88" fmla="*/ 7682 h 9503"/>
                <a:gd name="connsiteX89" fmla="*/ 3954 w 10000"/>
                <a:gd name="connsiteY89" fmla="*/ 7588 h 9503"/>
                <a:gd name="connsiteX90" fmla="*/ 4044 w 10000"/>
                <a:gd name="connsiteY90" fmla="*/ 8159 h 9503"/>
                <a:gd name="connsiteX91" fmla="*/ 3833 w 10000"/>
                <a:gd name="connsiteY91" fmla="*/ 7510 h 9503"/>
                <a:gd name="connsiteX92" fmla="*/ 3719 w 10000"/>
                <a:gd name="connsiteY92" fmla="*/ 7595 h 9503"/>
                <a:gd name="connsiteX93" fmla="*/ 3750 w 10000"/>
                <a:gd name="connsiteY93" fmla="*/ 6828 h 9503"/>
                <a:gd name="connsiteX94" fmla="*/ 3631 w 10000"/>
                <a:gd name="connsiteY94" fmla="*/ 6936 h 9503"/>
                <a:gd name="connsiteX95" fmla="*/ 3615 w 10000"/>
                <a:gd name="connsiteY95" fmla="*/ 6936 h 9503"/>
                <a:gd name="connsiteX96" fmla="*/ 3465 w 10000"/>
                <a:gd name="connsiteY96" fmla="*/ 6968 h 9503"/>
                <a:gd name="connsiteX97" fmla="*/ 3406 w 10000"/>
                <a:gd name="connsiteY97" fmla="*/ 6438 h 9503"/>
                <a:gd name="connsiteX98" fmla="*/ 3198 w 10000"/>
                <a:gd name="connsiteY98" fmla="*/ 6353 h 9503"/>
                <a:gd name="connsiteX99" fmla="*/ 3091 w 10000"/>
                <a:gd name="connsiteY99" fmla="*/ 6404 h 9503"/>
                <a:gd name="connsiteX100" fmla="*/ 3006 w 10000"/>
                <a:gd name="connsiteY100" fmla="*/ 6045 h 9503"/>
                <a:gd name="connsiteX101" fmla="*/ 2990 w 10000"/>
                <a:gd name="connsiteY101" fmla="*/ 6045 h 9503"/>
                <a:gd name="connsiteX102" fmla="*/ 2936 w 10000"/>
                <a:gd name="connsiteY102" fmla="*/ 6523 h 9503"/>
                <a:gd name="connsiteX103" fmla="*/ 2910 w 10000"/>
                <a:gd name="connsiteY103" fmla="*/ 6490 h 9503"/>
                <a:gd name="connsiteX104" fmla="*/ 2851 w 10000"/>
                <a:gd name="connsiteY104" fmla="*/ 5685 h 9503"/>
                <a:gd name="connsiteX105" fmla="*/ 2840 w 10000"/>
                <a:gd name="connsiteY105" fmla="*/ 5685 h 9503"/>
                <a:gd name="connsiteX106" fmla="*/ 2840 w 10000"/>
                <a:gd name="connsiteY106" fmla="*/ 5907 h 9503"/>
                <a:gd name="connsiteX107" fmla="*/ 2798 w 10000"/>
                <a:gd name="connsiteY107" fmla="*/ 5770 h 9503"/>
                <a:gd name="connsiteX108" fmla="*/ 2814 w 10000"/>
                <a:gd name="connsiteY108" fmla="*/ 5240 h 9503"/>
                <a:gd name="connsiteX109" fmla="*/ 2563 w 10000"/>
                <a:gd name="connsiteY109" fmla="*/ 5103 h 9503"/>
                <a:gd name="connsiteX110" fmla="*/ 2440 w 10000"/>
                <a:gd name="connsiteY110" fmla="*/ 5376 h 9503"/>
                <a:gd name="connsiteX111" fmla="*/ 2023 w 10000"/>
                <a:gd name="connsiteY111" fmla="*/ 3905 h 9503"/>
                <a:gd name="connsiteX112" fmla="*/ 2034 w 10000"/>
                <a:gd name="connsiteY112" fmla="*/ 4126 h 9503"/>
                <a:gd name="connsiteX113" fmla="*/ 1815 w 10000"/>
                <a:gd name="connsiteY113" fmla="*/ 4008 h 9503"/>
                <a:gd name="connsiteX114" fmla="*/ 1815 w 10000"/>
                <a:gd name="connsiteY114" fmla="*/ 3869 h 9503"/>
                <a:gd name="connsiteX115" fmla="*/ 1842 w 10000"/>
                <a:gd name="connsiteY115" fmla="*/ 3458 h 9503"/>
                <a:gd name="connsiteX116" fmla="*/ 1773 w 10000"/>
                <a:gd name="connsiteY116" fmla="*/ 3201 h 9503"/>
                <a:gd name="connsiteX117" fmla="*/ 1580 w 10000"/>
                <a:gd name="connsiteY117" fmla="*/ 2979 h 9503"/>
                <a:gd name="connsiteX118" fmla="*/ 1468 w 10000"/>
                <a:gd name="connsiteY118" fmla="*/ 3149 h 9503"/>
                <a:gd name="connsiteX119" fmla="*/ 1468 w 10000"/>
                <a:gd name="connsiteY119" fmla="*/ 3818 h 9503"/>
                <a:gd name="connsiteX120" fmla="*/ 1442 w 10000"/>
                <a:gd name="connsiteY120" fmla="*/ 3869 h 9503"/>
                <a:gd name="connsiteX121" fmla="*/ 1383 w 10000"/>
                <a:gd name="connsiteY121" fmla="*/ 3869 h 9503"/>
                <a:gd name="connsiteX122" fmla="*/ 1233 w 10000"/>
                <a:gd name="connsiteY122" fmla="*/ 3374 h 9503"/>
                <a:gd name="connsiteX123" fmla="*/ 1095 w 10000"/>
                <a:gd name="connsiteY123" fmla="*/ 4229 h 9503"/>
                <a:gd name="connsiteX124" fmla="*/ 1041 w 10000"/>
                <a:gd name="connsiteY124" fmla="*/ 4178 h 9503"/>
                <a:gd name="connsiteX125" fmla="*/ 886 w 10000"/>
                <a:gd name="connsiteY125" fmla="*/ 3064 h 9503"/>
                <a:gd name="connsiteX126" fmla="*/ 721 w 10000"/>
                <a:gd name="connsiteY126" fmla="*/ 2758 h 9503"/>
                <a:gd name="connsiteX127" fmla="*/ 625 w 10000"/>
                <a:gd name="connsiteY127" fmla="*/ 2843 h 9503"/>
                <a:gd name="connsiteX128" fmla="*/ 651 w 10000"/>
                <a:gd name="connsiteY128" fmla="*/ 2448 h 9503"/>
                <a:gd name="connsiteX129" fmla="*/ 358 w 10000"/>
                <a:gd name="connsiteY129" fmla="*/ 2260 h 9503"/>
                <a:gd name="connsiteX130" fmla="*/ 416 w 10000"/>
                <a:gd name="connsiteY130" fmla="*/ 2038 h 9503"/>
                <a:gd name="connsiteX131" fmla="*/ 374 w 10000"/>
                <a:gd name="connsiteY131" fmla="*/ 2038 h 9503"/>
                <a:gd name="connsiteX132" fmla="*/ 251 w 10000"/>
                <a:gd name="connsiteY132" fmla="*/ 2260 h 9503"/>
                <a:gd name="connsiteX133" fmla="*/ 304 w 10000"/>
                <a:gd name="connsiteY133" fmla="*/ 2038 h 9503"/>
                <a:gd name="connsiteX134" fmla="*/ 320 w 10000"/>
                <a:gd name="connsiteY134" fmla="*/ 1952 h 9503"/>
                <a:gd name="connsiteX135" fmla="*/ 155 w 10000"/>
                <a:gd name="connsiteY135" fmla="*/ 2140 h 9503"/>
                <a:gd name="connsiteX136" fmla="*/ 155 w 10000"/>
                <a:gd name="connsiteY136" fmla="*/ 1026 h 9503"/>
                <a:gd name="connsiteX137" fmla="*/ 43 w 10000"/>
                <a:gd name="connsiteY137" fmla="*/ 942 h 9503"/>
                <a:gd name="connsiteX138" fmla="*/ 0 w 10000"/>
                <a:gd name="connsiteY138" fmla="*/ 1165 h 9503"/>
                <a:gd name="connsiteX139" fmla="*/ 0 w 10000"/>
                <a:gd name="connsiteY139" fmla="*/ 0 h 9503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6685 h 10000"/>
                <a:gd name="connsiteX3" fmla="*/ 9920 w 10000"/>
                <a:gd name="connsiteY3" fmla="*/ 6504 h 10000"/>
                <a:gd name="connsiteX4" fmla="*/ 9754 w 10000"/>
                <a:gd name="connsiteY4" fmla="*/ 6918 h 10000"/>
                <a:gd name="connsiteX5" fmla="*/ 9712 w 10000"/>
                <a:gd name="connsiteY5" fmla="*/ 7910 h 10000"/>
                <a:gd name="connsiteX6" fmla="*/ 9349 w 10000"/>
                <a:gd name="connsiteY6" fmla="*/ 8505 h 10000"/>
                <a:gd name="connsiteX7" fmla="*/ 9279 w 10000"/>
                <a:gd name="connsiteY7" fmla="*/ 8269 h 10000"/>
                <a:gd name="connsiteX8" fmla="*/ 9253 w 10000"/>
                <a:gd name="connsiteY8" fmla="*/ 8323 h 10000"/>
                <a:gd name="connsiteX9" fmla="*/ 9242 w 10000"/>
                <a:gd name="connsiteY9" fmla="*/ 8739 h 10000"/>
                <a:gd name="connsiteX10" fmla="*/ 9156 w 10000"/>
                <a:gd name="connsiteY10" fmla="*/ 8792 h 10000"/>
                <a:gd name="connsiteX11" fmla="*/ 9034 w 10000"/>
                <a:gd name="connsiteY11" fmla="*/ 8323 h 10000"/>
                <a:gd name="connsiteX12" fmla="*/ 9071 w 10000"/>
                <a:gd name="connsiteY12" fmla="*/ 8145 h 10000"/>
                <a:gd name="connsiteX13" fmla="*/ 9007 w 10000"/>
                <a:gd name="connsiteY13" fmla="*/ 7856 h 10000"/>
                <a:gd name="connsiteX14" fmla="*/ 8825 w 10000"/>
                <a:gd name="connsiteY14" fmla="*/ 8090 h 10000"/>
                <a:gd name="connsiteX15" fmla="*/ 8809 w 10000"/>
                <a:gd name="connsiteY15" fmla="*/ 7946 h 10000"/>
                <a:gd name="connsiteX16" fmla="*/ 8868 w 10000"/>
                <a:gd name="connsiteY16" fmla="*/ 7765 h 10000"/>
                <a:gd name="connsiteX17" fmla="*/ 8836 w 10000"/>
                <a:gd name="connsiteY17" fmla="*/ 7621 h 10000"/>
                <a:gd name="connsiteX18" fmla="*/ 8756 w 10000"/>
                <a:gd name="connsiteY18" fmla="*/ 7710 h 10000"/>
                <a:gd name="connsiteX19" fmla="*/ 8671 w 10000"/>
                <a:gd name="connsiteY19" fmla="*/ 7332 h 10000"/>
                <a:gd name="connsiteX20" fmla="*/ 8697 w 10000"/>
                <a:gd name="connsiteY20" fmla="*/ 7008 h 10000"/>
                <a:gd name="connsiteX21" fmla="*/ 8628 w 10000"/>
                <a:gd name="connsiteY21" fmla="*/ 7100 h 10000"/>
                <a:gd name="connsiteX22" fmla="*/ 8590 w 10000"/>
                <a:gd name="connsiteY22" fmla="*/ 7946 h 10000"/>
                <a:gd name="connsiteX23" fmla="*/ 8436 w 10000"/>
                <a:gd name="connsiteY23" fmla="*/ 7856 h 10000"/>
                <a:gd name="connsiteX24" fmla="*/ 8436 w 10000"/>
                <a:gd name="connsiteY24" fmla="*/ 7802 h 10000"/>
                <a:gd name="connsiteX25" fmla="*/ 8478 w 10000"/>
                <a:gd name="connsiteY25" fmla="*/ 7675 h 10000"/>
                <a:gd name="connsiteX26" fmla="*/ 8478 w 10000"/>
                <a:gd name="connsiteY26" fmla="*/ 7621 h 10000"/>
                <a:gd name="connsiteX27" fmla="*/ 8382 w 10000"/>
                <a:gd name="connsiteY27" fmla="*/ 7477 h 10000"/>
                <a:gd name="connsiteX28" fmla="*/ 8356 w 10000"/>
                <a:gd name="connsiteY28" fmla="*/ 7802 h 10000"/>
                <a:gd name="connsiteX29" fmla="*/ 8409 w 10000"/>
                <a:gd name="connsiteY29" fmla="*/ 8090 h 10000"/>
                <a:gd name="connsiteX30" fmla="*/ 8393 w 10000"/>
                <a:gd name="connsiteY30" fmla="*/ 8090 h 10000"/>
                <a:gd name="connsiteX31" fmla="*/ 8297 w 10000"/>
                <a:gd name="connsiteY31" fmla="*/ 7802 h 10000"/>
                <a:gd name="connsiteX32" fmla="*/ 8254 w 10000"/>
                <a:gd name="connsiteY32" fmla="*/ 7299 h 10000"/>
                <a:gd name="connsiteX33" fmla="*/ 8217 w 10000"/>
                <a:gd name="connsiteY33" fmla="*/ 7299 h 10000"/>
                <a:gd name="connsiteX34" fmla="*/ 8201 w 10000"/>
                <a:gd name="connsiteY34" fmla="*/ 7477 h 10000"/>
                <a:gd name="connsiteX35" fmla="*/ 8115 w 10000"/>
                <a:gd name="connsiteY35" fmla="*/ 7332 h 10000"/>
                <a:gd name="connsiteX36" fmla="*/ 8078 w 10000"/>
                <a:gd name="connsiteY36" fmla="*/ 7566 h 10000"/>
                <a:gd name="connsiteX37" fmla="*/ 8078 w 10000"/>
                <a:gd name="connsiteY37" fmla="*/ 7387 h 10000"/>
                <a:gd name="connsiteX38" fmla="*/ 7939 w 10000"/>
                <a:gd name="connsiteY38" fmla="*/ 7765 h 10000"/>
                <a:gd name="connsiteX39" fmla="*/ 7854 w 10000"/>
                <a:gd name="connsiteY39" fmla="*/ 7765 h 10000"/>
                <a:gd name="connsiteX40" fmla="*/ 7645 w 10000"/>
                <a:gd name="connsiteY40" fmla="*/ 8323 h 10000"/>
                <a:gd name="connsiteX41" fmla="*/ 7603 w 10000"/>
                <a:gd name="connsiteY41" fmla="*/ 8145 h 10000"/>
                <a:gd name="connsiteX42" fmla="*/ 7635 w 10000"/>
                <a:gd name="connsiteY42" fmla="*/ 8505 h 10000"/>
                <a:gd name="connsiteX43" fmla="*/ 7533 w 10000"/>
                <a:gd name="connsiteY43" fmla="*/ 8505 h 10000"/>
                <a:gd name="connsiteX44" fmla="*/ 7453 w 10000"/>
                <a:gd name="connsiteY44" fmla="*/ 9297 h 10000"/>
                <a:gd name="connsiteX45" fmla="*/ 7330 w 10000"/>
                <a:gd name="connsiteY45" fmla="*/ 9531 h 10000"/>
                <a:gd name="connsiteX46" fmla="*/ 7368 w 10000"/>
                <a:gd name="connsiteY46" fmla="*/ 9819 h 10000"/>
                <a:gd name="connsiteX47" fmla="*/ 7341 w 10000"/>
                <a:gd name="connsiteY47" fmla="*/ 10000 h 10000"/>
                <a:gd name="connsiteX48" fmla="*/ 7386 w 10000"/>
                <a:gd name="connsiteY48" fmla="*/ 7852 h 10000"/>
                <a:gd name="connsiteX49" fmla="*/ 7347 w 10000"/>
                <a:gd name="connsiteY49" fmla="*/ 8258 h 10000"/>
                <a:gd name="connsiteX50" fmla="*/ 7267 w 10000"/>
                <a:gd name="connsiteY50" fmla="*/ 7919 h 10000"/>
                <a:gd name="connsiteX51" fmla="*/ 7054 w 10000"/>
                <a:gd name="connsiteY51" fmla="*/ 8413 h 10000"/>
                <a:gd name="connsiteX52" fmla="*/ 7053 w 10000"/>
                <a:gd name="connsiteY52" fmla="*/ 7445 h 10000"/>
                <a:gd name="connsiteX53" fmla="*/ 7026 w 10000"/>
                <a:gd name="connsiteY53" fmla="*/ 7964 h 10000"/>
                <a:gd name="connsiteX54" fmla="*/ 6828 w 10000"/>
                <a:gd name="connsiteY54" fmla="*/ 8153 h 10000"/>
                <a:gd name="connsiteX55" fmla="*/ 6677 w 10000"/>
                <a:gd name="connsiteY55" fmla="*/ 7953 h 10000"/>
                <a:gd name="connsiteX56" fmla="*/ 6616 w 10000"/>
                <a:gd name="connsiteY56" fmla="*/ 8144 h 10000"/>
                <a:gd name="connsiteX57" fmla="*/ 6417 w 10000"/>
                <a:gd name="connsiteY57" fmla="*/ 8261 h 10000"/>
                <a:gd name="connsiteX58" fmla="*/ 6500 w 10000"/>
                <a:gd name="connsiteY58" fmla="*/ 8261 h 10000"/>
                <a:gd name="connsiteX59" fmla="*/ 6333 w 10000"/>
                <a:gd name="connsiteY59" fmla="*/ 8623 h 10000"/>
                <a:gd name="connsiteX60" fmla="*/ 6333 w 10000"/>
                <a:gd name="connsiteY60" fmla="*/ 8261 h 10000"/>
                <a:gd name="connsiteX61" fmla="*/ 6250 w 10000"/>
                <a:gd name="connsiteY61" fmla="*/ 8261 h 10000"/>
                <a:gd name="connsiteX62" fmla="*/ 6167 w 10000"/>
                <a:gd name="connsiteY62" fmla="*/ 8261 h 10000"/>
                <a:gd name="connsiteX63" fmla="*/ 5917 w 10000"/>
                <a:gd name="connsiteY63" fmla="*/ 8261 h 10000"/>
                <a:gd name="connsiteX64" fmla="*/ 5879 w 10000"/>
                <a:gd name="connsiteY64" fmla="*/ 7858 h 10000"/>
                <a:gd name="connsiteX65" fmla="*/ 5753 w 10000"/>
                <a:gd name="connsiteY65" fmla="*/ 8037 h 10000"/>
                <a:gd name="connsiteX66" fmla="*/ 5700 w 10000"/>
                <a:gd name="connsiteY66" fmla="*/ 8083 h 10000"/>
                <a:gd name="connsiteX67" fmla="*/ 5559 w 10000"/>
                <a:gd name="connsiteY67" fmla="*/ 8106 h 10000"/>
                <a:gd name="connsiteX68" fmla="*/ 5472 w 10000"/>
                <a:gd name="connsiteY68" fmla="*/ 8116 h 10000"/>
                <a:gd name="connsiteX69" fmla="*/ 5335 w 10000"/>
                <a:gd name="connsiteY69" fmla="*/ 8869 h 10000"/>
                <a:gd name="connsiteX70" fmla="*/ 5268 w 10000"/>
                <a:gd name="connsiteY70" fmla="*/ 8330 h 10000"/>
                <a:gd name="connsiteX71" fmla="*/ 5151 w 10000"/>
                <a:gd name="connsiteY71" fmla="*/ 8339 h 10000"/>
                <a:gd name="connsiteX72" fmla="*/ 5108 w 10000"/>
                <a:gd name="connsiteY72" fmla="*/ 9184 h 10000"/>
                <a:gd name="connsiteX73" fmla="*/ 5076 w 10000"/>
                <a:gd name="connsiteY73" fmla="*/ 8997 h 10000"/>
                <a:gd name="connsiteX74" fmla="*/ 5000 w 10000"/>
                <a:gd name="connsiteY74" fmla="*/ 8982 h 10000"/>
                <a:gd name="connsiteX75" fmla="*/ 5083 w 10000"/>
                <a:gd name="connsiteY75" fmla="*/ 8261 h 10000"/>
                <a:gd name="connsiteX76" fmla="*/ 5083 w 10000"/>
                <a:gd name="connsiteY76" fmla="*/ 9339 h 10000"/>
                <a:gd name="connsiteX77" fmla="*/ 4958 w 10000"/>
                <a:gd name="connsiteY77" fmla="*/ 7628 h 10000"/>
                <a:gd name="connsiteX78" fmla="*/ 4917 w 10000"/>
                <a:gd name="connsiteY78" fmla="*/ 7903 h 10000"/>
                <a:gd name="connsiteX79" fmla="*/ 4833 w 10000"/>
                <a:gd name="connsiteY79" fmla="*/ 7544 h 10000"/>
                <a:gd name="connsiteX80" fmla="*/ 4597 w 10000"/>
                <a:gd name="connsiteY80" fmla="*/ 8950 h 10000"/>
                <a:gd name="connsiteX81" fmla="*/ 4677 w 10000"/>
                <a:gd name="connsiteY81" fmla="*/ 8735 h 10000"/>
                <a:gd name="connsiteX82" fmla="*/ 4592 w 10000"/>
                <a:gd name="connsiteY82" fmla="*/ 8690 h 10000"/>
                <a:gd name="connsiteX83" fmla="*/ 4497 w 10000"/>
                <a:gd name="connsiteY83" fmla="*/ 8716 h 10000"/>
                <a:gd name="connsiteX84" fmla="*/ 4359 w 10000"/>
                <a:gd name="connsiteY84" fmla="*/ 8906 h 10000"/>
                <a:gd name="connsiteX85" fmla="*/ 4337 w 10000"/>
                <a:gd name="connsiteY85" fmla="*/ 8743 h 10000"/>
                <a:gd name="connsiteX86" fmla="*/ 4345 w 10000"/>
                <a:gd name="connsiteY86" fmla="*/ 7800 h 10000"/>
                <a:gd name="connsiteX87" fmla="*/ 4122 w 10000"/>
                <a:gd name="connsiteY87" fmla="*/ 8624 h 10000"/>
                <a:gd name="connsiteX88" fmla="*/ 4058 w 10000"/>
                <a:gd name="connsiteY88" fmla="*/ 8084 h 10000"/>
                <a:gd name="connsiteX89" fmla="*/ 3954 w 10000"/>
                <a:gd name="connsiteY89" fmla="*/ 7985 h 10000"/>
                <a:gd name="connsiteX90" fmla="*/ 4044 w 10000"/>
                <a:gd name="connsiteY90" fmla="*/ 8586 h 10000"/>
                <a:gd name="connsiteX91" fmla="*/ 3833 w 10000"/>
                <a:gd name="connsiteY91" fmla="*/ 7903 h 10000"/>
                <a:gd name="connsiteX92" fmla="*/ 3719 w 10000"/>
                <a:gd name="connsiteY92" fmla="*/ 7992 h 10000"/>
                <a:gd name="connsiteX93" fmla="*/ 3750 w 10000"/>
                <a:gd name="connsiteY93" fmla="*/ 7185 h 10000"/>
                <a:gd name="connsiteX94" fmla="*/ 3631 w 10000"/>
                <a:gd name="connsiteY94" fmla="*/ 7299 h 10000"/>
                <a:gd name="connsiteX95" fmla="*/ 3615 w 10000"/>
                <a:gd name="connsiteY95" fmla="*/ 7299 h 10000"/>
                <a:gd name="connsiteX96" fmla="*/ 3465 w 10000"/>
                <a:gd name="connsiteY96" fmla="*/ 7332 h 10000"/>
                <a:gd name="connsiteX97" fmla="*/ 3406 w 10000"/>
                <a:gd name="connsiteY97" fmla="*/ 6775 h 10000"/>
                <a:gd name="connsiteX98" fmla="*/ 3198 w 10000"/>
                <a:gd name="connsiteY98" fmla="*/ 6685 h 10000"/>
                <a:gd name="connsiteX99" fmla="*/ 3091 w 10000"/>
                <a:gd name="connsiteY99" fmla="*/ 6739 h 10000"/>
                <a:gd name="connsiteX100" fmla="*/ 3006 w 10000"/>
                <a:gd name="connsiteY100" fmla="*/ 6361 h 10000"/>
                <a:gd name="connsiteX101" fmla="*/ 2990 w 10000"/>
                <a:gd name="connsiteY101" fmla="*/ 6361 h 10000"/>
                <a:gd name="connsiteX102" fmla="*/ 2936 w 10000"/>
                <a:gd name="connsiteY102" fmla="*/ 6864 h 10000"/>
                <a:gd name="connsiteX103" fmla="*/ 2910 w 10000"/>
                <a:gd name="connsiteY103" fmla="*/ 6829 h 10000"/>
                <a:gd name="connsiteX104" fmla="*/ 2851 w 10000"/>
                <a:gd name="connsiteY104" fmla="*/ 5982 h 10000"/>
                <a:gd name="connsiteX105" fmla="*/ 2840 w 10000"/>
                <a:gd name="connsiteY105" fmla="*/ 5982 h 10000"/>
                <a:gd name="connsiteX106" fmla="*/ 2840 w 10000"/>
                <a:gd name="connsiteY106" fmla="*/ 6216 h 10000"/>
                <a:gd name="connsiteX107" fmla="*/ 2798 w 10000"/>
                <a:gd name="connsiteY107" fmla="*/ 6072 h 10000"/>
                <a:gd name="connsiteX108" fmla="*/ 2814 w 10000"/>
                <a:gd name="connsiteY108" fmla="*/ 5514 h 10000"/>
                <a:gd name="connsiteX109" fmla="*/ 2563 w 10000"/>
                <a:gd name="connsiteY109" fmla="*/ 5370 h 10000"/>
                <a:gd name="connsiteX110" fmla="*/ 2440 w 10000"/>
                <a:gd name="connsiteY110" fmla="*/ 5657 h 10000"/>
                <a:gd name="connsiteX111" fmla="*/ 2023 w 10000"/>
                <a:gd name="connsiteY111" fmla="*/ 4109 h 10000"/>
                <a:gd name="connsiteX112" fmla="*/ 2034 w 10000"/>
                <a:gd name="connsiteY112" fmla="*/ 4342 h 10000"/>
                <a:gd name="connsiteX113" fmla="*/ 1815 w 10000"/>
                <a:gd name="connsiteY113" fmla="*/ 4218 h 10000"/>
                <a:gd name="connsiteX114" fmla="*/ 1815 w 10000"/>
                <a:gd name="connsiteY114" fmla="*/ 4071 h 10000"/>
                <a:gd name="connsiteX115" fmla="*/ 1842 w 10000"/>
                <a:gd name="connsiteY115" fmla="*/ 3639 h 10000"/>
                <a:gd name="connsiteX116" fmla="*/ 1773 w 10000"/>
                <a:gd name="connsiteY116" fmla="*/ 3368 h 10000"/>
                <a:gd name="connsiteX117" fmla="*/ 1580 w 10000"/>
                <a:gd name="connsiteY117" fmla="*/ 3135 h 10000"/>
                <a:gd name="connsiteX118" fmla="*/ 1468 w 10000"/>
                <a:gd name="connsiteY118" fmla="*/ 3314 h 10000"/>
                <a:gd name="connsiteX119" fmla="*/ 1468 w 10000"/>
                <a:gd name="connsiteY119" fmla="*/ 4018 h 10000"/>
                <a:gd name="connsiteX120" fmla="*/ 1442 w 10000"/>
                <a:gd name="connsiteY120" fmla="*/ 4071 h 10000"/>
                <a:gd name="connsiteX121" fmla="*/ 1383 w 10000"/>
                <a:gd name="connsiteY121" fmla="*/ 4071 h 10000"/>
                <a:gd name="connsiteX122" fmla="*/ 1233 w 10000"/>
                <a:gd name="connsiteY122" fmla="*/ 3550 h 10000"/>
                <a:gd name="connsiteX123" fmla="*/ 1095 w 10000"/>
                <a:gd name="connsiteY123" fmla="*/ 4450 h 10000"/>
                <a:gd name="connsiteX124" fmla="*/ 1041 w 10000"/>
                <a:gd name="connsiteY124" fmla="*/ 4397 h 10000"/>
                <a:gd name="connsiteX125" fmla="*/ 886 w 10000"/>
                <a:gd name="connsiteY125" fmla="*/ 3224 h 10000"/>
                <a:gd name="connsiteX126" fmla="*/ 721 w 10000"/>
                <a:gd name="connsiteY126" fmla="*/ 2902 h 10000"/>
                <a:gd name="connsiteX127" fmla="*/ 625 w 10000"/>
                <a:gd name="connsiteY127" fmla="*/ 2992 h 10000"/>
                <a:gd name="connsiteX128" fmla="*/ 651 w 10000"/>
                <a:gd name="connsiteY128" fmla="*/ 2576 h 10000"/>
                <a:gd name="connsiteX129" fmla="*/ 358 w 10000"/>
                <a:gd name="connsiteY129" fmla="*/ 2378 h 10000"/>
                <a:gd name="connsiteX130" fmla="*/ 416 w 10000"/>
                <a:gd name="connsiteY130" fmla="*/ 2145 h 10000"/>
                <a:gd name="connsiteX131" fmla="*/ 374 w 10000"/>
                <a:gd name="connsiteY131" fmla="*/ 2145 h 10000"/>
                <a:gd name="connsiteX132" fmla="*/ 251 w 10000"/>
                <a:gd name="connsiteY132" fmla="*/ 2378 h 10000"/>
                <a:gd name="connsiteX133" fmla="*/ 304 w 10000"/>
                <a:gd name="connsiteY133" fmla="*/ 2145 h 10000"/>
                <a:gd name="connsiteX134" fmla="*/ 320 w 10000"/>
                <a:gd name="connsiteY134" fmla="*/ 2054 h 10000"/>
                <a:gd name="connsiteX135" fmla="*/ 155 w 10000"/>
                <a:gd name="connsiteY135" fmla="*/ 2252 h 10000"/>
                <a:gd name="connsiteX136" fmla="*/ 155 w 10000"/>
                <a:gd name="connsiteY136" fmla="*/ 1080 h 10000"/>
                <a:gd name="connsiteX137" fmla="*/ 43 w 10000"/>
                <a:gd name="connsiteY137" fmla="*/ 991 h 10000"/>
                <a:gd name="connsiteX138" fmla="*/ 0 w 10000"/>
                <a:gd name="connsiteY138" fmla="*/ 1226 h 10000"/>
                <a:gd name="connsiteX139" fmla="*/ 0 w 10000"/>
                <a:gd name="connsiteY139" fmla="*/ 0 h 10000"/>
                <a:gd name="connsiteX0" fmla="*/ 0 w 10000"/>
                <a:gd name="connsiteY0" fmla="*/ 0 h 9873"/>
                <a:gd name="connsiteX1" fmla="*/ 10000 w 10000"/>
                <a:gd name="connsiteY1" fmla="*/ 0 h 9873"/>
                <a:gd name="connsiteX2" fmla="*/ 10000 w 10000"/>
                <a:gd name="connsiteY2" fmla="*/ 6685 h 9873"/>
                <a:gd name="connsiteX3" fmla="*/ 9920 w 10000"/>
                <a:gd name="connsiteY3" fmla="*/ 6504 h 9873"/>
                <a:gd name="connsiteX4" fmla="*/ 9754 w 10000"/>
                <a:gd name="connsiteY4" fmla="*/ 6918 h 9873"/>
                <a:gd name="connsiteX5" fmla="*/ 9712 w 10000"/>
                <a:gd name="connsiteY5" fmla="*/ 7910 h 9873"/>
                <a:gd name="connsiteX6" fmla="*/ 9349 w 10000"/>
                <a:gd name="connsiteY6" fmla="*/ 8505 h 9873"/>
                <a:gd name="connsiteX7" fmla="*/ 9279 w 10000"/>
                <a:gd name="connsiteY7" fmla="*/ 8269 h 9873"/>
                <a:gd name="connsiteX8" fmla="*/ 9253 w 10000"/>
                <a:gd name="connsiteY8" fmla="*/ 8323 h 9873"/>
                <a:gd name="connsiteX9" fmla="*/ 9242 w 10000"/>
                <a:gd name="connsiteY9" fmla="*/ 8739 h 9873"/>
                <a:gd name="connsiteX10" fmla="*/ 9156 w 10000"/>
                <a:gd name="connsiteY10" fmla="*/ 8792 h 9873"/>
                <a:gd name="connsiteX11" fmla="*/ 9034 w 10000"/>
                <a:gd name="connsiteY11" fmla="*/ 8323 h 9873"/>
                <a:gd name="connsiteX12" fmla="*/ 9071 w 10000"/>
                <a:gd name="connsiteY12" fmla="*/ 8145 h 9873"/>
                <a:gd name="connsiteX13" fmla="*/ 9007 w 10000"/>
                <a:gd name="connsiteY13" fmla="*/ 7856 h 9873"/>
                <a:gd name="connsiteX14" fmla="*/ 8825 w 10000"/>
                <a:gd name="connsiteY14" fmla="*/ 8090 h 9873"/>
                <a:gd name="connsiteX15" fmla="*/ 8809 w 10000"/>
                <a:gd name="connsiteY15" fmla="*/ 7946 h 9873"/>
                <a:gd name="connsiteX16" fmla="*/ 8868 w 10000"/>
                <a:gd name="connsiteY16" fmla="*/ 7765 h 9873"/>
                <a:gd name="connsiteX17" fmla="*/ 8836 w 10000"/>
                <a:gd name="connsiteY17" fmla="*/ 7621 h 9873"/>
                <a:gd name="connsiteX18" fmla="*/ 8756 w 10000"/>
                <a:gd name="connsiteY18" fmla="*/ 7710 h 9873"/>
                <a:gd name="connsiteX19" fmla="*/ 8671 w 10000"/>
                <a:gd name="connsiteY19" fmla="*/ 7332 h 9873"/>
                <a:gd name="connsiteX20" fmla="*/ 8697 w 10000"/>
                <a:gd name="connsiteY20" fmla="*/ 7008 h 9873"/>
                <a:gd name="connsiteX21" fmla="*/ 8628 w 10000"/>
                <a:gd name="connsiteY21" fmla="*/ 7100 h 9873"/>
                <a:gd name="connsiteX22" fmla="*/ 8590 w 10000"/>
                <a:gd name="connsiteY22" fmla="*/ 7946 h 9873"/>
                <a:gd name="connsiteX23" fmla="*/ 8436 w 10000"/>
                <a:gd name="connsiteY23" fmla="*/ 7856 h 9873"/>
                <a:gd name="connsiteX24" fmla="*/ 8436 w 10000"/>
                <a:gd name="connsiteY24" fmla="*/ 7802 h 9873"/>
                <a:gd name="connsiteX25" fmla="*/ 8478 w 10000"/>
                <a:gd name="connsiteY25" fmla="*/ 7675 h 9873"/>
                <a:gd name="connsiteX26" fmla="*/ 8478 w 10000"/>
                <a:gd name="connsiteY26" fmla="*/ 7621 h 9873"/>
                <a:gd name="connsiteX27" fmla="*/ 8382 w 10000"/>
                <a:gd name="connsiteY27" fmla="*/ 7477 h 9873"/>
                <a:gd name="connsiteX28" fmla="*/ 8356 w 10000"/>
                <a:gd name="connsiteY28" fmla="*/ 7802 h 9873"/>
                <a:gd name="connsiteX29" fmla="*/ 8409 w 10000"/>
                <a:gd name="connsiteY29" fmla="*/ 8090 h 9873"/>
                <a:gd name="connsiteX30" fmla="*/ 8393 w 10000"/>
                <a:gd name="connsiteY30" fmla="*/ 8090 h 9873"/>
                <a:gd name="connsiteX31" fmla="*/ 8297 w 10000"/>
                <a:gd name="connsiteY31" fmla="*/ 7802 h 9873"/>
                <a:gd name="connsiteX32" fmla="*/ 8254 w 10000"/>
                <a:gd name="connsiteY32" fmla="*/ 7299 h 9873"/>
                <a:gd name="connsiteX33" fmla="*/ 8217 w 10000"/>
                <a:gd name="connsiteY33" fmla="*/ 7299 h 9873"/>
                <a:gd name="connsiteX34" fmla="*/ 8201 w 10000"/>
                <a:gd name="connsiteY34" fmla="*/ 7477 h 9873"/>
                <a:gd name="connsiteX35" fmla="*/ 8115 w 10000"/>
                <a:gd name="connsiteY35" fmla="*/ 7332 h 9873"/>
                <a:gd name="connsiteX36" fmla="*/ 8078 w 10000"/>
                <a:gd name="connsiteY36" fmla="*/ 7566 h 9873"/>
                <a:gd name="connsiteX37" fmla="*/ 8078 w 10000"/>
                <a:gd name="connsiteY37" fmla="*/ 7387 h 9873"/>
                <a:gd name="connsiteX38" fmla="*/ 7939 w 10000"/>
                <a:gd name="connsiteY38" fmla="*/ 7765 h 9873"/>
                <a:gd name="connsiteX39" fmla="*/ 7854 w 10000"/>
                <a:gd name="connsiteY39" fmla="*/ 7765 h 9873"/>
                <a:gd name="connsiteX40" fmla="*/ 7645 w 10000"/>
                <a:gd name="connsiteY40" fmla="*/ 8323 h 9873"/>
                <a:gd name="connsiteX41" fmla="*/ 7603 w 10000"/>
                <a:gd name="connsiteY41" fmla="*/ 8145 h 9873"/>
                <a:gd name="connsiteX42" fmla="*/ 7635 w 10000"/>
                <a:gd name="connsiteY42" fmla="*/ 8505 h 9873"/>
                <a:gd name="connsiteX43" fmla="*/ 7533 w 10000"/>
                <a:gd name="connsiteY43" fmla="*/ 8505 h 9873"/>
                <a:gd name="connsiteX44" fmla="*/ 7453 w 10000"/>
                <a:gd name="connsiteY44" fmla="*/ 9297 h 9873"/>
                <a:gd name="connsiteX45" fmla="*/ 7330 w 10000"/>
                <a:gd name="connsiteY45" fmla="*/ 9531 h 9873"/>
                <a:gd name="connsiteX46" fmla="*/ 7368 w 10000"/>
                <a:gd name="connsiteY46" fmla="*/ 9819 h 9873"/>
                <a:gd name="connsiteX47" fmla="*/ 7424 w 10000"/>
                <a:gd name="connsiteY47" fmla="*/ 8698 h 9873"/>
                <a:gd name="connsiteX48" fmla="*/ 7386 w 10000"/>
                <a:gd name="connsiteY48" fmla="*/ 7852 h 9873"/>
                <a:gd name="connsiteX49" fmla="*/ 7347 w 10000"/>
                <a:gd name="connsiteY49" fmla="*/ 8258 h 9873"/>
                <a:gd name="connsiteX50" fmla="*/ 7267 w 10000"/>
                <a:gd name="connsiteY50" fmla="*/ 7919 h 9873"/>
                <a:gd name="connsiteX51" fmla="*/ 7054 w 10000"/>
                <a:gd name="connsiteY51" fmla="*/ 8413 h 9873"/>
                <a:gd name="connsiteX52" fmla="*/ 7053 w 10000"/>
                <a:gd name="connsiteY52" fmla="*/ 7445 h 9873"/>
                <a:gd name="connsiteX53" fmla="*/ 7026 w 10000"/>
                <a:gd name="connsiteY53" fmla="*/ 7964 h 9873"/>
                <a:gd name="connsiteX54" fmla="*/ 6828 w 10000"/>
                <a:gd name="connsiteY54" fmla="*/ 8153 h 9873"/>
                <a:gd name="connsiteX55" fmla="*/ 6677 w 10000"/>
                <a:gd name="connsiteY55" fmla="*/ 7953 h 9873"/>
                <a:gd name="connsiteX56" fmla="*/ 6616 w 10000"/>
                <a:gd name="connsiteY56" fmla="*/ 8144 h 9873"/>
                <a:gd name="connsiteX57" fmla="*/ 6417 w 10000"/>
                <a:gd name="connsiteY57" fmla="*/ 8261 h 9873"/>
                <a:gd name="connsiteX58" fmla="*/ 6500 w 10000"/>
                <a:gd name="connsiteY58" fmla="*/ 8261 h 9873"/>
                <a:gd name="connsiteX59" fmla="*/ 6333 w 10000"/>
                <a:gd name="connsiteY59" fmla="*/ 8623 h 9873"/>
                <a:gd name="connsiteX60" fmla="*/ 6333 w 10000"/>
                <a:gd name="connsiteY60" fmla="*/ 8261 h 9873"/>
                <a:gd name="connsiteX61" fmla="*/ 6250 w 10000"/>
                <a:gd name="connsiteY61" fmla="*/ 8261 h 9873"/>
                <a:gd name="connsiteX62" fmla="*/ 6167 w 10000"/>
                <a:gd name="connsiteY62" fmla="*/ 8261 h 9873"/>
                <a:gd name="connsiteX63" fmla="*/ 5917 w 10000"/>
                <a:gd name="connsiteY63" fmla="*/ 8261 h 9873"/>
                <a:gd name="connsiteX64" fmla="*/ 5879 w 10000"/>
                <a:gd name="connsiteY64" fmla="*/ 7858 h 9873"/>
                <a:gd name="connsiteX65" fmla="*/ 5753 w 10000"/>
                <a:gd name="connsiteY65" fmla="*/ 8037 h 9873"/>
                <a:gd name="connsiteX66" fmla="*/ 5700 w 10000"/>
                <a:gd name="connsiteY66" fmla="*/ 8083 h 9873"/>
                <a:gd name="connsiteX67" fmla="*/ 5559 w 10000"/>
                <a:gd name="connsiteY67" fmla="*/ 8106 h 9873"/>
                <a:gd name="connsiteX68" fmla="*/ 5472 w 10000"/>
                <a:gd name="connsiteY68" fmla="*/ 8116 h 9873"/>
                <a:gd name="connsiteX69" fmla="*/ 5335 w 10000"/>
                <a:gd name="connsiteY69" fmla="*/ 8869 h 9873"/>
                <a:gd name="connsiteX70" fmla="*/ 5268 w 10000"/>
                <a:gd name="connsiteY70" fmla="*/ 8330 h 9873"/>
                <a:gd name="connsiteX71" fmla="*/ 5151 w 10000"/>
                <a:gd name="connsiteY71" fmla="*/ 8339 h 9873"/>
                <a:gd name="connsiteX72" fmla="*/ 5108 w 10000"/>
                <a:gd name="connsiteY72" fmla="*/ 9184 h 9873"/>
                <a:gd name="connsiteX73" fmla="*/ 5076 w 10000"/>
                <a:gd name="connsiteY73" fmla="*/ 8997 h 9873"/>
                <a:gd name="connsiteX74" fmla="*/ 5000 w 10000"/>
                <a:gd name="connsiteY74" fmla="*/ 8982 h 9873"/>
                <a:gd name="connsiteX75" fmla="*/ 5083 w 10000"/>
                <a:gd name="connsiteY75" fmla="*/ 8261 h 9873"/>
                <a:gd name="connsiteX76" fmla="*/ 5083 w 10000"/>
                <a:gd name="connsiteY76" fmla="*/ 9339 h 9873"/>
                <a:gd name="connsiteX77" fmla="*/ 4958 w 10000"/>
                <a:gd name="connsiteY77" fmla="*/ 7628 h 9873"/>
                <a:gd name="connsiteX78" fmla="*/ 4917 w 10000"/>
                <a:gd name="connsiteY78" fmla="*/ 7903 h 9873"/>
                <a:gd name="connsiteX79" fmla="*/ 4833 w 10000"/>
                <a:gd name="connsiteY79" fmla="*/ 7544 h 9873"/>
                <a:gd name="connsiteX80" fmla="*/ 4597 w 10000"/>
                <a:gd name="connsiteY80" fmla="*/ 8950 h 9873"/>
                <a:gd name="connsiteX81" fmla="*/ 4677 w 10000"/>
                <a:gd name="connsiteY81" fmla="*/ 8735 h 9873"/>
                <a:gd name="connsiteX82" fmla="*/ 4592 w 10000"/>
                <a:gd name="connsiteY82" fmla="*/ 8690 h 9873"/>
                <a:gd name="connsiteX83" fmla="*/ 4497 w 10000"/>
                <a:gd name="connsiteY83" fmla="*/ 8716 h 9873"/>
                <a:gd name="connsiteX84" fmla="*/ 4359 w 10000"/>
                <a:gd name="connsiteY84" fmla="*/ 8906 h 9873"/>
                <a:gd name="connsiteX85" fmla="*/ 4337 w 10000"/>
                <a:gd name="connsiteY85" fmla="*/ 8743 h 9873"/>
                <a:gd name="connsiteX86" fmla="*/ 4345 w 10000"/>
                <a:gd name="connsiteY86" fmla="*/ 7800 h 9873"/>
                <a:gd name="connsiteX87" fmla="*/ 4122 w 10000"/>
                <a:gd name="connsiteY87" fmla="*/ 8624 h 9873"/>
                <a:gd name="connsiteX88" fmla="*/ 4058 w 10000"/>
                <a:gd name="connsiteY88" fmla="*/ 8084 h 9873"/>
                <a:gd name="connsiteX89" fmla="*/ 3954 w 10000"/>
                <a:gd name="connsiteY89" fmla="*/ 7985 h 9873"/>
                <a:gd name="connsiteX90" fmla="*/ 4044 w 10000"/>
                <a:gd name="connsiteY90" fmla="*/ 8586 h 9873"/>
                <a:gd name="connsiteX91" fmla="*/ 3833 w 10000"/>
                <a:gd name="connsiteY91" fmla="*/ 7903 h 9873"/>
                <a:gd name="connsiteX92" fmla="*/ 3719 w 10000"/>
                <a:gd name="connsiteY92" fmla="*/ 7992 h 9873"/>
                <a:gd name="connsiteX93" fmla="*/ 3750 w 10000"/>
                <a:gd name="connsiteY93" fmla="*/ 7185 h 9873"/>
                <a:gd name="connsiteX94" fmla="*/ 3631 w 10000"/>
                <a:gd name="connsiteY94" fmla="*/ 7299 h 9873"/>
                <a:gd name="connsiteX95" fmla="*/ 3615 w 10000"/>
                <a:gd name="connsiteY95" fmla="*/ 7299 h 9873"/>
                <a:gd name="connsiteX96" fmla="*/ 3465 w 10000"/>
                <a:gd name="connsiteY96" fmla="*/ 7332 h 9873"/>
                <a:gd name="connsiteX97" fmla="*/ 3406 w 10000"/>
                <a:gd name="connsiteY97" fmla="*/ 6775 h 9873"/>
                <a:gd name="connsiteX98" fmla="*/ 3198 w 10000"/>
                <a:gd name="connsiteY98" fmla="*/ 6685 h 9873"/>
                <a:gd name="connsiteX99" fmla="*/ 3091 w 10000"/>
                <a:gd name="connsiteY99" fmla="*/ 6739 h 9873"/>
                <a:gd name="connsiteX100" fmla="*/ 3006 w 10000"/>
                <a:gd name="connsiteY100" fmla="*/ 6361 h 9873"/>
                <a:gd name="connsiteX101" fmla="*/ 2990 w 10000"/>
                <a:gd name="connsiteY101" fmla="*/ 6361 h 9873"/>
                <a:gd name="connsiteX102" fmla="*/ 2936 w 10000"/>
                <a:gd name="connsiteY102" fmla="*/ 6864 h 9873"/>
                <a:gd name="connsiteX103" fmla="*/ 2910 w 10000"/>
                <a:gd name="connsiteY103" fmla="*/ 6829 h 9873"/>
                <a:gd name="connsiteX104" fmla="*/ 2851 w 10000"/>
                <a:gd name="connsiteY104" fmla="*/ 5982 h 9873"/>
                <a:gd name="connsiteX105" fmla="*/ 2840 w 10000"/>
                <a:gd name="connsiteY105" fmla="*/ 5982 h 9873"/>
                <a:gd name="connsiteX106" fmla="*/ 2840 w 10000"/>
                <a:gd name="connsiteY106" fmla="*/ 6216 h 9873"/>
                <a:gd name="connsiteX107" fmla="*/ 2798 w 10000"/>
                <a:gd name="connsiteY107" fmla="*/ 6072 h 9873"/>
                <a:gd name="connsiteX108" fmla="*/ 2814 w 10000"/>
                <a:gd name="connsiteY108" fmla="*/ 5514 h 9873"/>
                <a:gd name="connsiteX109" fmla="*/ 2563 w 10000"/>
                <a:gd name="connsiteY109" fmla="*/ 5370 h 9873"/>
                <a:gd name="connsiteX110" fmla="*/ 2440 w 10000"/>
                <a:gd name="connsiteY110" fmla="*/ 5657 h 9873"/>
                <a:gd name="connsiteX111" fmla="*/ 2023 w 10000"/>
                <a:gd name="connsiteY111" fmla="*/ 4109 h 9873"/>
                <a:gd name="connsiteX112" fmla="*/ 2034 w 10000"/>
                <a:gd name="connsiteY112" fmla="*/ 4342 h 9873"/>
                <a:gd name="connsiteX113" fmla="*/ 1815 w 10000"/>
                <a:gd name="connsiteY113" fmla="*/ 4218 h 9873"/>
                <a:gd name="connsiteX114" fmla="*/ 1815 w 10000"/>
                <a:gd name="connsiteY114" fmla="*/ 4071 h 9873"/>
                <a:gd name="connsiteX115" fmla="*/ 1842 w 10000"/>
                <a:gd name="connsiteY115" fmla="*/ 3639 h 9873"/>
                <a:gd name="connsiteX116" fmla="*/ 1773 w 10000"/>
                <a:gd name="connsiteY116" fmla="*/ 3368 h 9873"/>
                <a:gd name="connsiteX117" fmla="*/ 1580 w 10000"/>
                <a:gd name="connsiteY117" fmla="*/ 3135 h 9873"/>
                <a:gd name="connsiteX118" fmla="*/ 1468 w 10000"/>
                <a:gd name="connsiteY118" fmla="*/ 3314 h 9873"/>
                <a:gd name="connsiteX119" fmla="*/ 1468 w 10000"/>
                <a:gd name="connsiteY119" fmla="*/ 4018 h 9873"/>
                <a:gd name="connsiteX120" fmla="*/ 1442 w 10000"/>
                <a:gd name="connsiteY120" fmla="*/ 4071 h 9873"/>
                <a:gd name="connsiteX121" fmla="*/ 1383 w 10000"/>
                <a:gd name="connsiteY121" fmla="*/ 4071 h 9873"/>
                <a:gd name="connsiteX122" fmla="*/ 1233 w 10000"/>
                <a:gd name="connsiteY122" fmla="*/ 3550 h 9873"/>
                <a:gd name="connsiteX123" fmla="*/ 1095 w 10000"/>
                <a:gd name="connsiteY123" fmla="*/ 4450 h 9873"/>
                <a:gd name="connsiteX124" fmla="*/ 1041 w 10000"/>
                <a:gd name="connsiteY124" fmla="*/ 4397 h 9873"/>
                <a:gd name="connsiteX125" fmla="*/ 886 w 10000"/>
                <a:gd name="connsiteY125" fmla="*/ 3224 h 9873"/>
                <a:gd name="connsiteX126" fmla="*/ 721 w 10000"/>
                <a:gd name="connsiteY126" fmla="*/ 2902 h 9873"/>
                <a:gd name="connsiteX127" fmla="*/ 625 w 10000"/>
                <a:gd name="connsiteY127" fmla="*/ 2992 h 9873"/>
                <a:gd name="connsiteX128" fmla="*/ 651 w 10000"/>
                <a:gd name="connsiteY128" fmla="*/ 2576 h 9873"/>
                <a:gd name="connsiteX129" fmla="*/ 358 w 10000"/>
                <a:gd name="connsiteY129" fmla="*/ 2378 h 9873"/>
                <a:gd name="connsiteX130" fmla="*/ 416 w 10000"/>
                <a:gd name="connsiteY130" fmla="*/ 2145 h 9873"/>
                <a:gd name="connsiteX131" fmla="*/ 374 w 10000"/>
                <a:gd name="connsiteY131" fmla="*/ 2145 h 9873"/>
                <a:gd name="connsiteX132" fmla="*/ 251 w 10000"/>
                <a:gd name="connsiteY132" fmla="*/ 2378 h 9873"/>
                <a:gd name="connsiteX133" fmla="*/ 304 w 10000"/>
                <a:gd name="connsiteY133" fmla="*/ 2145 h 9873"/>
                <a:gd name="connsiteX134" fmla="*/ 320 w 10000"/>
                <a:gd name="connsiteY134" fmla="*/ 2054 h 9873"/>
                <a:gd name="connsiteX135" fmla="*/ 155 w 10000"/>
                <a:gd name="connsiteY135" fmla="*/ 2252 h 9873"/>
                <a:gd name="connsiteX136" fmla="*/ 155 w 10000"/>
                <a:gd name="connsiteY136" fmla="*/ 1080 h 9873"/>
                <a:gd name="connsiteX137" fmla="*/ 43 w 10000"/>
                <a:gd name="connsiteY137" fmla="*/ 991 h 9873"/>
                <a:gd name="connsiteX138" fmla="*/ 0 w 10000"/>
                <a:gd name="connsiteY138" fmla="*/ 1226 h 9873"/>
                <a:gd name="connsiteX139" fmla="*/ 0 w 10000"/>
                <a:gd name="connsiteY139" fmla="*/ 0 h 9873"/>
                <a:gd name="connsiteX0" fmla="*/ 0 w 10000"/>
                <a:gd name="connsiteY0" fmla="*/ 0 h 9945"/>
                <a:gd name="connsiteX1" fmla="*/ 10000 w 10000"/>
                <a:gd name="connsiteY1" fmla="*/ 0 h 9945"/>
                <a:gd name="connsiteX2" fmla="*/ 10000 w 10000"/>
                <a:gd name="connsiteY2" fmla="*/ 6771 h 9945"/>
                <a:gd name="connsiteX3" fmla="*/ 9920 w 10000"/>
                <a:gd name="connsiteY3" fmla="*/ 6588 h 9945"/>
                <a:gd name="connsiteX4" fmla="*/ 9754 w 10000"/>
                <a:gd name="connsiteY4" fmla="*/ 7007 h 9945"/>
                <a:gd name="connsiteX5" fmla="*/ 9712 w 10000"/>
                <a:gd name="connsiteY5" fmla="*/ 8012 h 9945"/>
                <a:gd name="connsiteX6" fmla="*/ 9349 w 10000"/>
                <a:gd name="connsiteY6" fmla="*/ 8614 h 9945"/>
                <a:gd name="connsiteX7" fmla="*/ 9279 w 10000"/>
                <a:gd name="connsiteY7" fmla="*/ 8375 h 9945"/>
                <a:gd name="connsiteX8" fmla="*/ 9253 w 10000"/>
                <a:gd name="connsiteY8" fmla="*/ 8430 h 9945"/>
                <a:gd name="connsiteX9" fmla="*/ 9242 w 10000"/>
                <a:gd name="connsiteY9" fmla="*/ 8851 h 9945"/>
                <a:gd name="connsiteX10" fmla="*/ 9156 w 10000"/>
                <a:gd name="connsiteY10" fmla="*/ 8905 h 9945"/>
                <a:gd name="connsiteX11" fmla="*/ 9034 w 10000"/>
                <a:gd name="connsiteY11" fmla="*/ 8430 h 9945"/>
                <a:gd name="connsiteX12" fmla="*/ 9071 w 10000"/>
                <a:gd name="connsiteY12" fmla="*/ 8250 h 9945"/>
                <a:gd name="connsiteX13" fmla="*/ 9007 w 10000"/>
                <a:gd name="connsiteY13" fmla="*/ 7957 h 9945"/>
                <a:gd name="connsiteX14" fmla="*/ 8825 w 10000"/>
                <a:gd name="connsiteY14" fmla="*/ 8194 h 9945"/>
                <a:gd name="connsiteX15" fmla="*/ 8809 w 10000"/>
                <a:gd name="connsiteY15" fmla="*/ 8048 h 9945"/>
                <a:gd name="connsiteX16" fmla="*/ 8868 w 10000"/>
                <a:gd name="connsiteY16" fmla="*/ 7865 h 9945"/>
                <a:gd name="connsiteX17" fmla="*/ 8836 w 10000"/>
                <a:gd name="connsiteY17" fmla="*/ 7719 h 9945"/>
                <a:gd name="connsiteX18" fmla="*/ 8756 w 10000"/>
                <a:gd name="connsiteY18" fmla="*/ 7809 h 9945"/>
                <a:gd name="connsiteX19" fmla="*/ 8671 w 10000"/>
                <a:gd name="connsiteY19" fmla="*/ 7426 h 9945"/>
                <a:gd name="connsiteX20" fmla="*/ 8697 w 10000"/>
                <a:gd name="connsiteY20" fmla="*/ 7098 h 9945"/>
                <a:gd name="connsiteX21" fmla="*/ 8628 w 10000"/>
                <a:gd name="connsiteY21" fmla="*/ 7191 h 9945"/>
                <a:gd name="connsiteX22" fmla="*/ 8590 w 10000"/>
                <a:gd name="connsiteY22" fmla="*/ 8048 h 9945"/>
                <a:gd name="connsiteX23" fmla="*/ 8436 w 10000"/>
                <a:gd name="connsiteY23" fmla="*/ 7957 h 9945"/>
                <a:gd name="connsiteX24" fmla="*/ 8436 w 10000"/>
                <a:gd name="connsiteY24" fmla="*/ 7902 h 9945"/>
                <a:gd name="connsiteX25" fmla="*/ 8478 w 10000"/>
                <a:gd name="connsiteY25" fmla="*/ 7774 h 9945"/>
                <a:gd name="connsiteX26" fmla="*/ 8478 w 10000"/>
                <a:gd name="connsiteY26" fmla="*/ 7719 h 9945"/>
                <a:gd name="connsiteX27" fmla="*/ 8382 w 10000"/>
                <a:gd name="connsiteY27" fmla="*/ 7573 h 9945"/>
                <a:gd name="connsiteX28" fmla="*/ 8356 w 10000"/>
                <a:gd name="connsiteY28" fmla="*/ 7902 h 9945"/>
                <a:gd name="connsiteX29" fmla="*/ 8409 w 10000"/>
                <a:gd name="connsiteY29" fmla="*/ 8194 h 9945"/>
                <a:gd name="connsiteX30" fmla="*/ 8393 w 10000"/>
                <a:gd name="connsiteY30" fmla="*/ 8194 h 9945"/>
                <a:gd name="connsiteX31" fmla="*/ 8297 w 10000"/>
                <a:gd name="connsiteY31" fmla="*/ 7902 h 9945"/>
                <a:gd name="connsiteX32" fmla="*/ 8254 w 10000"/>
                <a:gd name="connsiteY32" fmla="*/ 7393 h 9945"/>
                <a:gd name="connsiteX33" fmla="*/ 8217 w 10000"/>
                <a:gd name="connsiteY33" fmla="*/ 7393 h 9945"/>
                <a:gd name="connsiteX34" fmla="*/ 8201 w 10000"/>
                <a:gd name="connsiteY34" fmla="*/ 7573 h 9945"/>
                <a:gd name="connsiteX35" fmla="*/ 8115 w 10000"/>
                <a:gd name="connsiteY35" fmla="*/ 7426 h 9945"/>
                <a:gd name="connsiteX36" fmla="*/ 8078 w 10000"/>
                <a:gd name="connsiteY36" fmla="*/ 7663 h 9945"/>
                <a:gd name="connsiteX37" fmla="*/ 8078 w 10000"/>
                <a:gd name="connsiteY37" fmla="*/ 7482 h 9945"/>
                <a:gd name="connsiteX38" fmla="*/ 7939 w 10000"/>
                <a:gd name="connsiteY38" fmla="*/ 7865 h 9945"/>
                <a:gd name="connsiteX39" fmla="*/ 7854 w 10000"/>
                <a:gd name="connsiteY39" fmla="*/ 7865 h 9945"/>
                <a:gd name="connsiteX40" fmla="*/ 7645 w 10000"/>
                <a:gd name="connsiteY40" fmla="*/ 8430 h 9945"/>
                <a:gd name="connsiteX41" fmla="*/ 7603 w 10000"/>
                <a:gd name="connsiteY41" fmla="*/ 8250 h 9945"/>
                <a:gd name="connsiteX42" fmla="*/ 7635 w 10000"/>
                <a:gd name="connsiteY42" fmla="*/ 8614 h 9945"/>
                <a:gd name="connsiteX43" fmla="*/ 7533 w 10000"/>
                <a:gd name="connsiteY43" fmla="*/ 8614 h 9945"/>
                <a:gd name="connsiteX44" fmla="*/ 7453 w 10000"/>
                <a:gd name="connsiteY44" fmla="*/ 9417 h 9945"/>
                <a:gd name="connsiteX45" fmla="*/ 7330 w 10000"/>
                <a:gd name="connsiteY45" fmla="*/ 9654 h 9945"/>
                <a:gd name="connsiteX46" fmla="*/ 7472 w 10000"/>
                <a:gd name="connsiteY46" fmla="*/ 8171 h 9945"/>
                <a:gd name="connsiteX47" fmla="*/ 7424 w 10000"/>
                <a:gd name="connsiteY47" fmla="*/ 8810 h 9945"/>
                <a:gd name="connsiteX48" fmla="*/ 7386 w 10000"/>
                <a:gd name="connsiteY48" fmla="*/ 7953 h 9945"/>
                <a:gd name="connsiteX49" fmla="*/ 7347 w 10000"/>
                <a:gd name="connsiteY49" fmla="*/ 8364 h 9945"/>
                <a:gd name="connsiteX50" fmla="*/ 7267 w 10000"/>
                <a:gd name="connsiteY50" fmla="*/ 8021 h 9945"/>
                <a:gd name="connsiteX51" fmla="*/ 7054 w 10000"/>
                <a:gd name="connsiteY51" fmla="*/ 8521 h 9945"/>
                <a:gd name="connsiteX52" fmla="*/ 7053 w 10000"/>
                <a:gd name="connsiteY52" fmla="*/ 7541 h 9945"/>
                <a:gd name="connsiteX53" fmla="*/ 7026 w 10000"/>
                <a:gd name="connsiteY53" fmla="*/ 8066 h 9945"/>
                <a:gd name="connsiteX54" fmla="*/ 6828 w 10000"/>
                <a:gd name="connsiteY54" fmla="*/ 8258 h 9945"/>
                <a:gd name="connsiteX55" fmla="*/ 6677 w 10000"/>
                <a:gd name="connsiteY55" fmla="*/ 8055 h 9945"/>
                <a:gd name="connsiteX56" fmla="*/ 6616 w 10000"/>
                <a:gd name="connsiteY56" fmla="*/ 8249 h 9945"/>
                <a:gd name="connsiteX57" fmla="*/ 6417 w 10000"/>
                <a:gd name="connsiteY57" fmla="*/ 8367 h 9945"/>
                <a:gd name="connsiteX58" fmla="*/ 6500 w 10000"/>
                <a:gd name="connsiteY58" fmla="*/ 8367 h 9945"/>
                <a:gd name="connsiteX59" fmla="*/ 6333 w 10000"/>
                <a:gd name="connsiteY59" fmla="*/ 8734 h 9945"/>
                <a:gd name="connsiteX60" fmla="*/ 6333 w 10000"/>
                <a:gd name="connsiteY60" fmla="*/ 8367 h 9945"/>
                <a:gd name="connsiteX61" fmla="*/ 6250 w 10000"/>
                <a:gd name="connsiteY61" fmla="*/ 8367 h 9945"/>
                <a:gd name="connsiteX62" fmla="*/ 6167 w 10000"/>
                <a:gd name="connsiteY62" fmla="*/ 8367 h 9945"/>
                <a:gd name="connsiteX63" fmla="*/ 5917 w 10000"/>
                <a:gd name="connsiteY63" fmla="*/ 8367 h 9945"/>
                <a:gd name="connsiteX64" fmla="*/ 5879 w 10000"/>
                <a:gd name="connsiteY64" fmla="*/ 7959 h 9945"/>
                <a:gd name="connsiteX65" fmla="*/ 5753 w 10000"/>
                <a:gd name="connsiteY65" fmla="*/ 8140 h 9945"/>
                <a:gd name="connsiteX66" fmla="*/ 5700 w 10000"/>
                <a:gd name="connsiteY66" fmla="*/ 8187 h 9945"/>
                <a:gd name="connsiteX67" fmla="*/ 5559 w 10000"/>
                <a:gd name="connsiteY67" fmla="*/ 8210 h 9945"/>
                <a:gd name="connsiteX68" fmla="*/ 5472 w 10000"/>
                <a:gd name="connsiteY68" fmla="*/ 8220 h 9945"/>
                <a:gd name="connsiteX69" fmla="*/ 5335 w 10000"/>
                <a:gd name="connsiteY69" fmla="*/ 8983 h 9945"/>
                <a:gd name="connsiteX70" fmla="*/ 5268 w 10000"/>
                <a:gd name="connsiteY70" fmla="*/ 8437 h 9945"/>
                <a:gd name="connsiteX71" fmla="*/ 5151 w 10000"/>
                <a:gd name="connsiteY71" fmla="*/ 8446 h 9945"/>
                <a:gd name="connsiteX72" fmla="*/ 5108 w 10000"/>
                <a:gd name="connsiteY72" fmla="*/ 9302 h 9945"/>
                <a:gd name="connsiteX73" fmla="*/ 5076 w 10000"/>
                <a:gd name="connsiteY73" fmla="*/ 9113 h 9945"/>
                <a:gd name="connsiteX74" fmla="*/ 5000 w 10000"/>
                <a:gd name="connsiteY74" fmla="*/ 9098 h 9945"/>
                <a:gd name="connsiteX75" fmla="*/ 5083 w 10000"/>
                <a:gd name="connsiteY75" fmla="*/ 8367 h 9945"/>
                <a:gd name="connsiteX76" fmla="*/ 5083 w 10000"/>
                <a:gd name="connsiteY76" fmla="*/ 9459 h 9945"/>
                <a:gd name="connsiteX77" fmla="*/ 4958 w 10000"/>
                <a:gd name="connsiteY77" fmla="*/ 7726 h 9945"/>
                <a:gd name="connsiteX78" fmla="*/ 4917 w 10000"/>
                <a:gd name="connsiteY78" fmla="*/ 8005 h 9945"/>
                <a:gd name="connsiteX79" fmla="*/ 4833 w 10000"/>
                <a:gd name="connsiteY79" fmla="*/ 7641 h 9945"/>
                <a:gd name="connsiteX80" fmla="*/ 4597 w 10000"/>
                <a:gd name="connsiteY80" fmla="*/ 9065 h 9945"/>
                <a:gd name="connsiteX81" fmla="*/ 4677 w 10000"/>
                <a:gd name="connsiteY81" fmla="*/ 8847 h 9945"/>
                <a:gd name="connsiteX82" fmla="*/ 4592 w 10000"/>
                <a:gd name="connsiteY82" fmla="*/ 8802 h 9945"/>
                <a:gd name="connsiteX83" fmla="*/ 4497 w 10000"/>
                <a:gd name="connsiteY83" fmla="*/ 8828 h 9945"/>
                <a:gd name="connsiteX84" fmla="*/ 4359 w 10000"/>
                <a:gd name="connsiteY84" fmla="*/ 9021 h 9945"/>
                <a:gd name="connsiteX85" fmla="*/ 4337 w 10000"/>
                <a:gd name="connsiteY85" fmla="*/ 8855 h 9945"/>
                <a:gd name="connsiteX86" fmla="*/ 4345 w 10000"/>
                <a:gd name="connsiteY86" fmla="*/ 7900 h 9945"/>
                <a:gd name="connsiteX87" fmla="*/ 4122 w 10000"/>
                <a:gd name="connsiteY87" fmla="*/ 8735 h 9945"/>
                <a:gd name="connsiteX88" fmla="*/ 4058 w 10000"/>
                <a:gd name="connsiteY88" fmla="*/ 8188 h 9945"/>
                <a:gd name="connsiteX89" fmla="*/ 3954 w 10000"/>
                <a:gd name="connsiteY89" fmla="*/ 8088 h 9945"/>
                <a:gd name="connsiteX90" fmla="*/ 4044 w 10000"/>
                <a:gd name="connsiteY90" fmla="*/ 8696 h 9945"/>
                <a:gd name="connsiteX91" fmla="*/ 3833 w 10000"/>
                <a:gd name="connsiteY91" fmla="*/ 8005 h 9945"/>
                <a:gd name="connsiteX92" fmla="*/ 3719 w 10000"/>
                <a:gd name="connsiteY92" fmla="*/ 8095 h 9945"/>
                <a:gd name="connsiteX93" fmla="*/ 3750 w 10000"/>
                <a:gd name="connsiteY93" fmla="*/ 7277 h 9945"/>
                <a:gd name="connsiteX94" fmla="*/ 3631 w 10000"/>
                <a:gd name="connsiteY94" fmla="*/ 7393 h 9945"/>
                <a:gd name="connsiteX95" fmla="*/ 3615 w 10000"/>
                <a:gd name="connsiteY95" fmla="*/ 7393 h 9945"/>
                <a:gd name="connsiteX96" fmla="*/ 3465 w 10000"/>
                <a:gd name="connsiteY96" fmla="*/ 7426 h 9945"/>
                <a:gd name="connsiteX97" fmla="*/ 3406 w 10000"/>
                <a:gd name="connsiteY97" fmla="*/ 6862 h 9945"/>
                <a:gd name="connsiteX98" fmla="*/ 3198 w 10000"/>
                <a:gd name="connsiteY98" fmla="*/ 6771 h 9945"/>
                <a:gd name="connsiteX99" fmla="*/ 3091 w 10000"/>
                <a:gd name="connsiteY99" fmla="*/ 6826 h 9945"/>
                <a:gd name="connsiteX100" fmla="*/ 3006 w 10000"/>
                <a:gd name="connsiteY100" fmla="*/ 6443 h 9945"/>
                <a:gd name="connsiteX101" fmla="*/ 2990 w 10000"/>
                <a:gd name="connsiteY101" fmla="*/ 6443 h 9945"/>
                <a:gd name="connsiteX102" fmla="*/ 2936 w 10000"/>
                <a:gd name="connsiteY102" fmla="*/ 6952 h 9945"/>
                <a:gd name="connsiteX103" fmla="*/ 2910 w 10000"/>
                <a:gd name="connsiteY103" fmla="*/ 6917 h 9945"/>
                <a:gd name="connsiteX104" fmla="*/ 2851 w 10000"/>
                <a:gd name="connsiteY104" fmla="*/ 6059 h 9945"/>
                <a:gd name="connsiteX105" fmla="*/ 2840 w 10000"/>
                <a:gd name="connsiteY105" fmla="*/ 6059 h 9945"/>
                <a:gd name="connsiteX106" fmla="*/ 2840 w 10000"/>
                <a:gd name="connsiteY106" fmla="*/ 6296 h 9945"/>
                <a:gd name="connsiteX107" fmla="*/ 2798 w 10000"/>
                <a:gd name="connsiteY107" fmla="*/ 6150 h 9945"/>
                <a:gd name="connsiteX108" fmla="*/ 2814 w 10000"/>
                <a:gd name="connsiteY108" fmla="*/ 5585 h 9945"/>
                <a:gd name="connsiteX109" fmla="*/ 2563 w 10000"/>
                <a:gd name="connsiteY109" fmla="*/ 5439 h 9945"/>
                <a:gd name="connsiteX110" fmla="*/ 2440 w 10000"/>
                <a:gd name="connsiteY110" fmla="*/ 5730 h 9945"/>
                <a:gd name="connsiteX111" fmla="*/ 2023 w 10000"/>
                <a:gd name="connsiteY111" fmla="*/ 4162 h 9945"/>
                <a:gd name="connsiteX112" fmla="*/ 2034 w 10000"/>
                <a:gd name="connsiteY112" fmla="*/ 4398 h 9945"/>
                <a:gd name="connsiteX113" fmla="*/ 1815 w 10000"/>
                <a:gd name="connsiteY113" fmla="*/ 4272 h 9945"/>
                <a:gd name="connsiteX114" fmla="*/ 1815 w 10000"/>
                <a:gd name="connsiteY114" fmla="*/ 4123 h 9945"/>
                <a:gd name="connsiteX115" fmla="*/ 1842 w 10000"/>
                <a:gd name="connsiteY115" fmla="*/ 3686 h 9945"/>
                <a:gd name="connsiteX116" fmla="*/ 1773 w 10000"/>
                <a:gd name="connsiteY116" fmla="*/ 3411 h 9945"/>
                <a:gd name="connsiteX117" fmla="*/ 1580 w 10000"/>
                <a:gd name="connsiteY117" fmla="*/ 3175 h 9945"/>
                <a:gd name="connsiteX118" fmla="*/ 1468 w 10000"/>
                <a:gd name="connsiteY118" fmla="*/ 3357 h 9945"/>
                <a:gd name="connsiteX119" fmla="*/ 1468 w 10000"/>
                <a:gd name="connsiteY119" fmla="*/ 4070 h 9945"/>
                <a:gd name="connsiteX120" fmla="*/ 1442 w 10000"/>
                <a:gd name="connsiteY120" fmla="*/ 4123 h 9945"/>
                <a:gd name="connsiteX121" fmla="*/ 1383 w 10000"/>
                <a:gd name="connsiteY121" fmla="*/ 4123 h 9945"/>
                <a:gd name="connsiteX122" fmla="*/ 1233 w 10000"/>
                <a:gd name="connsiteY122" fmla="*/ 3596 h 9945"/>
                <a:gd name="connsiteX123" fmla="*/ 1095 w 10000"/>
                <a:gd name="connsiteY123" fmla="*/ 4507 h 9945"/>
                <a:gd name="connsiteX124" fmla="*/ 1041 w 10000"/>
                <a:gd name="connsiteY124" fmla="*/ 4454 h 9945"/>
                <a:gd name="connsiteX125" fmla="*/ 886 w 10000"/>
                <a:gd name="connsiteY125" fmla="*/ 3265 h 9945"/>
                <a:gd name="connsiteX126" fmla="*/ 721 w 10000"/>
                <a:gd name="connsiteY126" fmla="*/ 2939 h 9945"/>
                <a:gd name="connsiteX127" fmla="*/ 625 w 10000"/>
                <a:gd name="connsiteY127" fmla="*/ 3030 h 9945"/>
                <a:gd name="connsiteX128" fmla="*/ 651 w 10000"/>
                <a:gd name="connsiteY128" fmla="*/ 2609 h 9945"/>
                <a:gd name="connsiteX129" fmla="*/ 358 w 10000"/>
                <a:gd name="connsiteY129" fmla="*/ 2409 h 9945"/>
                <a:gd name="connsiteX130" fmla="*/ 416 w 10000"/>
                <a:gd name="connsiteY130" fmla="*/ 2173 h 9945"/>
                <a:gd name="connsiteX131" fmla="*/ 374 w 10000"/>
                <a:gd name="connsiteY131" fmla="*/ 2173 h 9945"/>
                <a:gd name="connsiteX132" fmla="*/ 251 w 10000"/>
                <a:gd name="connsiteY132" fmla="*/ 2409 h 9945"/>
                <a:gd name="connsiteX133" fmla="*/ 304 w 10000"/>
                <a:gd name="connsiteY133" fmla="*/ 2173 h 9945"/>
                <a:gd name="connsiteX134" fmla="*/ 320 w 10000"/>
                <a:gd name="connsiteY134" fmla="*/ 2080 h 9945"/>
                <a:gd name="connsiteX135" fmla="*/ 155 w 10000"/>
                <a:gd name="connsiteY135" fmla="*/ 2281 h 9945"/>
                <a:gd name="connsiteX136" fmla="*/ 155 w 10000"/>
                <a:gd name="connsiteY136" fmla="*/ 1094 h 9945"/>
                <a:gd name="connsiteX137" fmla="*/ 43 w 10000"/>
                <a:gd name="connsiteY137" fmla="*/ 1004 h 9945"/>
                <a:gd name="connsiteX138" fmla="*/ 0 w 10000"/>
                <a:gd name="connsiteY138" fmla="*/ 1242 h 9945"/>
                <a:gd name="connsiteX139" fmla="*/ 0 w 10000"/>
                <a:gd name="connsiteY139" fmla="*/ 0 h 9945"/>
                <a:gd name="connsiteX0" fmla="*/ 0 w 10000"/>
                <a:gd name="connsiteY0" fmla="*/ 0 h 9521"/>
                <a:gd name="connsiteX1" fmla="*/ 10000 w 10000"/>
                <a:gd name="connsiteY1" fmla="*/ 0 h 9521"/>
                <a:gd name="connsiteX2" fmla="*/ 10000 w 10000"/>
                <a:gd name="connsiteY2" fmla="*/ 6808 h 9521"/>
                <a:gd name="connsiteX3" fmla="*/ 9920 w 10000"/>
                <a:gd name="connsiteY3" fmla="*/ 6624 h 9521"/>
                <a:gd name="connsiteX4" fmla="*/ 9754 w 10000"/>
                <a:gd name="connsiteY4" fmla="*/ 7046 h 9521"/>
                <a:gd name="connsiteX5" fmla="*/ 9712 w 10000"/>
                <a:gd name="connsiteY5" fmla="*/ 8056 h 9521"/>
                <a:gd name="connsiteX6" fmla="*/ 9349 w 10000"/>
                <a:gd name="connsiteY6" fmla="*/ 8662 h 9521"/>
                <a:gd name="connsiteX7" fmla="*/ 9279 w 10000"/>
                <a:gd name="connsiteY7" fmla="*/ 8421 h 9521"/>
                <a:gd name="connsiteX8" fmla="*/ 9253 w 10000"/>
                <a:gd name="connsiteY8" fmla="*/ 8477 h 9521"/>
                <a:gd name="connsiteX9" fmla="*/ 9242 w 10000"/>
                <a:gd name="connsiteY9" fmla="*/ 8900 h 9521"/>
                <a:gd name="connsiteX10" fmla="*/ 9156 w 10000"/>
                <a:gd name="connsiteY10" fmla="*/ 8954 h 9521"/>
                <a:gd name="connsiteX11" fmla="*/ 9034 w 10000"/>
                <a:gd name="connsiteY11" fmla="*/ 8477 h 9521"/>
                <a:gd name="connsiteX12" fmla="*/ 9071 w 10000"/>
                <a:gd name="connsiteY12" fmla="*/ 8296 h 9521"/>
                <a:gd name="connsiteX13" fmla="*/ 9007 w 10000"/>
                <a:gd name="connsiteY13" fmla="*/ 8001 h 9521"/>
                <a:gd name="connsiteX14" fmla="*/ 8825 w 10000"/>
                <a:gd name="connsiteY14" fmla="*/ 8239 h 9521"/>
                <a:gd name="connsiteX15" fmla="*/ 8809 w 10000"/>
                <a:gd name="connsiteY15" fmla="*/ 8093 h 9521"/>
                <a:gd name="connsiteX16" fmla="*/ 8868 w 10000"/>
                <a:gd name="connsiteY16" fmla="*/ 7908 h 9521"/>
                <a:gd name="connsiteX17" fmla="*/ 8836 w 10000"/>
                <a:gd name="connsiteY17" fmla="*/ 7762 h 9521"/>
                <a:gd name="connsiteX18" fmla="*/ 8756 w 10000"/>
                <a:gd name="connsiteY18" fmla="*/ 7852 h 9521"/>
                <a:gd name="connsiteX19" fmla="*/ 8671 w 10000"/>
                <a:gd name="connsiteY19" fmla="*/ 7467 h 9521"/>
                <a:gd name="connsiteX20" fmla="*/ 8697 w 10000"/>
                <a:gd name="connsiteY20" fmla="*/ 7137 h 9521"/>
                <a:gd name="connsiteX21" fmla="*/ 8628 w 10000"/>
                <a:gd name="connsiteY21" fmla="*/ 7231 h 9521"/>
                <a:gd name="connsiteX22" fmla="*/ 8590 w 10000"/>
                <a:gd name="connsiteY22" fmla="*/ 8093 h 9521"/>
                <a:gd name="connsiteX23" fmla="*/ 8436 w 10000"/>
                <a:gd name="connsiteY23" fmla="*/ 8001 h 9521"/>
                <a:gd name="connsiteX24" fmla="*/ 8436 w 10000"/>
                <a:gd name="connsiteY24" fmla="*/ 7946 h 9521"/>
                <a:gd name="connsiteX25" fmla="*/ 8478 w 10000"/>
                <a:gd name="connsiteY25" fmla="*/ 7817 h 9521"/>
                <a:gd name="connsiteX26" fmla="*/ 8478 w 10000"/>
                <a:gd name="connsiteY26" fmla="*/ 7762 h 9521"/>
                <a:gd name="connsiteX27" fmla="*/ 8382 w 10000"/>
                <a:gd name="connsiteY27" fmla="*/ 7615 h 9521"/>
                <a:gd name="connsiteX28" fmla="*/ 8356 w 10000"/>
                <a:gd name="connsiteY28" fmla="*/ 7946 h 9521"/>
                <a:gd name="connsiteX29" fmla="*/ 8409 w 10000"/>
                <a:gd name="connsiteY29" fmla="*/ 8239 h 9521"/>
                <a:gd name="connsiteX30" fmla="*/ 8393 w 10000"/>
                <a:gd name="connsiteY30" fmla="*/ 8239 h 9521"/>
                <a:gd name="connsiteX31" fmla="*/ 8297 w 10000"/>
                <a:gd name="connsiteY31" fmla="*/ 7946 h 9521"/>
                <a:gd name="connsiteX32" fmla="*/ 8254 w 10000"/>
                <a:gd name="connsiteY32" fmla="*/ 7434 h 9521"/>
                <a:gd name="connsiteX33" fmla="*/ 8217 w 10000"/>
                <a:gd name="connsiteY33" fmla="*/ 7434 h 9521"/>
                <a:gd name="connsiteX34" fmla="*/ 8201 w 10000"/>
                <a:gd name="connsiteY34" fmla="*/ 7615 h 9521"/>
                <a:gd name="connsiteX35" fmla="*/ 8115 w 10000"/>
                <a:gd name="connsiteY35" fmla="*/ 7467 h 9521"/>
                <a:gd name="connsiteX36" fmla="*/ 8078 w 10000"/>
                <a:gd name="connsiteY36" fmla="*/ 7705 h 9521"/>
                <a:gd name="connsiteX37" fmla="*/ 8078 w 10000"/>
                <a:gd name="connsiteY37" fmla="*/ 7523 h 9521"/>
                <a:gd name="connsiteX38" fmla="*/ 7939 w 10000"/>
                <a:gd name="connsiteY38" fmla="*/ 7908 h 9521"/>
                <a:gd name="connsiteX39" fmla="*/ 7854 w 10000"/>
                <a:gd name="connsiteY39" fmla="*/ 7908 h 9521"/>
                <a:gd name="connsiteX40" fmla="*/ 7645 w 10000"/>
                <a:gd name="connsiteY40" fmla="*/ 8477 h 9521"/>
                <a:gd name="connsiteX41" fmla="*/ 7603 w 10000"/>
                <a:gd name="connsiteY41" fmla="*/ 8296 h 9521"/>
                <a:gd name="connsiteX42" fmla="*/ 7635 w 10000"/>
                <a:gd name="connsiteY42" fmla="*/ 8662 h 9521"/>
                <a:gd name="connsiteX43" fmla="*/ 7533 w 10000"/>
                <a:gd name="connsiteY43" fmla="*/ 8662 h 9521"/>
                <a:gd name="connsiteX44" fmla="*/ 7453 w 10000"/>
                <a:gd name="connsiteY44" fmla="*/ 9469 h 9521"/>
                <a:gd name="connsiteX45" fmla="*/ 7549 w 10000"/>
                <a:gd name="connsiteY45" fmla="*/ 7649 h 9521"/>
                <a:gd name="connsiteX46" fmla="*/ 7472 w 10000"/>
                <a:gd name="connsiteY46" fmla="*/ 8216 h 9521"/>
                <a:gd name="connsiteX47" fmla="*/ 7424 w 10000"/>
                <a:gd name="connsiteY47" fmla="*/ 8859 h 9521"/>
                <a:gd name="connsiteX48" fmla="*/ 7386 w 10000"/>
                <a:gd name="connsiteY48" fmla="*/ 7997 h 9521"/>
                <a:gd name="connsiteX49" fmla="*/ 7347 w 10000"/>
                <a:gd name="connsiteY49" fmla="*/ 8410 h 9521"/>
                <a:gd name="connsiteX50" fmla="*/ 7267 w 10000"/>
                <a:gd name="connsiteY50" fmla="*/ 8065 h 9521"/>
                <a:gd name="connsiteX51" fmla="*/ 7054 w 10000"/>
                <a:gd name="connsiteY51" fmla="*/ 8568 h 9521"/>
                <a:gd name="connsiteX52" fmla="*/ 7053 w 10000"/>
                <a:gd name="connsiteY52" fmla="*/ 7583 h 9521"/>
                <a:gd name="connsiteX53" fmla="*/ 7026 w 10000"/>
                <a:gd name="connsiteY53" fmla="*/ 8111 h 9521"/>
                <a:gd name="connsiteX54" fmla="*/ 6828 w 10000"/>
                <a:gd name="connsiteY54" fmla="*/ 8304 h 9521"/>
                <a:gd name="connsiteX55" fmla="*/ 6677 w 10000"/>
                <a:gd name="connsiteY55" fmla="*/ 8100 h 9521"/>
                <a:gd name="connsiteX56" fmla="*/ 6616 w 10000"/>
                <a:gd name="connsiteY56" fmla="*/ 8295 h 9521"/>
                <a:gd name="connsiteX57" fmla="*/ 6417 w 10000"/>
                <a:gd name="connsiteY57" fmla="*/ 8413 h 9521"/>
                <a:gd name="connsiteX58" fmla="*/ 6500 w 10000"/>
                <a:gd name="connsiteY58" fmla="*/ 8413 h 9521"/>
                <a:gd name="connsiteX59" fmla="*/ 6333 w 10000"/>
                <a:gd name="connsiteY59" fmla="*/ 8782 h 9521"/>
                <a:gd name="connsiteX60" fmla="*/ 6333 w 10000"/>
                <a:gd name="connsiteY60" fmla="*/ 8413 h 9521"/>
                <a:gd name="connsiteX61" fmla="*/ 6250 w 10000"/>
                <a:gd name="connsiteY61" fmla="*/ 8413 h 9521"/>
                <a:gd name="connsiteX62" fmla="*/ 6167 w 10000"/>
                <a:gd name="connsiteY62" fmla="*/ 8413 h 9521"/>
                <a:gd name="connsiteX63" fmla="*/ 5917 w 10000"/>
                <a:gd name="connsiteY63" fmla="*/ 8413 h 9521"/>
                <a:gd name="connsiteX64" fmla="*/ 5879 w 10000"/>
                <a:gd name="connsiteY64" fmla="*/ 8003 h 9521"/>
                <a:gd name="connsiteX65" fmla="*/ 5753 w 10000"/>
                <a:gd name="connsiteY65" fmla="*/ 8185 h 9521"/>
                <a:gd name="connsiteX66" fmla="*/ 5700 w 10000"/>
                <a:gd name="connsiteY66" fmla="*/ 8232 h 9521"/>
                <a:gd name="connsiteX67" fmla="*/ 5559 w 10000"/>
                <a:gd name="connsiteY67" fmla="*/ 8255 h 9521"/>
                <a:gd name="connsiteX68" fmla="*/ 5472 w 10000"/>
                <a:gd name="connsiteY68" fmla="*/ 8265 h 9521"/>
                <a:gd name="connsiteX69" fmla="*/ 5335 w 10000"/>
                <a:gd name="connsiteY69" fmla="*/ 9033 h 9521"/>
                <a:gd name="connsiteX70" fmla="*/ 5268 w 10000"/>
                <a:gd name="connsiteY70" fmla="*/ 8484 h 9521"/>
                <a:gd name="connsiteX71" fmla="*/ 5151 w 10000"/>
                <a:gd name="connsiteY71" fmla="*/ 8493 h 9521"/>
                <a:gd name="connsiteX72" fmla="*/ 5108 w 10000"/>
                <a:gd name="connsiteY72" fmla="*/ 9353 h 9521"/>
                <a:gd name="connsiteX73" fmla="*/ 5076 w 10000"/>
                <a:gd name="connsiteY73" fmla="*/ 9163 h 9521"/>
                <a:gd name="connsiteX74" fmla="*/ 5000 w 10000"/>
                <a:gd name="connsiteY74" fmla="*/ 9148 h 9521"/>
                <a:gd name="connsiteX75" fmla="*/ 5083 w 10000"/>
                <a:gd name="connsiteY75" fmla="*/ 8413 h 9521"/>
                <a:gd name="connsiteX76" fmla="*/ 5083 w 10000"/>
                <a:gd name="connsiteY76" fmla="*/ 9511 h 9521"/>
                <a:gd name="connsiteX77" fmla="*/ 4958 w 10000"/>
                <a:gd name="connsiteY77" fmla="*/ 7769 h 9521"/>
                <a:gd name="connsiteX78" fmla="*/ 4917 w 10000"/>
                <a:gd name="connsiteY78" fmla="*/ 8049 h 9521"/>
                <a:gd name="connsiteX79" fmla="*/ 4833 w 10000"/>
                <a:gd name="connsiteY79" fmla="*/ 7683 h 9521"/>
                <a:gd name="connsiteX80" fmla="*/ 4597 w 10000"/>
                <a:gd name="connsiteY80" fmla="*/ 9115 h 9521"/>
                <a:gd name="connsiteX81" fmla="*/ 4677 w 10000"/>
                <a:gd name="connsiteY81" fmla="*/ 8896 h 9521"/>
                <a:gd name="connsiteX82" fmla="*/ 4592 w 10000"/>
                <a:gd name="connsiteY82" fmla="*/ 8851 h 9521"/>
                <a:gd name="connsiteX83" fmla="*/ 4497 w 10000"/>
                <a:gd name="connsiteY83" fmla="*/ 8877 h 9521"/>
                <a:gd name="connsiteX84" fmla="*/ 4359 w 10000"/>
                <a:gd name="connsiteY84" fmla="*/ 9071 h 9521"/>
                <a:gd name="connsiteX85" fmla="*/ 4337 w 10000"/>
                <a:gd name="connsiteY85" fmla="*/ 8904 h 9521"/>
                <a:gd name="connsiteX86" fmla="*/ 4345 w 10000"/>
                <a:gd name="connsiteY86" fmla="*/ 7944 h 9521"/>
                <a:gd name="connsiteX87" fmla="*/ 4122 w 10000"/>
                <a:gd name="connsiteY87" fmla="*/ 8783 h 9521"/>
                <a:gd name="connsiteX88" fmla="*/ 4058 w 10000"/>
                <a:gd name="connsiteY88" fmla="*/ 8233 h 9521"/>
                <a:gd name="connsiteX89" fmla="*/ 3954 w 10000"/>
                <a:gd name="connsiteY89" fmla="*/ 8133 h 9521"/>
                <a:gd name="connsiteX90" fmla="*/ 4044 w 10000"/>
                <a:gd name="connsiteY90" fmla="*/ 8744 h 9521"/>
                <a:gd name="connsiteX91" fmla="*/ 3833 w 10000"/>
                <a:gd name="connsiteY91" fmla="*/ 8049 h 9521"/>
                <a:gd name="connsiteX92" fmla="*/ 3719 w 10000"/>
                <a:gd name="connsiteY92" fmla="*/ 8140 h 9521"/>
                <a:gd name="connsiteX93" fmla="*/ 3750 w 10000"/>
                <a:gd name="connsiteY93" fmla="*/ 7317 h 9521"/>
                <a:gd name="connsiteX94" fmla="*/ 3631 w 10000"/>
                <a:gd name="connsiteY94" fmla="*/ 7434 h 9521"/>
                <a:gd name="connsiteX95" fmla="*/ 3615 w 10000"/>
                <a:gd name="connsiteY95" fmla="*/ 7434 h 9521"/>
                <a:gd name="connsiteX96" fmla="*/ 3465 w 10000"/>
                <a:gd name="connsiteY96" fmla="*/ 7467 h 9521"/>
                <a:gd name="connsiteX97" fmla="*/ 3406 w 10000"/>
                <a:gd name="connsiteY97" fmla="*/ 6900 h 9521"/>
                <a:gd name="connsiteX98" fmla="*/ 3198 w 10000"/>
                <a:gd name="connsiteY98" fmla="*/ 6808 h 9521"/>
                <a:gd name="connsiteX99" fmla="*/ 3091 w 10000"/>
                <a:gd name="connsiteY99" fmla="*/ 6864 h 9521"/>
                <a:gd name="connsiteX100" fmla="*/ 3006 w 10000"/>
                <a:gd name="connsiteY100" fmla="*/ 6479 h 9521"/>
                <a:gd name="connsiteX101" fmla="*/ 2990 w 10000"/>
                <a:gd name="connsiteY101" fmla="*/ 6479 h 9521"/>
                <a:gd name="connsiteX102" fmla="*/ 2936 w 10000"/>
                <a:gd name="connsiteY102" fmla="*/ 6990 h 9521"/>
                <a:gd name="connsiteX103" fmla="*/ 2910 w 10000"/>
                <a:gd name="connsiteY103" fmla="*/ 6955 h 9521"/>
                <a:gd name="connsiteX104" fmla="*/ 2851 w 10000"/>
                <a:gd name="connsiteY104" fmla="*/ 6093 h 9521"/>
                <a:gd name="connsiteX105" fmla="*/ 2840 w 10000"/>
                <a:gd name="connsiteY105" fmla="*/ 6093 h 9521"/>
                <a:gd name="connsiteX106" fmla="*/ 2840 w 10000"/>
                <a:gd name="connsiteY106" fmla="*/ 6331 h 9521"/>
                <a:gd name="connsiteX107" fmla="*/ 2798 w 10000"/>
                <a:gd name="connsiteY107" fmla="*/ 6184 h 9521"/>
                <a:gd name="connsiteX108" fmla="*/ 2814 w 10000"/>
                <a:gd name="connsiteY108" fmla="*/ 5616 h 9521"/>
                <a:gd name="connsiteX109" fmla="*/ 2563 w 10000"/>
                <a:gd name="connsiteY109" fmla="*/ 5469 h 9521"/>
                <a:gd name="connsiteX110" fmla="*/ 2440 w 10000"/>
                <a:gd name="connsiteY110" fmla="*/ 5762 h 9521"/>
                <a:gd name="connsiteX111" fmla="*/ 2023 w 10000"/>
                <a:gd name="connsiteY111" fmla="*/ 4185 h 9521"/>
                <a:gd name="connsiteX112" fmla="*/ 2034 w 10000"/>
                <a:gd name="connsiteY112" fmla="*/ 4422 h 9521"/>
                <a:gd name="connsiteX113" fmla="*/ 1815 w 10000"/>
                <a:gd name="connsiteY113" fmla="*/ 4296 h 9521"/>
                <a:gd name="connsiteX114" fmla="*/ 1815 w 10000"/>
                <a:gd name="connsiteY114" fmla="*/ 4146 h 9521"/>
                <a:gd name="connsiteX115" fmla="*/ 1842 w 10000"/>
                <a:gd name="connsiteY115" fmla="*/ 3706 h 9521"/>
                <a:gd name="connsiteX116" fmla="*/ 1773 w 10000"/>
                <a:gd name="connsiteY116" fmla="*/ 3430 h 9521"/>
                <a:gd name="connsiteX117" fmla="*/ 1580 w 10000"/>
                <a:gd name="connsiteY117" fmla="*/ 3193 h 9521"/>
                <a:gd name="connsiteX118" fmla="*/ 1468 w 10000"/>
                <a:gd name="connsiteY118" fmla="*/ 3376 h 9521"/>
                <a:gd name="connsiteX119" fmla="*/ 1468 w 10000"/>
                <a:gd name="connsiteY119" fmla="*/ 4093 h 9521"/>
                <a:gd name="connsiteX120" fmla="*/ 1442 w 10000"/>
                <a:gd name="connsiteY120" fmla="*/ 4146 h 9521"/>
                <a:gd name="connsiteX121" fmla="*/ 1383 w 10000"/>
                <a:gd name="connsiteY121" fmla="*/ 4146 h 9521"/>
                <a:gd name="connsiteX122" fmla="*/ 1233 w 10000"/>
                <a:gd name="connsiteY122" fmla="*/ 3616 h 9521"/>
                <a:gd name="connsiteX123" fmla="*/ 1095 w 10000"/>
                <a:gd name="connsiteY123" fmla="*/ 4532 h 9521"/>
                <a:gd name="connsiteX124" fmla="*/ 1041 w 10000"/>
                <a:gd name="connsiteY124" fmla="*/ 4479 h 9521"/>
                <a:gd name="connsiteX125" fmla="*/ 886 w 10000"/>
                <a:gd name="connsiteY125" fmla="*/ 3283 h 9521"/>
                <a:gd name="connsiteX126" fmla="*/ 721 w 10000"/>
                <a:gd name="connsiteY126" fmla="*/ 2955 h 9521"/>
                <a:gd name="connsiteX127" fmla="*/ 625 w 10000"/>
                <a:gd name="connsiteY127" fmla="*/ 3047 h 9521"/>
                <a:gd name="connsiteX128" fmla="*/ 651 w 10000"/>
                <a:gd name="connsiteY128" fmla="*/ 2623 h 9521"/>
                <a:gd name="connsiteX129" fmla="*/ 358 w 10000"/>
                <a:gd name="connsiteY129" fmla="*/ 2422 h 9521"/>
                <a:gd name="connsiteX130" fmla="*/ 416 w 10000"/>
                <a:gd name="connsiteY130" fmla="*/ 2185 h 9521"/>
                <a:gd name="connsiteX131" fmla="*/ 374 w 10000"/>
                <a:gd name="connsiteY131" fmla="*/ 2185 h 9521"/>
                <a:gd name="connsiteX132" fmla="*/ 251 w 10000"/>
                <a:gd name="connsiteY132" fmla="*/ 2422 h 9521"/>
                <a:gd name="connsiteX133" fmla="*/ 304 w 10000"/>
                <a:gd name="connsiteY133" fmla="*/ 2185 h 9521"/>
                <a:gd name="connsiteX134" fmla="*/ 320 w 10000"/>
                <a:gd name="connsiteY134" fmla="*/ 2092 h 9521"/>
                <a:gd name="connsiteX135" fmla="*/ 155 w 10000"/>
                <a:gd name="connsiteY135" fmla="*/ 2294 h 9521"/>
                <a:gd name="connsiteX136" fmla="*/ 155 w 10000"/>
                <a:gd name="connsiteY136" fmla="*/ 1100 h 9521"/>
                <a:gd name="connsiteX137" fmla="*/ 43 w 10000"/>
                <a:gd name="connsiteY137" fmla="*/ 1010 h 9521"/>
                <a:gd name="connsiteX138" fmla="*/ 0 w 10000"/>
                <a:gd name="connsiteY138" fmla="*/ 1249 h 9521"/>
                <a:gd name="connsiteX139" fmla="*/ 0 w 10000"/>
                <a:gd name="connsiteY139" fmla="*/ 0 h 9521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1 h 10000"/>
                <a:gd name="connsiteX3" fmla="*/ 9920 w 10000"/>
                <a:gd name="connsiteY3" fmla="*/ 6957 h 10000"/>
                <a:gd name="connsiteX4" fmla="*/ 9867 w 10000"/>
                <a:gd name="connsiteY4" fmla="*/ 7639 h 10000"/>
                <a:gd name="connsiteX5" fmla="*/ 9754 w 10000"/>
                <a:gd name="connsiteY5" fmla="*/ 7400 h 10000"/>
                <a:gd name="connsiteX6" fmla="*/ 9712 w 10000"/>
                <a:gd name="connsiteY6" fmla="*/ 8461 h 10000"/>
                <a:gd name="connsiteX7" fmla="*/ 9349 w 10000"/>
                <a:gd name="connsiteY7" fmla="*/ 9098 h 10000"/>
                <a:gd name="connsiteX8" fmla="*/ 9279 w 10000"/>
                <a:gd name="connsiteY8" fmla="*/ 8845 h 10000"/>
                <a:gd name="connsiteX9" fmla="*/ 9253 w 10000"/>
                <a:gd name="connsiteY9" fmla="*/ 8903 h 10000"/>
                <a:gd name="connsiteX10" fmla="*/ 9242 w 10000"/>
                <a:gd name="connsiteY10" fmla="*/ 9348 h 10000"/>
                <a:gd name="connsiteX11" fmla="*/ 9156 w 10000"/>
                <a:gd name="connsiteY11" fmla="*/ 9404 h 10000"/>
                <a:gd name="connsiteX12" fmla="*/ 9034 w 10000"/>
                <a:gd name="connsiteY12" fmla="*/ 8903 h 10000"/>
                <a:gd name="connsiteX13" fmla="*/ 9071 w 10000"/>
                <a:gd name="connsiteY13" fmla="*/ 8713 h 10000"/>
                <a:gd name="connsiteX14" fmla="*/ 9007 w 10000"/>
                <a:gd name="connsiteY14" fmla="*/ 8404 h 10000"/>
                <a:gd name="connsiteX15" fmla="*/ 8825 w 10000"/>
                <a:gd name="connsiteY15" fmla="*/ 8654 h 10000"/>
                <a:gd name="connsiteX16" fmla="*/ 8809 w 10000"/>
                <a:gd name="connsiteY16" fmla="*/ 8500 h 10000"/>
                <a:gd name="connsiteX17" fmla="*/ 8868 w 10000"/>
                <a:gd name="connsiteY17" fmla="*/ 8306 h 10000"/>
                <a:gd name="connsiteX18" fmla="*/ 8836 w 10000"/>
                <a:gd name="connsiteY18" fmla="*/ 8153 h 10000"/>
                <a:gd name="connsiteX19" fmla="*/ 8756 w 10000"/>
                <a:gd name="connsiteY19" fmla="*/ 8247 h 10000"/>
                <a:gd name="connsiteX20" fmla="*/ 8671 w 10000"/>
                <a:gd name="connsiteY20" fmla="*/ 7843 h 10000"/>
                <a:gd name="connsiteX21" fmla="*/ 8697 w 10000"/>
                <a:gd name="connsiteY21" fmla="*/ 7496 h 10000"/>
                <a:gd name="connsiteX22" fmla="*/ 8628 w 10000"/>
                <a:gd name="connsiteY22" fmla="*/ 7595 h 10000"/>
                <a:gd name="connsiteX23" fmla="*/ 8590 w 10000"/>
                <a:gd name="connsiteY23" fmla="*/ 8500 h 10000"/>
                <a:gd name="connsiteX24" fmla="*/ 8436 w 10000"/>
                <a:gd name="connsiteY24" fmla="*/ 8404 h 10000"/>
                <a:gd name="connsiteX25" fmla="*/ 8436 w 10000"/>
                <a:gd name="connsiteY25" fmla="*/ 8346 h 10000"/>
                <a:gd name="connsiteX26" fmla="*/ 8478 w 10000"/>
                <a:gd name="connsiteY26" fmla="*/ 8210 h 10000"/>
                <a:gd name="connsiteX27" fmla="*/ 8478 w 10000"/>
                <a:gd name="connsiteY27" fmla="*/ 8153 h 10000"/>
                <a:gd name="connsiteX28" fmla="*/ 8382 w 10000"/>
                <a:gd name="connsiteY28" fmla="*/ 7998 h 10000"/>
                <a:gd name="connsiteX29" fmla="*/ 8356 w 10000"/>
                <a:gd name="connsiteY29" fmla="*/ 8346 h 10000"/>
                <a:gd name="connsiteX30" fmla="*/ 8409 w 10000"/>
                <a:gd name="connsiteY30" fmla="*/ 8654 h 10000"/>
                <a:gd name="connsiteX31" fmla="*/ 8393 w 10000"/>
                <a:gd name="connsiteY31" fmla="*/ 8654 h 10000"/>
                <a:gd name="connsiteX32" fmla="*/ 8297 w 10000"/>
                <a:gd name="connsiteY32" fmla="*/ 8346 h 10000"/>
                <a:gd name="connsiteX33" fmla="*/ 8254 w 10000"/>
                <a:gd name="connsiteY33" fmla="*/ 7808 h 10000"/>
                <a:gd name="connsiteX34" fmla="*/ 8217 w 10000"/>
                <a:gd name="connsiteY34" fmla="*/ 7808 h 10000"/>
                <a:gd name="connsiteX35" fmla="*/ 8201 w 10000"/>
                <a:gd name="connsiteY35" fmla="*/ 7998 h 10000"/>
                <a:gd name="connsiteX36" fmla="*/ 8115 w 10000"/>
                <a:gd name="connsiteY36" fmla="*/ 7843 h 10000"/>
                <a:gd name="connsiteX37" fmla="*/ 8078 w 10000"/>
                <a:gd name="connsiteY37" fmla="*/ 8093 h 10000"/>
                <a:gd name="connsiteX38" fmla="*/ 8078 w 10000"/>
                <a:gd name="connsiteY38" fmla="*/ 7901 h 10000"/>
                <a:gd name="connsiteX39" fmla="*/ 7939 w 10000"/>
                <a:gd name="connsiteY39" fmla="*/ 8306 h 10000"/>
                <a:gd name="connsiteX40" fmla="*/ 7854 w 10000"/>
                <a:gd name="connsiteY40" fmla="*/ 8306 h 10000"/>
                <a:gd name="connsiteX41" fmla="*/ 7645 w 10000"/>
                <a:gd name="connsiteY41" fmla="*/ 8903 h 10000"/>
                <a:gd name="connsiteX42" fmla="*/ 7603 w 10000"/>
                <a:gd name="connsiteY42" fmla="*/ 8713 h 10000"/>
                <a:gd name="connsiteX43" fmla="*/ 7635 w 10000"/>
                <a:gd name="connsiteY43" fmla="*/ 9098 h 10000"/>
                <a:gd name="connsiteX44" fmla="*/ 7533 w 10000"/>
                <a:gd name="connsiteY44" fmla="*/ 9098 h 10000"/>
                <a:gd name="connsiteX45" fmla="*/ 7453 w 10000"/>
                <a:gd name="connsiteY45" fmla="*/ 9945 h 10000"/>
                <a:gd name="connsiteX46" fmla="*/ 7549 w 10000"/>
                <a:gd name="connsiteY46" fmla="*/ 8034 h 10000"/>
                <a:gd name="connsiteX47" fmla="*/ 7472 w 10000"/>
                <a:gd name="connsiteY47" fmla="*/ 8629 h 10000"/>
                <a:gd name="connsiteX48" fmla="*/ 7424 w 10000"/>
                <a:gd name="connsiteY48" fmla="*/ 9305 h 10000"/>
                <a:gd name="connsiteX49" fmla="*/ 7386 w 10000"/>
                <a:gd name="connsiteY49" fmla="*/ 8399 h 10000"/>
                <a:gd name="connsiteX50" fmla="*/ 7347 w 10000"/>
                <a:gd name="connsiteY50" fmla="*/ 8833 h 10000"/>
                <a:gd name="connsiteX51" fmla="*/ 7267 w 10000"/>
                <a:gd name="connsiteY51" fmla="*/ 8471 h 10000"/>
                <a:gd name="connsiteX52" fmla="*/ 7054 w 10000"/>
                <a:gd name="connsiteY52" fmla="*/ 8999 h 10000"/>
                <a:gd name="connsiteX53" fmla="*/ 7053 w 10000"/>
                <a:gd name="connsiteY53" fmla="*/ 7964 h 10000"/>
                <a:gd name="connsiteX54" fmla="*/ 7026 w 10000"/>
                <a:gd name="connsiteY54" fmla="*/ 8519 h 10000"/>
                <a:gd name="connsiteX55" fmla="*/ 6828 w 10000"/>
                <a:gd name="connsiteY55" fmla="*/ 8722 h 10000"/>
                <a:gd name="connsiteX56" fmla="*/ 6677 w 10000"/>
                <a:gd name="connsiteY56" fmla="*/ 8508 h 10000"/>
                <a:gd name="connsiteX57" fmla="*/ 6616 w 10000"/>
                <a:gd name="connsiteY57" fmla="*/ 8712 h 10000"/>
                <a:gd name="connsiteX58" fmla="*/ 6417 w 10000"/>
                <a:gd name="connsiteY58" fmla="*/ 8836 h 10000"/>
                <a:gd name="connsiteX59" fmla="*/ 6500 w 10000"/>
                <a:gd name="connsiteY59" fmla="*/ 8836 h 10000"/>
                <a:gd name="connsiteX60" fmla="*/ 6333 w 10000"/>
                <a:gd name="connsiteY60" fmla="*/ 9224 h 10000"/>
                <a:gd name="connsiteX61" fmla="*/ 6333 w 10000"/>
                <a:gd name="connsiteY61" fmla="*/ 8836 h 10000"/>
                <a:gd name="connsiteX62" fmla="*/ 6250 w 10000"/>
                <a:gd name="connsiteY62" fmla="*/ 8836 h 10000"/>
                <a:gd name="connsiteX63" fmla="*/ 6167 w 10000"/>
                <a:gd name="connsiteY63" fmla="*/ 8836 h 10000"/>
                <a:gd name="connsiteX64" fmla="*/ 5917 w 10000"/>
                <a:gd name="connsiteY64" fmla="*/ 8836 h 10000"/>
                <a:gd name="connsiteX65" fmla="*/ 5879 w 10000"/>
                <a:gd name="connsiteY65" fmla="*/ 8406 h 10000"/>
                <a:gd name="connsiteX66" fmla="*/ 5753 w 10000"/>
                <a:gd name="connsiteY66" fmla="*/ 8597 h 10000"/>
                <a:gd name="connsiteX67" fmla="*/ 5700 w 10000"/>
                <a:gd name="connsiteY67" fmla="*/ 8646 h 10000"/>
                <a:gd name="connsiteX68" fmla="*/ 5559 w 10000"/>
                <a:gd name="connsiteY68" fmla="*/ 8670 h 10000"/>
                <a:gd name="connsiteX69" fmla="*/ 5472 w 10000"/>
                <a:gd name="connsiteY69" fmla="*/ 8681 h 10000"/>
                <a:gd name="connsiteX70" fmla="*/ 5335 w 10000"/>
                <a:gd name="connsiteY70" fmla="*/ 9487 h 10000"/>
                <a:gd name="connsiteX71" fmla="*/ 5268 w 10000"/>
                <a:gd name="connsiteY71" fmla="*/ 8911 h 10000"/>
                <a:gd name="connsiteX72" fmla="*/ 5151 w 10000"/>
                <a:gd name="connsiteY72" fmla="*/ 8920 h 10000"/>
                <a:gd name="connsiteX73" fmla="*/ 5108 w 10000"/>
                <a:gd name="connsiteY73" fmla="*/ 9824 h 10000"/>
                <a:gd name="connsiteX74" fmla="*/ 5076 w 10000"/>
                <a:gd name="connsiteY74" fmla="*/ 9624 h 10000"/>
                <a:gd name="connsiteX75" fmla="*/ 5000 w 10000"/>
                <a:gd name="connsiteY75" fmla="*/ 9608 h 10000"/>
                <a:gd name="connsiteX76" fmla="*/ 5083 w 10000"/>
                <a:gd name="connsiteY76" fmla="*/ 8836 h 10000"/>
                <a:gd name="connsiteX77" fmla="*/ 5083 w 10000"/>
                <a:gd name="connsiteY77" fmla="*/ 9989 h 10000"/>
                <a:gd name="connsiteX78" fmla="*/ 4958 w 10000"/>
                <a:gd name="connsiteY78" fmla="*/ 8160 h 10000"/>
                <a:gd name="connsiteX79" fmla="*/ 4917 w 10000"/>
                <a:gd name="connsiteY79" fmla="*/ 8454 h 10000"/>
                <a:gd name="connsiteX80" fmla="*/ 4833 w 10000"/>
                <a:gd name="connsiteY80" fmla="*/ 8070 h 10000"/>
                <a:gd name="connsiteX81" fmla="*/ 4597 w 10000"/>
                <a:gd name="connsiteY81" fmla="*/ 9574 h 10000"/>
                <a:gd name="connsiteX82" fmla="*/ 4677 w 10000"/>
                <a:gd name="connsiteY82" fmla="*/ 9344 h 10000"/>
                <a:gd name="connsiteX83" fmla="*/ 4592 w 10000"/>
                <a:gd name="connsiteY83" fmla="*/ 9296 h 10000"/>
                <a:gd name="connsiteX84" fmla="*/ 4497 w 10000"/>
                <a:gd name="connsiteY84" fmla="*/ 9324 h 10000"/>
                <a:gd name="connsiteX85" fmla="*/ 4359 w 10000"/>
                <a:gd name="connsiteY85" fmla="*/ 9527 h 10000"/>
                <a:gd name="connsiteX86" fmla="*/ 4337 w 10000"/>
                <a:gd name="connsiteY86" fmla="*/ 9352 h 10000"/>
                <a:gd name="connsiteX87" fmla="*/ 4345 w 10000"/>
                <a:gd name="connsiteY87" fmla="*/ 8344 h 10000"/>
                <a:gd name="connsiteX88" fmla="*/ 4122 w 10000"/>
                <a:gd name="connsiteY88" fmla="*/ 9225 h 10000"/>
                <a:gd name="connsiteX89" fmla="*/ 4058 w 10000"/>
                <a:gd name="connsiteY89" fmla="*/ 8647 h 10000"/>
                <a:gd name="connsiteX90" fmla="*/ 3954 w 10000"/>
                <a:gd name="connsiteY90" fmla="*/ 8542 h 10000"/>
                <a:gd name="connsiteX91" fmla="*/ 4044 w 10000"/>
                <a:gd name="connsiteY91" fmla="*/ 9184 h 10000"/>
                <a:gd name="connsiteX92" fmla="*/ 3833 w 10000"/>
                <a:gd name="connsiteY92" fmla="*/ 8454 h 10000"/>
                <a:gd name="connsiteX93" fmla="*/ 3719 w 10000"/>
                <a:gd name="connsiteY93" fmla="*/ 8550 h 10000"/>
                <a:gd name="connsiteX94" fmla="*/ 3750 w 10000"/>
                <a:gd name="connsiteY94" fmla="*/ 7685 h 10000"/>
                <a:gd name="connsiteX95" fmla="*/ 3631 w 10000"/>
                <a:gd name="connsiteY95" fmla="*/ 7808 h 10000"/>
                <a:gd name="connsiteX96" fmla="*/ 3615 w 10000"/>
                <a:gd name="connsiteY96" fmla="*/ 7808 h 10000"/>
                <a:gd name="connsiteX97" fmla="*/ 3465 w 10000"/>
                <a:gd name="connsiteY97" fmla="*/ 7843 h 10000"/>
                <a:gd name="connsiteX98" fmla="*/ 3406 w 10000"/>
                <a:gd name="connsiteY98" fmla="*/ 7247 h 10000"/>
                <a:gd name="connsiteX99" fmla="*/ 3198 w 10000"/>
                <a:gd name="connsiteY99" fmla="*/ 7151 h 10000"/>
                <a:gd name="connsiteX100" fmla="*/ 3091 w 10000"/>
                <a:gd name="connsiteY100" fmla="*/ 7209 h 10000"/>
                <a:gd name="connsiteX101" fmla="*/ 3006 w 10000"/>
                <a:gd name="connsiteY101" fmla="*/ 6805 h 10000"/>
                <a:gd name="connsiteX102" fmla="*/ 2990 w 10000"/>
                <a:gd name="connsiteY102" fmla="*/ 6805 h 10000"/>
                <a:gd name="connsiteX103" fmla="*/ 2936 w 10000"/>
                <a:gd name="connsiteY103" fmla="*/ 7342 h 10000"/>
                <a:gd name="connsiteX104" fmla="*/ 2910 w 10000"/>
                <a:gd name="connsiteY104" fmla="*/ 7305 h 10000"/>
                <a:gd name="connsiteX105" fmla="*/ 2851 w 10000"/>
                <a:gd name="connsiteY105" fmla="*/ 6400 h 10000"/>
                <a:gd name="connsiteX106" fmla="*/ 2840 w 10000"/>
                <a:gd name="connsiteY106" fmla="*/ 6400 h 10000"/>
                <a:gd name="connsiteX107" fmla="*/ 2840 w 10000"/>
                <a:gd name="connsiteY107" fmla="*/ 6650 h 10000"/>
                <a:gd name="connsiteX108" fmla="*/ 2798 w 10000"/>
                <a:gd name="connsiteY108" fmla="*/ 6495 h 10000"/>
                <a:gd name="connsiteX109" fmla="*/ 2814 w 10000"/>
                <a:gd name="connsiteY109" fmla="*/ 5899 h 10000"/>
                <a:gd name="connsiteX110" fmla="*/ 2563 w 10000"/>
                <a:gd name="connsiteY110" fmla="*/ 5744 h 10000"/>
                <a:gd name="connsiteX111" fmla="*/ 2440 w 10000"/>
                <a:gd name="connsiteY111" fmla="*/ 6052 h 10000"/>
                <a:gd name="connsiteX112" fmla="*/ 2023 w 10000"/>
                <a:gd name="connsiteY112" fmla="*/ 4396 h 10000"/>
                <a:gd name="connsiteX113" fmla="*/ 2034 w 10000"/>
                <a:gd name="connsiteY113" fmla="*/ 4644 h 10000"/>
                <a:gd name="connsiteX114" fmla="*/ 1815 w 10000"/>
                <a:gd name="connsiteY114" fmla="*/ 4512 h 10000"/>
                <a:gd name="connsiteX115" fmla="*/ 1815 w 10000"/>
                <a:gd name="connsiteY115" fmla="*/ 4355 h 10000"/>
                <a:gd name="connsiteX116" fmla="*/ 1842 w 10000"/>
                <a:gd name="connsiteY116" fmla="*/ 3892 h 10000"/>
                <a:gd name="connsiteX117" fmla="*/ 1773 w 10000"/>
                <a:gd name="connsiteY117" fmla="*/ 3603 h 10000"/>
                <a:gd name="connsiteX118" fmla="*/ 1580 w 10000"/>
                <a:gd name="connsiteY118" fmla="*/ 3354 h 10000"/>
                <a:gd name="connsiteX119" fmla="*/ 1468 w 10000"/>
                <a:gd name="connsiteY119" fmla="*/ 3546 h 10000"/>
                <a:gd name="connsiteX120" fmla="*/ 1468 w 10000"/>
                <a:gd name="connsiteY120" fmla="*/ 4299 h 10000"/>
                <a:gd name="connsiteX121" fmla="*/ 1442 w 10000"/>
                <a:gd name="connsiteY121" fmla="*/ 4355 h 10000"/>
                <a:gd name="connsiteX122" fmla="*/ 1383 w 10000"/>
                <a:gd name="connsiteY122" fmla="*/ 4355 h 10000"/>
                <a:gd name="connsiteX123" fmla="*/ 1233 w 10000"/>
                <a:gd name="connsiteY123" fmla="*/ 3798 h 10000"/>
                <a:gd name="connsiteX124" fmla="*/ 1095 w 10000"/>
                <a:gd name="connsiteY124" fmla="*/ 4760 h 10000"/>
                <a:gd name="connsiteX125" fmla="*/ 1041 w 10000"/>
                <a:gd name="connsiteY125" fmla="*/ 4704 h 10000"/>
                <a:gd name="connsiteX126" fmla="*/ 886 w 10000"/>
                <a:gd name="connsiteY126" fmla="*/ 3448 h 10000"/>
                <a:gd name="connsiteX127" fmla="*/ 721 w 10000"/>
                <a:gd name="connsiteY127" fmla="*/ 3104 h 10000"/>
                <a:gd name="connsiteX128" fmla="*/ 625 w 10000"/>
                <a:gd name="connsiteY128" fmla="*/ 3200 h 10000"/>
                <a:gd name="connsiteX129" fmla="*/ 651 w 10000"/>
                <a:gd name="connsiteY129" fmla="*/ 2755 h 10000"/>
                <a:gd name="connsiteX130" fmla="*/ 358 w 10000"/>
                <a:gd name="connsiteY130" fmla="*/ 2544 h 10000"/>
                <a:gd name="connsiteX131" fmla="*/ 416 w 10000"/>
                <a:gd name="connsiteY131" fmla="*/ 2295 h 10000"/>
                <a:gd name="connsiteX132" fmla="*/ 374 w 10000"/>
                <a:gd name="connsiteY132" fmla="*/ 2295 h 10000"/>
                <a:gd name="connsiteX133" fmla="*/ 251 w 10000"/>
                <a:gd name="connsiteY133" fmla="*/ 2544 h 10000"/>
                <a:gd name="connsiteX134" fmla="*/ 304 w 10000"/>
                <a:gd name="connsiteY134" fmla="*/ 2295 h 10000"/>
                <a:gd name="connsiteX135" fmla="*/ 320 w 10000"/>
                <a:gd name="connsiteY135" fmla="*/ 2197 h 10000"/>
                <a:gd name="connsiteX136" fmla="*/ 155 w 10000"/>
                <a:gd name="connsiteY136" fmla="*/ 2409 h 10000"/>
                <a:gd name="connsiteX137" fmla="*/ 155 w 10000"/>
                <a:gd name="connsiteY137" fmla="*/ 1155 h 10000"/>
                <a:gd name="connsiteX138" fmla="*/ 43 w 10000"/>
                <a:gd name="connsiteY138" fmla="*/ 1061 h 10000"/>
                <a:gd name="connsiteX139" fmla="*/ 0 w 10000"/>
                <a:gd name="connsiteY139" fmla="*/ 1312 h 10000"/>
                <a:gd name="connsiteX140" fmla="*/ 0 w 10000"/>
                <a:gd name="connsiteY140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1 h 10000"/>
                <a:gd name="connsiteX3" fmla="*/ 9920 w 10000"/>
                <a:gd name="connsiteY3" fmla="*/ 6957 h 10000"/>
                <a:gd name="connsiteX4" fmla="*/ 9867 w 10000"/>
                <a:gd name="connsiteY4" fmla="*/ 7639 h 10000"/>
                <a:gd name="connsiteX5" fmla="*/ 9754 w 10000"/>
                <a:gd name="connsiteY5" fmla="*/ 7400 h 10000"/>
                <a:gd name="connsiteX6" fmla="*/ 9712 w 10000"/>
                <a:gd name="connsiteY6" fmla="*/ 8461 h 10000"/>
                <a:gd name="connsiteX7" fmla="*/ 9620 w 10000"/>
                <a:gd name="connsiteY7" fmla="*/ 9022 h 10000"/>
                <a:gd name="connsiteX8" fmla="*/ 9349 w 10000"/>
                <a:gd name="connsiteY8" fmla="*/ 9098 h 10000"/>
                <a:gd name="connsiteX9" fmla="*/ 9279 w 10000"/>
                <a:gd name="connsiteY9" fmla="*/ 8845 h 10000"/>
                <a:gd name="connsiteX10" fmla="*/ 9253 w 10000"/>
                <a:gd name="connsiteY10" fmla="*/ 8903 h 10000"/>
                <a:gd name="connsiteX11" fmla="*/ 9242 w 10000"/>
                <a:gd name="connsiteY11" fmla="*/ 9348 h 10000"/>
                <a:gd name="connsiteX12" fmla="*/ 9156 w 10000"/>
                <a:gd name="connsiteY12" fmla="*/ 9404 h 10000"/>
                <a:gd name="connsiteX13" fmla="*/ 9034 w 10000"/>
                <a:gd name="connsiteY13" fmla="*/ 8903 h 10000"/>
                <a:gd name="connsiteX14" fmla="*/ 9071 w 10000"/>
                <a:gd name="connsiteY14" fmla="*/ 8713 h 10000"/>
                <a:gd name="connsiteX15" fmla="*/ 9007 w 10000"/>
                <a:gd name="connsiteY15" fmla="*/ 8404 h 10000"/>
                <a:gd name="connsiteX16" fmla="*/ 8825 w 10000"/>
                <a:gd name="connsiteY16" fmla="*/ 8654 h 10000"/>
                <a:gd name="connsiteX17" fmla="*/ 8809 w 10000"/>
                <a:gd name="connsiteY17" fmla="*/ 8500 h 10000"/>
                <a:gd name="connsiteX18" fmla="*/ 8868 w 10000"/>
                <a:gd name="connsiteY18" fmla="*/ 8306 h 10000"/>
                <a:gd name="connsiteX19" fmla="*/ 8836 w 10000"/>
                <a:gd name="connsiteY19" fmla="*/ 8153 h 10000"/>
                <a:gd name="connsiteX20" fmla="*/ 8756 w 10000"/>
                <a:gd name="connsiteY20" fmla="*/ 8247 h 10000"/>
                <a:gd name="connsiteX21" fmla="*/ 8671 w 10000"/>
                <a:gd name="connsiteY21" fmla="*/ 7843 h 10000"/>
                <a:gd name="connsiteX22" fmla="*/ 8697 w 10000"/>
                <a:gd name="connsiteY22" fmla="*/ 7496 h 10000"/>
                <a:gd name="connsiteX23" fmla="*/ 8628 w 10000"/>
                <a:gd name="connsiteY23" fmla="*/ 7595 h 10000"/>
                <a:gd name="connsiteX24" fmla="*/ 8590 w 10000"/>
                <a:gd name="connsiteY24" fmla="*/ 8500 h 10000"/>
                <a:gd name="connsiteX25" fmla="*/ 8436 w 10000"/>
                <a:gd name="connsiteY25" fmla="*/ 8404 h 10000"/>
                <a:gd name="connsiteX26" fmla="*/ 8436 w 10000"/>
                <a:gd name="connsiteY26" fmla="*/ 8346 h 10000"/>
                <a:gd name="connsiteX27" fmla="*/ 8478 w 10000"/>
                <a:gd name="connsiteY27" fmla="*/ 8210 h 10000"/>
                <a:gd name="connsiteX28" fmla="*/ 8478 w 10000"/>
                <a:gd name="connsiteY28" fmla="*/ 8153 h 10000"/>
                <a:gd name="connsiteX29" fmla="*/ 8382 w 10000"/>
                <a:gd name="connsiteY29" fmla="*/ 7998 h 10000"/>
                <a:gd name="connsiteX30" fmla="*/ 8356 w 10000"/>
                <a:gd name="connsiteY30" fmla="*/ 8346 h 10000"/>
                <a:gd name="connsiteX31" fmla="*/ 8409 w 10000"/>
                <a:gd name="connsiteY31" fmla="*/ 8654 h 10000"/>
                <a:gd name="connsiteX32" fmla="*/ 8393 w 10000"/>
                <a:gd name="connsiteY32" fmla="*/ 8654 h 10000"/>
                <a:gd name="connsiteX33" fmla="*/ 8297 w 10000"/>
                <a:gd name="connsiteY33" fmla="*/ 8346 h 10000"/>
                <a:gd name="connsiteX34" fmla="*/ 8254 w 10000"/>
                <a:gd name="connsiteY34" fmla="*/ 7808 h 10000"/>
                <a:gd name="connsiteX35" fmla="*/ 8217 w 10000"/>
                <a:gd name="connsiteY35" fmla="*/ 7808 h 10000"/>
                <a:gd name="connsiteX36" fmla="*/ 8201 w 10000"/>
                <a:gd name="connsiteY36" fmla="*/ 7998 h 10000"/>
                <a:gd name="connsiteX37" fmla="*/ 8115 w 10000"/>
                <a:gd name="connsiteY37" fmla="*/ 7843 h 10000"/>
                <a:gd name="connsiteX38" fmla="*/ 8078 w 10000"/>
                <a:gd name="connsiteY38" fmla="*/ 8093 h 10000"/>
                <a:gd name="connsiteX39" fmla="*/ 8078 w 10000"/>
                <a:gd name="connsiteY39" fmla="*/ 7901 h 10000"/>
                <a:gd name="connsiteX40" fmla="*/ 7939 w 10000"/>
                <a:gd name="connsiteY40" fmla="*/ 8306 h 10000"/>
                <a:gd name="connsiteX41" fmla="*/ 7854 w 10000"/>
                <a:gd name="connsiteY41" fmla="*/ 8306 h 10000"/>
                <a:gd name="connsiteX42" fmla="*/ 7645 w 10000"/>
                <a:gd name="connsiteY42" fmla="*/ 8903 h 10000"/>
                <a:gd name="connsiteX43" fmla="*/ 7603 w 10000"/>
                <a:gd name="connsiteY43" fmla="*/ 8713 h 10000"/>
                <a:gd name="connsiteX44" fmla="*/ 7635 w 10000"/>
                <a:gd name="connsiteY44" fmla="*/ 9098 h 10000"/>
                <a:gd name="connsiteX45" fmla="*/ 7533 w 10000"/>
                <a:gd name="connsiteY45" fmla="*/ 9098 h 10000"/>
                <a:gd name="connsiteX46" fmla="*/ 7453 w 10000"/>
                <a:gd name="connsiteY46" fmla="*/ 9945 h 10000"/>
                <a:gd name="connsiteX47" fmla="*/ 7549 w 10000"/>
                <a:gd name="connsiteY47" fmla="*/ 8034 h 10000"/>
                <a:gd name="connsiteX48" fmla="*/ 7472 w 10000"/>
                <a:gd name="connsiteY48" fmla="*/ 8629 h 10000"/>
                <a:gd name="connsiteX49" fmla="*/ 7424 w 10000"/>
                <a:gd name="connsiteY49" fmla="*/ 9305 h 10000"/>
                <a:gd name="connsiteX50" fmla="*/ 7386 w 10000"/>
                <a:gd name="connsiteY50" fmla="*/ 8399 h 10000"/>
                <a:gd name="connsiteX51" fmla="*/ 7347 w 10000"/>
                <a:gd name="connsiteY51" fmla="*/ 8833 h 10000"/>
                <a:gd name="connsiteX52" fmla="*/ 7267 w 10000"/>
                <a:gd name="connsiteY52" fmla="*/ 8471 h 10000"/>
                <a:gd name="connsiteX53" fmla="*/ 7054 w 10000"/>
                <a:gd name="connsiteY53" fmla="*/ 8999 h 10000"/>
                <a:gd name="connsiteX54" fmla="*/ 7053 w 10000"/>
                <a:gd name="connsiteY54" fmla="*/ 7964 h 10000"/>
                <a:gd name="connsiteX55" fmla="*/ 7026 w 10000"/>
                <a:gd name="connsiteY55" fmla="*/ 8519 h 10000"/>
                <a:gd name="connsiteX56" fmla="*/ 6828 w 10000"/>
                <a:gd name="connsiteY56" fmla="*/ 8722 h 10000"/>
                <a:gd name="connsiteX57" fmla="*/ 6677 w 10000"/>
                <a:gd name="connsiteY57" fmla="*/ 8508 h 10000"/>
                <a:gd name="connsiteX58" fmla="*/ 6616 w 10000"/>
                <a:gd name="connsiteY58" fmla="*/ 8712 h 10000"/>
                <a:gd name="connsiteX59" fmla="*/ 6417 w 10000"/>
                <a:gd name="connsiteY59" fmla="*/ 8836 h 10000"/>
                <a:gd name="connsiteX60" fmla="*/ 6500 w 10000"/>
                <a:gd name="connsiteY60" fmla="*/ 8836 h 10000"/>
                <a:gd name="connsiteX61" fmla="*/ 6333 w 10000"/>
                <a:gd name="connsiteY61" fmla="*/ 9224 h 10000"/>
                <a:gd name="connsiteX62" fmla="*/ 6333 w 10000"/>
                <a:gd name="connsiteY62" fmla="*/ 8836 h 10000"/>
                <a:gd name="connsiteX63" fmla="*/ 6250 w 10000"/>
                <a:gd name="connsiteY63" fmla="*/ 8836 h 10000"/>
                <a:gd name="connsiteX64" fmla="*/ 6167 w 10000"/>
                <a:gd name="connsiteY64" fmla="*/ 8836 h 10000"/>
                <a:gd name="connsiteX65" fmla="*/ 5917 w 10000"/>
                <a:gd name="connsiteY65" fmla="*/ 8836 h 10000"/>
                <a:gd name="connsiteX66" fmla="*/ 5879 w 10000"/>
                <a:gd name="connsiteY66" fmla="*/ 8406 h 10000"/>
                <a:gd name="connsiteX67" fmla="*/ 5753 w 10000"/>
                <a:gd name="connsiteY67" fmla="*/ 8597 h 10000"/>
                <a:gd name="connsiteX68" fmla="*/ 5700 w 10000"/>
                <a:gd name="connsiteY68" fmla="*/ 8646 h 10000"/>
                <a:gd name="connsiteX69" fmla="*/ 5559 w 10000"/>
                <a:gd name="connsiteY69" fmla="*/ 8670 h 10000"/>
                <a:gd name="connsiteX70" fmla="*/ 5472 w 10000"/>
                <a:gd name="connsiteY70" fmla="*/ 8681 h 10000"/>
                <a:gd name="connsiteX71" fmla="*/ 5335 w 10000"/>
                <a:gd name="connsiteY71" fmla="*/ 9487 h 10000"/>
                <a:gd name="connsiteX72" fmla="*/ 5268 w 10000"/>
                <a:gd name="connsiteY72" fmla="*/ 8911 h 10000"/>
                <a:gd name="connsiteX73" fmla="*/ 5151 w 10000"/>
                <a:gd name="connsiteY73" fmla="*/ 8920 h 10000"/>
                <a:gd name="connsiteX74" fmla="*/ 5108 w 10000"/>
                <a:gd name="connsiteY74" fmla="*/ 9824 h 10000"/>
                <a:gd name="connsiteX75" fmla="*/ 5076 w 10000"/>
                <a:gd name="connsiteY75" fmla="*/ 9624 h 10000"/>
                <a:gd name="connsiteX76" fmla="*/ 5000 w 10000"/>
                <a:gd name="connsiteY76" fmla="*/ 9608 h 10000"/>
                <a:gd name="connsiteX77" fmla="*/ 5083 w 10000"/>
                <a:gd name="connsiteY77" fmla="*/ 8836 h 10000"/>
                <a:gd name="connsiteX78" fmla="*/ 5083 w 10000"/>
                <a:gd name="connsiteY78" fmla="*/ 9989 h 10000"/>
                <a:gd name="connsiteX79" fmla="*/ 4958 w 10000"/>
                <a:gd name="connsiteY79" fmla="*/ 8160 h 10000"/>
                <a:gd name="connsiteX80" fmla="*/ 4917 w 10000"/>
                <a:gd name="connsiteY80" fmla="*/ 8454 h 10000"/>
                <a:gd name="connsiteX81" fmla="*/ 4833 w 10000"/>
                <a:gd name="connsiteY81" fmla="*/ 8070 h 10000"/>
                <a:gd name="connsiteX82" fmla="*/ 4597 w 10000"/>
                <a:gd name="connsiteY82" fmla="*/ 9574 h 10000"/>
                <a:gd name="connsiteX83" fmla="*/ 4677 w 10000"/>
                <a:gd name="connsiteY83" fmla="*/ 9344 h 10000"/>
                <a:gd name="connsiteX84" fmla="*/ 4592 w 10000"/>
                <a:gd name="connsiteY84" fmla="*/ 9296 h 10000"/>
                <a:gd name="connsiteX85" fmla="*/ 4497 w 10000"/>
                <a:gd name="connsiteY85" fmla="*/ 9324 h 10000"/>
                <a:gd name="connsiteX86" fmla="*/ 4359 w 10000"/>
                <a:gd name="connsiteY86" fmla="*/ 9527 h 10000"/>
                <a:gd name="connsiteX87" fmla="*/ 4337 w 10000"/>
                <a:gd name="connsiteY87" fmla="*/ 9352 h 10000"/>
                <a:gd name="connsiteX88" fmla="*/ 4345 w 10000"/>
                <a:gd name="connsiteY88" fmla="*/ 8344 h 10000"/>
                <a:gd name="connsiteX89" fmla="*/ 4122 w 10000"/>
                <a:gd name="connsiteY89" fmla="*/ 9225 h 10000"/>
                <a:gd name="connsiteX90" fmla="*/ 4058 w 10000"/>
                <a:gd name="connsiteY90" fmla="*/ 8647 h 10000"/>
                <a:gd name="connsiteX91" fmla="*/ 3954 w 10000"/>
                <a:gd name="connsiteY91" fmla="*/ 8542 h 10000"/>
                <a:gd name="connsiteX92" fmla="*/ 4044 w 10000"/>
                <a:gd name="connsiteY92" fmla="*/ 9184 h 10000"/>
                <a:gd name="connsiteX93" fmla="*/ 3833 w 10000"/>
                <a:gd name="connsiteY93" fmla="*/ 8454 h 10000"/>
                <a:gd name="connsiteX94" fmla="*/ 3719 w 10000"/>
                <a:gd name="connsiteY94" fmla="*/ 8550 h 10000"/>
                <a:gd name="connsiteX95" fmla="*/ 3750 w 10000"/>
                <a:gd name="connsiteY95" fmla="*/ 7685 h 10000"/>
                <a:gd name="connsiteX96" fmla="*/ 3631 w 10000"/>
                <a:gd name="connsiteY96" fmla="*/ 7808 h 10000"/>
                <a:gd name="connsiteX97" fmla="*/ 3615 w 10000"/>
                <a:gd name="connsiteY97" fmla="*/ 7808 h 10000"/>
                <a:gd name="connsiteX98" fmla="*/ 3465 w 10000"/>
                <a:gd name="connsiteY98" fmla="*/ 7843 h 10000"/>
                <a:gd name="connsiteX99" fmla="*/ 3406 w 10000"/>
                <a:gd name="connsiteY99" fmla="*/ 7247 h 10000"/>
                <a:gd name="connsiteX100" fmla="*/ 3198 w 10000"/>
                <a:gd name="connsiteY100" fmla="*/ 7151 h 10000"/>
                <a:gd name="connsiteX101" fmla="*/ 3091 w 10000"/>
                <a:gd name="connsiteY101" fmla="*/ 7209 h 10000"/>
                <a:gd name="connsiteX102" fmla="*/ 3006 w 10000"/>
                <a:gd name="connsiteY102" fmla="*/ 6805 h 10000"/>
                <a:gd name="connsiteX103" fmla="*/ 2990 w 10000"/>
                <a:gd name="connsiteY103" fmla="*/ 6805 h 10000"/>
                <a:gd name="connsiteX104" fmla="*/ 2936 w 10000"/>
                <a:gd name="connsiteY104" fmla="*/ 7342 h 10000"/>
                <a:gd name="connsiteX105" fmla="*/ 2910 w 10000"/>
                <a:gd name="connsiteY105" fmla="*/ 7305 h 10000"/>
                <a:gd name="connsiteX106" fmla="*/ 2851 w 10000"/>
                <a:gd name="connsiteY106" fmla="*/ 6400 h 10000"/>
                <a:gd name="connsiteX107" fmla="*/ 2840 w 10000"/>
                <a:gd name="connsiteY107" fmla="*/ 6400 h 10000"/>
                <a:gd name="connsiteX108" fmla="*/ 2840 w 10000"/>
                <a:gd name="connsiteY108" fmla="*/ 6650 h 10000"/>
                <a:gd name="connsiteX109" fmla="*/ 2798 w 10000"/>
                <a:gd name="connsiteY109" fmla="*/ 6495 h 10000"/>
                <a:gd name="connsiteX110" fmla="*/ 2814 w 10000"/>
                <a:gd name="connsiteY110" fmla="*/ 5899 h 10000"/>
                <a:gd name="connsiteX111" fmla="*/ 2563 w 10000"/>
                <a:gd name="connsiteY111" fmla="*/ 5744 h 10000"/>
                <a:gd name="connsiteX112" fmla="*/ 2440 w 10000"/>
                <a:gd name="connsiteY112" fmla="*/ 6052 h 10000"/>
                <a:gd name="connsiteX113" fmla="*/ 2023 w 10000"/>
                <a:gd name="connsiteY113" fmla="*/ 4396 h 10000"/>
                <a:gd name="connsiteX114" fmla="*/ 2034 w 10000"/>
                <a:gd name="connsiteY114" fmla="*/ 4644 h 10000"/>
                <a:gd name="connsiteX115" fmla="*/ 1815 w 10000"/>
                <a:gd name="connsiteY115" fmla="*/ 4512 h 10000"/>
                <a:gd name="connsiteX116" fmla="*/ 1815 w 10000"/>
                <a:gd name="connsiteY116" fmla="*/ 4355 h 10000"/>
                <a:gd name="connsiteX117" fmla="*/ 1842 w 10000"/>
                <a:gd name="connsiteY117" fmla="*/ 3892 h 10000"/>
                <a:gd name="connsiteX118" fmla="*/ 1773 w 10000"/>
                <a:gd name="connsiteY118" fmla="*/ 3603 h 10000"/>
                <a:gd name="connsiteX119" fmla="*/ 1580 w 10000"/>
                <a:gd name="connsiteY119" fmla="*/ 3354 h 10000"/>
                <a:gd name="connsiteX120" fmla="*/ 1468 w 10000"/>
                <a:gd name="connsiteY120" fmla="*/ 3546 h 10000"/>
                <a:gd name="connsiteX121" fmla="*/ 1468 w 10000"/>
                <a:gd name="connsiteY121" fmla="*/ 4299 h 10000"/>
                <a:gd name="connsiteX122" fmla="*/ 1442 w 10000"/>
                <a:gd name="connsiteY122" fmla="*/ 4355 h 10000"/>
                <a:gd name="connsiteX123" fmla="*/ 1383 w 10000"/>
                <a:gd name="connsiteY123" fmla="*/ 4355 h 10000"/>
                <a:gd name="connsiteX124" fmla="*/ 1233 w 10000"/>
                <a:gd name="connsiteY124" fmla="*/ 3798 h 10000"/>
                <a:gd name="connsiteX125" fmla="*/ 1095 w 10000"/>
                <a:gd name="connsiteY125" fmla="*/ 4760 h 10000"/>
                <a:gd name="connsiteX126" fmla="*/ 1041 w 10000"/>
                <a:gd name="connsiteY126" fmla="*/ 4704 h 10000"/>
                <a:gd name="connsiteX127" fmla="*/ 886 w 10000"/>
                <a:gd name="connsiteY127" fmla="*/ 3448 h 10000"/>
                <a:gd name="connsiteX128" fmla="*/ 721 w 10000"/>
                <a:gd name="connsiteY128" fmla="*/ 3104 h 10000"/>
                <a:gd name="connsiteX129" fmla="*/ 625 w 10000"/>
                <a:gd name="connsiteY129" fmla="*/ 3200 h 10000"/>
                <a:gd name="connsiteX130" fmla="*/ 651 w 10000"/>
                <a:gd name="connsiteY130" fmla="*/ 2755 h 10000"/>
                <a:gd name="connsiteX131" fmla="*/ 358 w 10000"/>
                <a:gd name="connsiteY131" fmla="*/ 2544 h 10000"/>
                <a:gd name="connsiteX132" fmla="*/ 416 w 10000"/>
                <a:gd name="connsiteY132" fmla="*/ 2295 h 10000"/>
                <a:gd name="connsiteX133" fmla="*/ 374 w 10000"/>
                <a:gd name="connsiteY133" fmla="*/ 2295 h 10000"/>
                <a:gd name="connsiteX134" fmla="*/ 251 w 10000"/>
                <a:gd name="connsiteY134" fmla="*/ 2544 h 10000"/>
                <a:gd name="connsiteX135" fmla="*/ 304 w 10000"/>
                <a:gd name="connsiteY135" fmla="*/ 2295 h 10000"/>
                <a:gd name="connsiteX136" fmla="*/ 320 w 10000"/>
                <a:gd name="connsiteY136" fmla="*/ 2197 h 10000"/>
                <a:gd name="connsiteX137" fmla="*/ 155 w 10000"/>
                <a:gd name="connsiteY137" fmla="*/ 2409 h 10000"/>
                <a:gd name="connsiteX138" fmla="*/ 155 w 10000"/>
                <a:gd name="connsiteY138" fmla="*/ 1155 h 10000"/>
                <a:gd name="connsiteX139" fmla="*/ 43 w 10000"/>
                <a:gd name="connsiteY139" fmla="*/ 1061 h 10000"/>
                <a:gd name="connsiteX140" fmla="*/ 0 w 10000"/>
                <a:gd name="connsiteY140" fmla="*/ 1312 h 10000"/>
                <a:gd name="connsiteX141" fmla="*/ 0 w 10000"/>
                <a:gd name="connsiteY141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1 h 10000"/>
                <a:gd name="connsiteX3" fmla="*/ 9920 w 10000"/>
                <a:gd name="connsiteY3" fmla="*/ 6957 h 10000"/>
                <a:gd name="connsiteX4" fmla="*/ 9867 w 10000"/>
                <a:gd name="connsiteY4" fmla="*/ 7639 h 10000"/>
                <a:gd name="connsiteX5" fmla="*/ 9754 w 10000"/>
                <a:gd name="connsiteY5" fmla="*/ 7400 h 10000"/>
                <a:gd name="connsiteX6" fmla="*/ 9712 w 10000"/>
                <a:gd name="connsiteY6" fmla="*/ 8461 h 10000"/>
                <a:gd name="connsiteX7" fmla="*/ 9620 w 10000"/>
                <a:gd name="connsiteY7" fmla="*/ 9022 h 10000"/>
                <a:gd name="connsiteX8" fmla="*/ 9510 w 10000"/>
                <a:gd name="connsiteY8" fmla="*/ 8531 h 10000"/>
                <a:gd name="connsiteX9" fmla="*/ 9349 w 10000"/>
                <a:gd name="connsiteY9" fmla="*/ 9098 h 10000"/>
                <a:gd name="connsiteX10" fmla="*/ 9279 w 10000"/>
                <a:gd name="connsiteY10" fmla="*/ 8845 h 10000"/>
                <a:gd name="connsiteX11" fmla="*/ 9253 w 10000"/>
                <a:gd name="connsiteY11" fmla="*/ 8903 h 10000"/>
                <a:gd name="connsiteX12" fmla="*/ 9242 w 10000"/>
                <a:gd name="connsiteY12" fmla="*/ 9348 h 10000"/>
                <a:gd name="connsiteX13" fmla="*/ 9156 w 10000"/>
                <a:gd name="connsiteY13" fmla="*/ 9404 h 10000"/>
                <a:gd name="connsiteX14" fmla="*/ 9034 w 10000"/>
                <a:gd name="connsiteY14" fmla="*/ 8903 h 10000"/>
                <a:gd name="connsiteX15" fmla="*/ 9071 w 10000"/>
                <a:gd name="connsiteY15" fmla="*/ 8713 h 10000"/>
                <a:gd name="connsiteX16" fmla="*/ 9007 w 10000"/>
                <a:gd name="connsiteY16" fmla="*/ 8404 h 10000"/>
                <a:gd name="connsiteX17" fmla="*/ 8825 w 10000"/>
                <a:gd name="connsiteY17" fmla="*/ 8654 h 10000"/>
                <a:gd name="connsiteX18" fmla="*/ 8809 w 10000"/>
                <a:gd name="connsiteY18" fmla="*/ 8500 h 10000"/>
                <a:gd name="connsiteX19" fmla="*/ 8868 w 10000"/>
                <a:gd name="connsiteY19" fmla="*/ 8306 h 10000"/>
                <a:gd name="connsiteX20" fmla="*/ 8836 w 10000"/>
                <a:gd name="connsiteY20" fmla="*/ 8153 h 10000"/>
                <a:gd name="connsiteX21" fmla="*/ 8756 w 10000"/>
                <a:gd name="connsiteY21" fmla="*/ 8247 h 10000"/>
                <a:gd name="connsiteX22" fmla="*/ 8671 w 10000"/>
                <a:gd name="connsiteY22" fmla="*/ 7843 h 10000"/>
                <a:gd name="connsiteX23" fmla="*/ 8697 w 10000"/>
                <a:gd name="connsiteY23" fmla="*/ 7496 h 10000"/>
                <a:gd name="connsiteX24" fmla="*/ 8628 w 10000"/>
                <a:gd name="connsiteY24" fmla="*/ 7595 h 10000"/>
                <a:gd name="connsiteX25" fmla="*/ 8590 w 10000"/>
                <a:gd name="connsiteY25" fmla="*/ 8500 h 10000"/>
                <a:gd name="connsiteX26" fmla="*/ 8436 w 10000"/>
                <a:gd name="connsiteY26" fmla="*/ 8404 h 10000"/>
                <a:gd name="connsiteX27" fmla="*/ 8436 w 10000"/>
                <a:gd name="connsiteY27" fmla="*/ 8346 h 10000"/>
                <a:gd name="connsiteX28" fmla="*/ 8478 w 10000"/>
                <a:gd name="connsiteY28" fmla="*/ 8210 h 10000"/>
                <a:gd name="connsiteX29" fmla="*/ 8478 w 10000"/>
                <a:gd name="connsiteY29" fmla="*/ 8153 h 10000"/>
                <a:gd name="connsiteX30" fmla="*/ 8382 w 10000"/>
                <a:gd name="connsiteY30" fmla="*/ 7998 h 10000"/>
                <a:gd name="connsiteX31" fmla="*/ 8356 w 10000"/>
                <a:gd name="connsiteY31" fmla="*/ 8346 h 10000"/>
                <a:gd name="connsiteX32" fmla="*/ 8409 w 10000"/>
                <a:gd name="connsiteY32" fmla="*/ 8654 h 10000"/>
                <a:gd name="connsiteX33" fmla="*/ 8393 w 10000"/>
                <a:gd name="connsiteY33" fmla="*/ 8654 h 10000"/>
                <a:gd name="connsiteX34" fmla="*/ 8297 w 10000"/>
                <a:gd name="connsiteY34" fmla="*/ 8346 h 10000"/>
                <a:gd name="connsiteX35" fmla="*/ 8254 w 10000"/>
                <a:gd name="connsiteY35" fmla="*/ 7808 h 10000"/>
                <a:gd name="connsiteX36" fmla="*/ 8217 w 10000"/>
                <a:gd name="connsiteY36" fmla="*/ 7808 h 10000"/>
                <a:gd name="connsiteX37" fmla="*/ 8201 w 10000"/>
                <a:gd name="connsiteY37" fmla="*/ 7998 h 10000"/>
                <a:gd name="connsiteX38" fmla="*/ 8115 w 10000"/>
                <a:gd name="connsiteY38" fmla="*/ 7843 h 10000"/>
                <a:gd name="connsiteX39" fmla="*/ 8078 w 10000"/>
                <a:gd name="connsiteY39" fmla="*/ 8093 h 10000"/>
                <a:gd name="connsiteX40" fmla="*/ 8078 w 10000"/>
                <a:gd name="connsiteY40" fmla="*/ 7901 h 10000"/>
                <a:gd name="connsiteX41" fmla="*/ 7939 w 10000"/>
                <a:gd name="connsiteY41" fmla="*/ 8306 h 10000"/>
                <a:gd name="connsiteX42" fmla="*/ 7854 w 10000"/>
                <a:gd name="connsiteY42" fmla="*/ 8306 h 10000"/>
                <a:gd name="connsiteX43" fmla="*/ 7645 w 10000"/>
                <a:gd name="connsiteY43" fmla="*/ 8903 h 10000"/>
                <a:gd name="connsiteX44" fmla="*/ 7603 w 10000"/>
                <a:gd name="connsiteY44" fmla="*/ 8713 h 10000"/>
                <a:gd name="connsiteX45" fmla="*/ 7635 w 10000"/>
                <a:gd name="connsiteY45" fmla="*/ 9098 h 10000"/>
                <a:gd name="connsiteX46" fmla="*/ 7533 w 10000"/>
                <a:gd name="connsiteY46" fmla="*/ 9098 h 10000"/>
                <a:gd name="connsiteX47" fmla="*/ 7453 w 10000"/>
                <a:gd name="connsiteY47" fmla="*/ 9945 h 10000"/>
                <a:gd name="connsiteX48" fmla="*/ 7549 w 10000"/>
                <a:gd name="connsiteY48" fmla="*/ 8034 h 10000"/>
                <a:gd name="connsiteX49" fmla="*/ 7472 w 10000"/>
                <a:gd name="connsiteY49" fmla="*/ 8629 h 10000"/>
                <a:gd name="connsiteX50" fmla="*/ 7424 w 10000"/>
                <a:gd name="connsiteY50" fmla="*/ 9305 h 10000"/>
                <a:gd name="connsiteX51" fmla="*/ 7386 w 10000"/>
                <a:gd name="connsiteY51" fmla="*/ 8399 h 10000"/>
                <a:gd name="connsiteX52" fmla="*/ 7347 w 10000"/>
                <a:gd name="connsiteY52" fmla="*/ 8833 h 10000"/>
                <a:gd name="connsiteX53" fmla="*/ 7267 w 10000"/>
                <a:gd name="connsiteY53" fmla="*/ 8471 h 10000"/>
                <a:gd name="connsiteX54" fmla="*/ 7054 w 10000"/>
                <a:gd name="connsiteY54" fmla="*/ 8999 h 10000"/>
                <a:gd name="connsiteX55" fmla="*/ 7053 w 10000"/>
                <a:gd name="connsiteY55" fmla="*/ 7964 h 10000"/>
                <a:gd name="connsiteX56" fmla="*/ 7026 w 10000"/>
                <a:gd name="connsiteY56" fmla="*/ 8519 h 10000"/>
                <a:gd name="connsiteX57" fmla="*/ 6828 w 10000"/>
                <a:gd name="connsiteY57" fmla="*/ 8722 h 10000"/>
                <a:gd name="connsiteX58" fmla="*/ 6677 w 10000"/>
                <a:gd name="connsiteY58" fmla="*/ 8508 h 10000"/>
                <a:gd name="connsiteX59" fmla="*/ 6616 w 10000"/>
                <a:gd name="connsiteY59" fmla="*/ 8712 h 10000"/>
                <a:gd name="connsiteX60" fmla="*/ 6417 w 10000"/>
                <a:gd name="connsiteY60" fmla="*/ 8836 h 10000"/>
                <a:gd name="connsiteX61" fmla="*/ 6500 w 10000"/>
                <a:gd name="connsiteY61" fmla="*/ 8836 h 10000"/>
                <a:gd name="connsiteX62" fmla="*/ 6333 w 10000"/>
                <a:gd name="connsiteY62" fmla="*/ 9224 h 10000"/>
                <a:gd name="connsiteX63" fmla="*/ 6333 w 10000"/>
                <a:gd name="connsiteY63" fmla="*/ 8836 h 10000"/>
                <a:gd name="connsiteX64" fmla="*/ 6250 w 10000"/>
                <a:gd name="connsiteY64" fmla="*/ 8836 h 10000"/>
                <a:gd name="connsiteX65" fmla="*/ 6167 w 10000"/>
                <a:gd name="connsiteY65" fmla="*/ 8836 h 10000"/>
                <a:gd name="connsiteX66" fmla="*/ 5917 w 10000"/>
                <a:gd name="connsiteY66" fmla="*/ 8836 h 10000"/>
                <a:gd name="connsiteX67" fmla="*/ 5879 w 10000"/>
                <a:gd name="connsiteY67" fmla="*/ 8406 h 10000"/>
                <a:gd name="connsiteX68" fmla="*/ 5753 w 10000"/>
                <a:gd name="connsiteY68" fmla="*/ 8597 h 10000"/>
                <a:gd name="connsiteX69" fmla="*/ 5700 w 10000"/>
                <a:gd name="connsiteY69" fmla="*/ 8646 h 10000"/>
                <a:gd name="connsiteX70" fmla="*/ 5559 w 10000"/>
                <a:gd name="connsiteY70" fmla="*/ 8670 h 10000"/>
                <a:gd name="connsiteX71" fmla="*/ 5472 w 10000"/>
                <a:gd name="connsiteY71" fmla="*/ 8681 h 10000"/>
                <a:gd name="connsiteX72" fmla="*/ 5335 w 10000"/>
                <a:gd name="connsiteY72" fmla="*/ 9487 h 10000"/>
                <a:gd name="connsiteX73" fmla="*/ 5268 w 10000"/>
                <a:gd name="connsiteY73" fmla="*/ 8911 h 10000"/>
                <a:gd name="connsiteX74" fmla="*/ 5151 w 10000"/>
                <a:gd name="connsiteY74" fmla="*/ 8920 h 10000"/>
                <a:gd name="connsiteX75" fmla="*/ 5108 w 10000"/>
                <a:gd name="connsiteY75" fmla="*/ 9824 h 10000"/>
                <a:gd name="connsiteX76" fmla="*/ 5076 w 10000"/>
                <a:gd name="connsiteY76" fmla="*/ 9624 h 10000"/>
                <a:gd name="connsiteX77" fmla="*/ 5000 w 10000"/>
                <a:gd name="connsiteY77" fmla="*/ 9608 h 10000"/>
                <a:gd name="connsiteX78" fmla="*/ 5083 w 10000"/>
                <a:gd name="connsiteY78" fmla="*/ 8836 h 10000"/>
                <a:gd name="connsiteX79" fmla="*/ 5083 w 10000"/>
                <a:gd name="connsiteY79" fmla="*/ 9989 h 10000"/>
                <a:gd name="connsiteX80" fmla="*/ 4958 w 10000"/>
                <a:gd name="connsiteY80" fmla="*/ 8160 h 10000"/>
                <a:gd name="connsiteX81" fmla="*/ 4917 w 10000"/>
                <a:gd name="connsiteY81" fmla="*/ 8454 h 10000"/>
                <a:gd name="connsiteX82" fmla="*/ 4833 w 10000"/>
                <a:gd name="connsiteY82" fmla="*/ 8070 h 10000"/>
                <a:gd name="connsiteX83" fmla="*/ 4597 w 10000"/>
                <a:gd name="connsiteY83" fmla="*/ 9574 h 10000"/>
                <a:gd name="connsiteX84" fmla="*/ 4677 w 10000"/>
                <a:gd name="connsiteY84" fmla="*/ 9344 h 10000"/>
                <a:gd name="connsiteX85" fmla="*/ 4592 w 10000"/>
                <a:gd name="connsiteY85" fmla="*/ 9296 h 10000"/>
                <a:gd name="connsiteX86" fmla="*/ 4497 w 10000"/>
                <a:gd name="connsiteY86" fmla="*/ 9324 h 10000"/>
                <a:gd name="connsiteX87" fmla="*/ 4359 w 10000"/>
                <a:gd name="connsiteY87" fmla="*/ 9527 h 10000"/>
                <a:gd name="connsiteX88" fmla="*/ 4337 w 10000"/>
                <a:gd name="connsiteY88" fmla="*/ 9352 h 10000"/>
                <a:gd name="connsiteX89" fmla="*/ 4345 w 10000"/>
                <a:gd name="connsiteY89" fmla="*/ 8344 h 10000"/>
                <a:gd name="connsiteX90" fmla="*/ 4122 w 10000"/>
                <a:gd name="connsiteY90" fmla="*/ 9225 h 10000"/>
                <a:gd name="connsiteX91" fmla="*/ 4058 w 10000"/>
                <a:gd name="connsiteY91" fmla="*/ 8647 h 10000"/>
                <a:gd name="connsiteX92" fmla="*/ 3954 w 10000"/>
                <a:gd name="connsiteY92" fmla="*/ 8542 h 10000"/>
                <a:gd name="connsiteX93" fmla="*/ 4044 w 10000"/>
                <a:gd name="connsiteY93" fmla="*/ 9184 h 10000"/>
                <a:gd name="connsiteX94" fmla="*/ 3833 w 10000"/>
                <a:gd name="connsiteY94" fmla="*/ 8454 h 10000"/>
                <a:gd name="connsiteX95" fmla="*/ 3719 w 10000"/>
                <a:gd name="connsiteY95" fmla="*/ 8550 h 10000"/>
                <a:gd name="connsiteX96" fmla="*/ 3750 w 10000"/>
                <a:gd name="connsiteY96" fmla="*/ 7685 h 10000"/>
                <a:gd name="connsiteX97" fmla="*/ 3631 w 10000"/>
                <a:gd name="connsiteY97" fmla="*/ 7808 h 10000"/>
                <a:gd name="connsiteX98" fmla="*/ 3615 w 10000"/>
                <a:gd name="connsiteY98" fmla="*/ 7808 h 10000"/>
                <a:gd name="connsiteX99" fmla="*/ 3465 w 10000"/>
                <a:gd name="connsiteY99" fmla="*/ 7843 h 10000"/>
                <a:gd name="connsiteX100" fmla="*/ 3406 w 10000"/>
                <a:gd name="connsiteY100" fmla="*/ 7247 h 10000"/>
                <a:gd name="connsiteX101" fmla="*/ 3198 w 10000"/>
                <a:gd name="connsiteY101" fmla="*/ 7151 h 10000"/>
                <a:gd name="connsiteX102" fmla="*/ 3091 w 10000"/>
                <a:gd name="connsiteY102" fmla="*/ 7209 h 10000"/>
                <a:gd name="connsiteX103" fmla="*/ 3006 w 10000"/>
                <a:gd name="connsiteY103" fmla="*/ 6805 h 10000"/>
                <a:gd name="connsiteX104" fmla="*/ 2990 w 10000"/>
                <a:gd name="connsiteY104" fmla="*/ 6805 h 10000"/>
                <a:gd name="connsiteX105" fmla="*/ 2936 w 10000"/>
                <a:gd name="connsiteY105" fmla="*/ 7342 h 10000"/>
                <a:gd name="connsiteX106" fmla="*/ 2910 w 10000"/>
                <a:gd name="connsiteY106" fmla="*/ 7305 h 10000"/>
                <a:gd name="connsiteX107" fmla="*/ 2851 w 10000"/>
                <a:gd name="connsiteY107" fmla="*/ 6400 h 10000"/>
                <a:gd name="connsiteX108" fmla="*/ 2840 w 10000"/>
                <a:gd name="connsiteY108" fmla="*/ 6400 h 10000"/>
                <a:gd name="connsiteX109" fmla="*/ 2840 w 10000"/>
                <a:gd name="connsiteY109" fmla="*/ 6650 h 10000"/>
                <a:gd name="connsiteX110" fmla="*/ 2798 w 10000"/>
                <a:gd name="connsiteY110" fmla="*/ 6495 h 10000"/>
                <a:gd name="connsiteX111" fmla="*/ 2814 w 10000"/>
                <a:gd name="connsiteY111" fmla="*/ 5899 h 10000"/>
                <a:gd name="connsiteX112" fmla="*/ 2563 w 10000"/>
                <a:gd name="connsiteY112" fmla="*/ 5744 h 10000"/>
                <a:gd name="connsiteX113" fmla="*/ 2440 w 10000"/>
                <a:gd name="connsiteY113" fmla="*/ 6052 h 10000"/>
                <a:gd name="connsiteX114" fmla="*/ 2023 w 10000"/>
                <a:gd name="connsiteY114" fmla="*/ 4396 h 10000"/>
                <a:gd name="connsiteX115" fmla="*/ 2034 w 10000"/>
                <a:gd name="connsiteY115" fmla="*/ 4644 h 10000"/>
                <a:gd name="connsiteX116" fmla="*/ 1815 w 10000"/>
                <a:gd name="connsiteY116" fmla="*/ 4512 h 10000"/>
                <a:gd name="connsiteX117" fmla="*/ 1815 w 10000"/>
                <a:gd name="connsiteY117" fmla="*/ 4355 h 10000"/>
                <a:gd name="connsiteX118" fmla="*/ 1842 w 10000"/>
                <a:gd name="connsiteY118" fmla="*/ 3892 h 10000"/>
                <a:gd name="connsiteX119" fmla="*/ 1773 w 10000"/>
                <a:gd name="connsiteY119" fmla="*/ 3603 h 10000"/>
                <a:gd name="connsiteX120" fmla="*/ 1580 w 10000"/>
                <a:gd name="connsiteY120" fmla="*/ 3354 h 10000"/>
                <a:gd name="connsiteX121" fmla="*/ 1468 w 10000"/>
                <a:gd name="connsiteY121" fmla="*/ 3546 h 10000"/>
                <a:gd name="connsiteX122" fmla="*/ 1468 w 10000"/>
                <a:gd name="connsiteY122" fmla="*/ 4299 h 10000"/>
                <a:gd name="connsiteX123" fmla="*/ 1442 w 10000"/>
                <a:gd name="connsiteY123" fmla="*/ 4355 h 10000"/>
                <a:gd name="connsiteX124" fmla="*/ 1383 w 10000"/>
                <a:gd name="connsiteY124" fmla="*/ 4355 h 10000"/>
                <a:gd name="connsiteX125" fmla="*/ 1233 w 10000"/>
                <a:gd name="connsiteY125" fmla="*/ 3798 h 10000"/>
                <a:gd name="connsiteX126" fmla="*/ 1095 w 10000"/>
                <a:gd name="connsiteY126" fmla="*/ 4760 h 10000"/>
                <a:gd name="connsiteX127" fmla="*/ 1041 w 10000"/>
                <a:gd name="connsiteY127" fmla="*/ 4704 h 10000"/>
                <a:gd name="connsiteX128" fmla="*/ 886 w 10000"/>
                <a:gd name="connsiteY128" fmla="*/ 3448 h 10000"/>
                <a:gd name="connsiteX129" fmla="*/ 721 w 10000"/>
                <a:gd name="connsiteY129" fmla="*/ 3104 h 10000"/>
                <a:gd name="connsiteX130" fmla="*/ 625 w 10000"/>
                <a:gd name="connsiteY130" fmla="*/ 3200 h 10000"/>
                <a:gd name="connsiteX131" fmla="*/ 651 w 10000"/>
                <a:gd name="connsiteY131" fmla="*/ 2755 h 10000"/>
                <a:gd name="connsiteX132" fmla="*/ 358 w 10000"/>
                <a:gd name="connsiteY132" fmla="*/ 2544 h 10000"/>
                <a:gd name="connsiteX133" fmla="*/ 416 w 10000"/>
                <a:gd name="connsiteY133" fmla="*/ 2295 h 10000"/>
                <a:gd name="connsiteX134" fmla="*/ 374 w 10000"/>
                <a:gd name="connsiteY134" fmla="*/ 2295 h 10000"/>
                <a:gd name="connsiteX135" fmla="*/ 251 w 10000"/>
                <a:gd name="connsiteY135" fmla="*/ 2544 h 10000"/>
                <a:gd name="connsiteX136" fmla="*/ 304 w 10000"/>
                <a:gd name="connsiteY136" fmla="*/ 2295 h 10000"/>
                <a:gd name="connsiteX137" fmla="*/ 320 w 10000"/>
                <a:gd name="connsiteY137" fmla="*/ 2197 h 10000"/>
                <a:gd name="connsiteX138" fmla="*/ 155 w 10000"/>
                <a:gd name="connsiteY138" fmla="*/ 2409 h 10000"/>
                <a:gd name="connsiteX139" fmla="*/ 155 w 10000"/>
                <a:gd name="connsiteY139" fmla="*/ 1155 h 10000"/>
                <a:gd name="connsiteX140" fmla="*/ 43 w 10000"/>
                <a:gd name="connsiteY140" fmla="*/ 1061 h 10000"/>
                <a:gd name="connsiteX141" fmla="*/ 0 w 10000"/>
                <a:gd name="connsiteY141" fmla="*/ 1312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1 h 10000"/>
                <a:gd name="connsiteX3" fmla="*/ 9920 w 10000"/>
                <a:gd name="connsiteY3" fmla="*/ 6957 h 10000"/>
                <a:gd name="connsiteX4" fmla="*/ 9867 w 10000"/>
                <a:gd name="connsiteY4" fmla="*/ 7639 h 10000"/>
                <a:gd name="connsiteX5" fmla="*/ 9754 w 10000"/>
                <a:gd name="connsiteY5" fmla="*/ 7400 h 10000"/>
                <a:gd name="connsiteX6" fmla="*/ 9652 w 10000"/>
                <a:gd name="connsiteY6" fmla="*/ 8031 h 10000"/>
                <a:gd name="connsiteX7" fmla="*/ 9620 w 10000"/>
                <a:gd name="connsiteY7" fmla="*/ 9022 h 10000"/>
                <a:gd name="connsiteX8" fmla="*/ 9510 w 10000"/>
                <a:gd name="connsiteY8" fmla="*/ 8531 h 10000"/>
                <a:gd name="connsiteX9" fmla="*/ 9349 w 10000"/>
                <a:gd name="connsiteY9" fmla="*/ 9098 h 10000"/>
                <a:gd name="connsiteX10" fmla="*/ 9279 w 10000"/>
                <a:gd name="connsiteY10" fmla="*/ 8845 h 10000"/>
                <a:gd name="connsiteX11" fmla="*/ 9253 w 10000"/>
                <a:gd name="connsiteY11" fmla="*/ 8903 h 10000"/>
                <a:gd name="connsiteX12" fmla="*/ 9242 w 10000"/>
                <a:gd name="connsiteY12" fmla="*/ 9348 h 10000"/>
                <a:gd name="connsiteX13" fmla="*/ 9156 w 10000"/>
                <a:gd name="connsiteY13" fmla="*/ 9404 h 10000"/>
                <a:gd name="connsiteX14" fmla="*/ 9034 w 10000"/>
                <a:gd name="connsiteY14" fmla="*/ 8903 h 10000"/>
                <a:gd name="connsiteX15" fmla="*/ 9071 w 10000"/>
                <a:gd name="connsiteY15" fmla="*/ 8713 h 10000"/>
                <a:gd name="connsiteX16" fmla="*/ 9007 w 10000"/>
                <a:gd name="connsiteY16" fmla="*/ 8404 h 10000"/>
                <a:gd name="connsiteX17" fmla="*/ 8825 w 10000"/>
                <a:gd name="connsiteY17" fmla="*/ 8654 h 10000"/>
                <a:gd name="connsiteX18" fmla="*/ 8809 w 10000"/>
                <a:gd name="connsiteY18" fmla="*/ 8500 h 10000"/>
                <a:gd name="connsiteX19" fmla="*/ 8868 w 10000"/>
                <a:gd name="connsiteY19" fmla="*/ 8306 h 10000"/>
                <a:gd name="connsiteX20" fmla="*/ 8836 w 10000"/>
                <a:gd name="connsiteY20" fmla="*/ 8153 h 10000"/>
                <a:gd name="connsiteX21" fmla="*/ 8756 w 10000"/>
                <a:gd name="connsiteY21" fmla="*/ 8247 h 10000"/>
                <a:gd name="connsiteX22" fmla="*/ 8671 w 10000"/>
                <a:gd name="connsiteY22" fmla="*/ 7843 h 10000"/>
                <a:gd name="connsiteX23" fmla="*/ 8697 w 10000"/>
                <a:gd name="connsiteY23" fmla="*/ 7496 h 10000"/>
                <a:gd name="connsiteX24" fmla="*/ 8628 w 10000"/>
                <a:gd name="connsiteY24" fmla="*/ 7595 h 10000"/>
                <a:gd name="connsiteX25" fmla="*/ 8590 w 10000"/>
                <a:gd name="connsiteY25" fmla="*/ 8500 h 10000"/>
                <a:gd name="connsiteX26" fmla="*/ 8436 w 10000"/>
                <a:gd name="connsiteY26" fmla="*/ 8404 h 10000"/>
                <a:gd name="connsiteX27" fmla="*/ 8436 w 10000"/>
                <a:gd name="connsiteY27" fmla="*/ 8346 h 10000"/>
                <a:gd name="connsiteX28" fmla="*/ 8478 w 10000"/>
                <a:gd name="connsiteY28" fmla="*/ 8210 h 10000"/>
                <a:gd name="connsiteX29" fmla="*/ 8478 w 10000"/>
                <a:gd name="connsiteY29" fmla="*/ 8153 h 10000"/>
                <a:gd name="connsiteX30" fmla="*/ 8382 w 10000"/>
                <a:gd name="connsiteY30" fmla="*/ 7998 h 10000"/>
                <a:gd name="connsiteX31" fmla="*/ 8356 w 10000"/>
                <a:gd name="connsiteY31" fmla="*/ 8346 h 10000"/>
                <a:gd name="connsiteX32" fmla="*/ 8409 w 10000"/>
                <a:gd name="connsiteY32" fmla="*/ 8654 h 10000"/>
                <a:gd name="connsiteX33" fmla="*/ 8393 w 10000"/>
                <a:gd name="connsiteY33" fmla="*/ 8654 h 10000"/>
                <a:gd name="connsiteX34" fmla="*/ 8297 w 10000"/>
                <a:gd name="connsiteY34" fmla="*/ 8346 h 10000"/>
                <a:gd name="connsiteX35" fmla="*/ 8254 w 10000"/>
                <a:gd name="connsiteY35" fmla="*/ 7808 h 10000"/>
                <a:gd name="connsiteX36" fmla="*/ 8217 w 10000"/>
                <a:gd name="connsiteY36" fmla="*/ 7808 h 10000"/>
                <a:gd name="connsiteX37" fmla="*/ 8201 w 10000"/>
                <a:gd name="connsiteY37" fmla="*/ 7998 h 10000"/>
                <a:gd name="connsiteX38" fmla="*/ 8115 w 10000"/>
                <a:gd name="connsiteY38" fmla="*/ 7843 h 10000"/>
                <a:gd name="connsiteX39" fmla="*/ 8078 w 10000"/>
                <a:gd name="connsiteY39" fmla="*/ 8093 h 10000"/>
                <a:gd name="connsiteX40" fmla="*/ 8078 w 10000"/>
                <a:gd name="connsiteY40" fmla="*/ 7901 h 10000"/>
                <a:gd name="connsiteX41" fmla="*/ 7939 w 10000"/>
                <a:gd name="connsiteY41" fmla="*/ 8306 h 10000"/>
                <a:gd name="connsiteX42" fmla="*/ 7854 w 10000"/>
                <a:gd name="connsiteY42" fmla="*/ 8306 h 10000"/>
                <a:gd name="connsiteX43" fmla="*/ 7645 w 10000"/>
                <a:gd name="connsiteY43" fmla="*/ 8903 h 10000"/>
                <a:gd name="connsiteX44" fmla="*/ 7603 w 10000"/>
                <a:gd name="connsiteY44" fmla="*/ 8713 h 10000"/>
                <a:gd name="connsiteX45" fmla="*/ 7635 w 10000"/>
                <a:gd name="connsiteY45" fmla="*/ 9098 h 10000"/>
                <a:gd name="connsiteX46" fmla="*/ 7533 w 10000"/>
                <a:gd name="connsiteY46" fmla="*/ 9098 h 10000"/>
                <a:gd name="connsiteX47" fmla="*/ 7453 w 10000"/>
                <a:gd name="connsiteY47" fmla="*/ 9945 h 10000"/>
                <a:gd name="connsiteX48" fmla="*/ 7549 w 10000"/>
                <a:gd name="connsiteY48" fmla="*/ 8034 h 10000"/>
                <a:gd name="connsiteX49" fmla="*/ 7472 w 10000"/>
                <a:gd name="connsiteY49" fmla="*/ 8629 h 10000"/>
                <a:gd name="connsiteX50" fmla="*/ 7424 w 10000"/>
                <a:gd name="connsiteY50" fmla="*/ 9305 h 10000"/>
                <a:gd name="connsiteX51" fmla="*/ 7386 w 10000"/>
                <a:gd name="connsiteY51" fmla="*/ 8399 h 10000"/>
                <a:gd name="connsiteX52" fmla="*/ 7347 w 10000"/>
                <a:gd name="connsiteY52" fmla="*/ 8833 h 10000"/>
                <a:gd name="connsiteX53" fmla="*/ 7267 w 10000"/>
                <a:gd name="connsiteY53" fmla="*/ 8471 h 10000"/>
                <a:gd name="connsiteX54" fmla="*/ 7054 w 10000"/>
                <a:gd name="connsiteY54" fmla="*/ 8999 h 10000"/>
                <a:gd name="connsiteX55" fmla="*/ 7053 w 10000"/>
                <a:gd name="connsiteY55" fmla="*/ 7964 h 10000"/>
                <a:gd name="connsiteX56" fmla="*/ 7026 w 10000"/>
                <a:gd name="connsiteY56" fmla="*/ 8519 h 10000"/>
                <a:gd name="connsiteX57" fmla="*/ 6828 w 10000"/>
                <a:gd name="connsiteY57" fmla="*/ 8722 h 10000"/>
                <a:gd name="connsiteX58" fmla="*/ 6677 w 10000"/>
                <a:gd name="connsiteY58" fmla="*/ 8508 h 10000"/>
                <a:gd name="connsiteX59" fmla="*/ 6616 w 10000"/>
                <a:gd name="connsiteY59" fmla="*/ 8712 h 10000"/>
                <a:gd name="connsiteX60" fmla="*/ 6417 w 10000"/>
                <a:gd name="connsiteY60" fmla="*/ 8836 h 10000"/>
                <a:gd name="connsiteX61" fmla="*/ 6500 w 10000"/>
                <a:gd name="connsiteY61" fmla="*/ 8836 h 10000"/>
                <a:gd name="connsiteX62" fmla="*/ 6333 w 10000"/>
                <a:gd name="connsiteY62" fmla="*/ 9224 h 10000"/>
                <a:gd name="connsiteX63" fmla="*/ 6333 w 10000"/>
                <a:gd name="connsiteY63" fmla="*/ 8836 h 10000"/>
                <a:gd name="connsiteX64" fmla="*/ 6250 w 10000"/>
                <a:gd name="connsiteY64" fmla="*/ 8836 h 10000"/>
                <a:gd name="connsiteX65" fmla="*/ 6167 w 10000"/>
                <a:gd name="connsiteY65" fmla="*/ 8836 h 10000"/>
                <a:gd name="connsiteX66" fmla="*/ 5917 w 10000"/>
                <a:gd name="connsiteY66" fmla="*/ 8836 h 10000"/>
                <a:gd name="connsiteX67" fmla="*/ 5879 w 10000"/>
                <a:gd name="connsiteY67" fmla="*/ 8406 h 10000"/>
                <a:gd name="connsiteX68" fmla="*/ 5753 w 10000"/>
                <a:gd name="connsiteY68" fmla="*/ 8597 h 10000"/>
                <a:gd name="connsiteX69" fmla="*/ 5700 w 10000"/>
                <a:gd name="connsiteY69" fmla="*/ 8646 h 10000"/>
                <a:gd name="connsiteX70" fmla="*/ 5559 w 10000"/>
                <a:gd name="connsiteY70" fmla="*/ 8670 h 10000"/>
                <a:gd name="connsiteX71" fmla="*/ 5472 w 10000"/>
                <a:gd name="connsiteY71" fmla="*/ 8681 h 10000"/>
                <a:gd name="connsiteX72" fmla="*/ 5335 w 10000"/>
                <a:gd name="connsiteY72" fmla="*/ 9487 h 10000"/>
                <a:gd name="connsiteX73" fmla="*/ 5268 w 10000"/>
                <a:gd name="connsiteY73" fmla="*/ 8911 h 10000"/>
                <a:gd name="connsiteX74" fmla="*/ 5151 w 10000"/>
                <a:gd name="connsiteY74" fmla="*/ 8920 h 10000"/>
                <a:gd name="connsiteX75" fmla="*/ 5108 w 10000"/>
                <a:gd name="connsiteY75" fmla="*/ 9824 h 10000"/>
                <a:gd name="connsiteX76" fmla="*/ 5076 w 10000"/>
                <a:gd name="connsiteY76" fmla="*/ 9624 h 10000"/>
                <a:gd name="connsiteX77" fmla="*/ 5000 w 10000"/>
                <a:gd name="connsiteY77" fmla="*/ 9608 h 10000"/>
                <a:gd name="connsiteX78" fmla="*/ 5083 w 10000"/>
                <a:gd name="connsiteY78" fmla="*/ 8836 h 10000"/>
                <a:gd name="connsiteX79" fmla="*/ 5083 w 10000"/>
                <a:gd name="connsiteY79" fmla="*/ 9989 h 10000"/>
                <a:gd name="connsiteX80" fmla="*/ 4958 w 10000"/>
                <a:gd name="connsiteY80" fmla="*/ 8160 h 10000"/>
                <a:gd name="connsiteX81" fmla="*/ 4917 w 10000"/>
                <a:gd name="connsiteY81" fmla="*/ 8454 h 10000"/>
                <a:gd name="connsiteX82" fmla="*/ 4833 w 10000"/>
                <a:gd name="connsiteY82" fmla="*/ 8070 h 10000"/>
                <a:gd name="connsiteX83" fmla="*/ 4597 w 10000"/>
                <a:gd name="connsiteY83" fmla="*/ 9574 h 10000"/>
                <a:gd name="connsiteX84" fmla="*/ 4677 w 10000"/>
                <a:gd name="connsiteY84" fmla="*/ 9344 h 10000"/>
                <a:gd name="connsiteX85" fmla="*/ 4592 w 10000"/>
                <a:gd name="connsiteY85" fmla="*/ 9296 h 10000"/>
                <a:gd name="connsiteX86" fmla="*/ 4497 w 10000"/>
                <a:gd name="connsiteY86" fmla="*/ 9324 h 10000"/>
                <a:gd name="connsiteX87" fmla="*/ 4359 w 10000"/>
                <a:gd name="connsiteY87" fmla="*/ 9527 h 10000"/>
                <a:gd name="connsiteX88" fmla="*/ 4337 w 10000"/>
                <a:gd name="connsiteY88" fmla="*/ 9352 h 10000"/>
                <a:gd name="connsiteX89" fmla="*/ 4345 w 10000"/>
                <a:gd name="connsiteY89" fmla="*/ 8344 h 10000"/>
                <a:gd name="connsiteX90" fmla="*/ 4122 w 10000"/>
                <a:gd name="connsiteY90" fmla="*/ 9225 h 10000"/>
                <a:gd name="connsiteX91" fmla="*/ 4058 w 10000"/>
                <a:gd name="connsiteY91" fmla="*/ 8647 h 10000"/>
                <a:gd name="connsiteX92" fmla="*/ 3954 w 10000"/>
                <a:gd name="connsiteY92" fmla="*/ 8542 h 10000"/>
                <a:gd name="connsiteX93" fmla="*/ 4044 w 10000"/>
                <a:gd name="connsiteY93" fmla="*/ 9184 h 10000"/>
                <a:gd name="connsiteX94" fmla="*/ 3833 w 10000"/>
                <a:gd name="connsiteY94" fmla="*/ 8454 h 10000"/>
                <a:gd name="connsiteX95" fmla="*/ 3719 w 10000"/>
                <a:gd name="connsiteY95" fmla="*/ 8550 h 10000"/>
                <a:gd name="connsiteX96" fmla="*/ 3750 w 10000"/>
                <a:gd name="connsiteY96" fmla="*/ 7685 h 10000"/>
                <a:gd name="connsiteX97" fmla="*/ 3631 w 10000"/>
                <a:gd name="connsiteY97" fmla="*/ 7808 h 10000"/>
                <a:gd name="connsiteX98" fmla="*/ 3615 w 10000"/>
                <a:gd name="connsiteY98" fmla="*/ 7808 h 10000"/>
                <a:gd name="connsiteX99" fmla="*/ 3465 w 10000"/>
                <a:gd name="connsiteY99" fmla="*/ 7843 h 10000"/>
                <a:gd name="connsiteX100" fmla="*/ 3406 w 10000"/>
                <a:gd name="connsiteY100" fmla="*/ 7247 h 10000"/>
                <a:gd name="connsiteX101" fmla="*/ 3198 w 10000"/>
                <a:gd name="connsiteY101" fmla="*/ 7151 h 10000"/>
                <a:gd name="connsiteX102" fmla="*/ 3091 w 10000"/>
                <a:gd name="connsiteY102" fmla="*/ 7209 h 10000"/>
                <a:gd name="connsiteX103" fmla="*/ 3006 w 10000"/>
                <a:gd name="connsiteY103" fmla="*/ 6805 h 10000"/>
                <a:gd name="connsiteX104" fmla="*/ 2990 w 10000"/>
                <a:gd name="connsiteY104" fmla="*/ 6805 h 10000"/>
                <a:gd name="connsiteX105" fmla="*/ 2936 w 10000"/>
                <a:gd name="connsiteY105" fmla="*/ 7342 h 10000"/>
                <a:gd name="connsiteX106" fmla="*/ 2910 w 10000"/>
                <a:gd name="connsiteY106" fmla="*/ 7305 h 10000"/>
                <a:gd name="connsiteX107" fmla="*/ 2851 w 10000"/>
                <a:gd name="connsiteY107" fmla="*/ 6400 h 10000"/>
                <a:gd name="connsiteX108" fmla="*/ 2840 w 10000"/>
                <a:gd name="connsiteY108" fmla="*/ 6400 h 10000"/>
                <a:gd name="connsiteX109" fmla="*/ 2840 w 10000"/>
                <a:gd name="connsiteY109" fmla="*/ 6650 h 10000"/>
                <a:gd name="connsiteX110" fmla="*/ 2798 w 10000"/>
                <a:gd name="connsiteY110" fmla="*/ 6495 h 10000"/>
                <a:gd name="connsiteX111" fmla="*/ 2814 w 10000"/>
                <a:gd name="connsiteY111" fmla="*/ 5899 h 10000"/>
                <a:gd name="connsiteX112" fmla="*/ 2563 w 10000"/>
                <a:gd name="connsiteY112" fmla="*/ 5744 h 10000"/>
                <a:gd name="connsiteX113" fmla="*/ 2440 w 10000"/>
                <a:gd name="connsiteY113" fmla="*/ 6052 h 10000"/>
                <a:gd name="connsiteX114" fmla="*/ 2023 w 10000"/>
                <a:gd name="connsiteY114" fmla="*/ 4396 h 10000"/>
                <a:gd name="connsiteX115" fmla="*/ 2034 w 10000"/>
                <a:gd name="connsiteY115" fmla="*/ 4644 h 10000"/>
                <a:gd name="connsiteX116" fmla="*/ 1815 w 10000"/>
                <a:gd name="connsiteY116" fmla="*/ 4512 h 10000"/>
                <a:gd name="connsiteX117" fmla="*/ 1815 w 10000"/>
                <a:gd name="connsiteY117" fmla="*/ 4355 h 10000"/>
                <a:gd name="connsiteX118" fmla="*/ 1842 w 10000"/>
                <a:gd name="connsiteY118" fmla="*/ 3892 h 10000"/>
                <a:gd name="connsiteX119" fmla="*/ 1773 w 10000"/>
                <a:gd name="connsiteY119" fmla="*/ 3603 h 10000"/>
                <a:gd name="connsiteX120" fmla="*/ 1580 w 10000"/>
                <a:gd name="connsiteY120" fmla="*/ 3354 h 10000"/>
                <a:gd name="connsiteX121" fmla="*/ 1468 w 10000"/>
                <a:gd name="connsiteY121" fmla="*/ 3546 h 10000"/>
                <a:gd name="connsiteX122" fmla="*/ 1468 w 10000"/>
                <a:gd name="connsiteY122" fmla="*/ 4299 h 10000"/>
                <a:gd name="connsiteX123" fmla="*/ 1442 w 10000"/>
                <a:gd name="connsiteY123" fmla="*/ 4355 h 10000"/>
                <a:gd name="connsiteX124" fmla="*/ 1383 w 10000"/>
                <a:gd name="connsiteY124" fmla="*/ 4355 h 10000"/>
                <a:gd name="connsiteX125" fmla="*/ 1233 w 10000"/>
                <a:gd name="connsiteY125" fmla="*/ 3798 h 10000"/>
                <a:gd name="connsiteX126" fmla="*/ 1095 w 10000"/>
                <a:gd name="connsiteY126" fmla="*/ 4760 h 10000"/>
                <a:gd name="connsiteX127" fmla="*/ 1041 w 10000"/>
                <a:gd name="connsiteY127" fmla="*/ 4704 h 10000"/>
                <a:gd name="connsiteX128" fmla="*/ 886 w 10000"/>
                <a:gd name="connsiteY128" fmla="*/ 3448 h 10000"/>
                <a:gd name="connsiteX129" fmla="*/ 721 w 10000"/>
                <a:gd name="connsiteY129" fmla="*/ 3104 h 10000"/>
                <a:gd name="connsiteX130" fmla="*/ 625 w 10000"/>
                <a:gd name="connsiteY130" fmla="*/ 3200 h 10000"/>
                <a:gd name="connsiteX131" fmla="*/ 651 w 10000"/>
                <a:gd name="connsiteY131" fmla="*/ 2755 h 10000"/>
                <a:gd name="connsiteX132" fmla="*/ 358 w 10000"/>
                <a:gd name="connsiteY132" fmla="*/ 2544 h 10000"/>
                <a:gd name="connsiteX133" fmla="*/ 416 w 10000"/>
                <a:gd name="connsiteY133" fmla="*/ 2295 h 10000"/>
                <a:gd name="connsiteX134" fmla="*/ 374 w 10000"/>
                <a:gd name="connsiteY134" fmla="*/ 2295 h 10000"/>
                <a:gd name="connsiteX135" fmla="*/ 251 w 10000"/>
                <a:gd name="connsiteY135" fmla="*/ 2544 h 10000"/>
                <a:gd name="connsiteX136" fmla="*/ 304 w 10000"/>
                <a:gd name="connsiteY136" fmla="*/ 2295 h 10000"/>
                <a:gd name="connsiteX137" fmla="*/ 320 w 10000"/>
                <a:gd name="connsiteY137" fmla="*/ 2197 h 10000"/>
                <a:gd name="connsiteX138" fmla="*/ 155 w 10000"/>
                <a:gd name="connsiteY138" fmla="*/ 2409 h 10000"/>
                <a:gd name="connsiteX139" fmla="*/ 155 w 10000"/>
                <a:gd name="connsiteY139" fmla="*/ 1155 h 10000"/>
                <a:gd name="connsiteX140" fmla="*/ 43 w 10000"/>
                <a:gd name="connsiteY140" fmla="*/ 1061 h 10000"/>
                <a:gd name="connsiteX141" fmla="*/ 0 w 10000"/>
                <a:gd name="connsiteY141" fmla="*/ 1312 h 10000"/>
                <a:gd name="connsiteX142" fmla="*/ 0 w 10000"/>
                <a:gd name="connsiteY142" fmla="*/ 0 h 10000"/>
                <a:gd name="connsiteX0" fmla="*/ 0 w 10000"/>
                <a:gd name="connsiteY0" fmla="*/ 0 h 9989"/>
                <a:gd name="connsiteX1" fmla="*/ 10000 w 10000"/>
                <a:gd name="connsiteY1" fmla="*/ 0 h 9989"/>
                <a:gd name="connsiteX2" fmla="*/ 10000 w 10000"/>
                <a:gd name="connsiteY2" fmla="*/ 7151 h 9989"/>
                <a:gd name="connsiteX3" fmla="*/ 9920 w 10000"/>
                <a:gd name="connsiteY3" fmla="*/ 6957 h 9989"/>
                <a:gd name="connsiteX4" fmla="*/ 9867 w 10000"/>
                <a:gd name="connsiteY4" fmla="*/ 7639 h 9989"/>
                <a:gd name="connsiteX5" fmla="*/ 9754 w 10000"/>
                <a:gd name="connsiteY5" fmla="*/ 7400 h 9989"/>
                <a:gd name="connsiteX6" fmla="*/ 9652 w 10000"/>
                <a:gd name="connsiteY6" fmla="*/ 8031 h 9989"/>
                <a:gd name="connsiteX7" fmla="*/ 9620 w 10000"/>
                <a:gd name="connsiteY7" fmla="*/ 9022 h 9989"/>
                <a:gd name="connsiteX8" fmla="*/ 9510 w 10000"/>
                <a:gd name="connsiteY8" fmla="*/ 8531 h 9989"/>
                <a:gd name="connsiteX9" fmla="*/ 9349 w 10000"/>
                <a:gd name="connsiteY9" fmla="*/ 9098 h 9989"/>
                <a:gd name="connsiteX10" fmla="*/ 9279 w 10000"/>
                <a:gd name="connsiteY10" fmla="*/ 8845 h 9989"/>
                <a:gd name="connsiteX11" fmla="*/ 9253 w 10000"/>
                <a:gd name="connsiteY11" fmla="*/ 8903 h 9989"/>
                <a:gd name="connsiteX12" fmla="*/ 9242 w 10000"/>
                <a:gd name="connsiteY12" fmla="*/ 9348 h 9989"/>
                <a:gd name="connsiteX13" fmla="*/ 9156 w 10000"/>
                <a:gd name="connsiteY13" fmla="*/ 9404 h 9989"/>
                <a:gd name="connsiteX14" fmla="*/ 9034 w 10000"/>
                <a:gd name="connsiteY14" fmla="*/ 8903 h 9989"/>
                <a:gd name="connsiteX15" fmla="*/ 9071 w 10000"/>
                <a:gd name="connsiteY15" fmla="*/ 8713 h 9989"/>
                <a:gd name="connsiteX16" fmla="*/ 9007 w 10000"/>
                <a:gd name="connsiteY16" fmla="*/ 8404 h 9989"/>
                <a:gd name="connsiteX17" fmla="*/ 8825 w 10000"/>
                <a:gd name="connsiteY17" fmla="*/ 8654 h 9989"/>
                <a:gd name="connsiteX18" fmla="*/ 8809 w 10000"/>
                <a:gd name="connsiteY18" fmla="*/ 8500 h 9989"/>
                <a:gd name="connsiteX19" fmla="*/ 8868 w 10000"/>
                <a:gd name="connsiteY19" fmla="*/ 8306 h 9989"/>
                <a:gd name="connsiteX20" fmla="*/ 8836 w 10000"/>
                <a:gd name="connsiteY20" fmla="*/ 8153 h 9989"/>
                <a:gd name="connsiteX21" fmla="*/ 8756 w 10000"/>
                <a:gd name="connsiteY21" fmla="*/ 8247 h 9989"/>
                <a:gd name="connsiteX22" fmla="*/ 8671 w 10000"/>
                <a:gd name="connsiteY22" fmla="*/ 7843 h 9989"/>
                <a:gd name="connsiteX23" fmla="*/ 8697 w 10000"/>
                <a:gd name="connsiteY23" fmla="*/ 7496 h 9989"/>
                <a:gd name="connsiteX24" fmla="*/ 8628 w 10000"/>
                <a:gd name="connsiteY24" fmla="*/ 7595 h 9989"/>
                <a:gd name="connsiteX25" fmla="*/ 8590 w 10000"/>
                <a:gd name="connsiteY25" fmla="*/ 8500 h 9989"/>
                <a:gd name="connsiteX26" fmla="*/ 8436 w 10000"/>
                <a:gd name="connsiteY26" fmla="*/ 8404 h 9989"/>
                <a:gd name="connsiteX27" fmla="*/ 8436 w 10000"/>
                <a:gd name="connsiteY27" fmla="*/ 8346 h 9989"/>
                <a:gd name="connsiteX28" fmla="*/ 8478 w 10000"/>
                <a:gd name="connsiteY28" fmla="*/ 8210 h 9989"/>
                <a:gd name="connsiteX29" fmla="*/ 8478 w 10000"/>
                <a:gd name="connsiteY29" fmla="*/ 8153 h 9989"/>
                <a:gd name="connsiteX30" fmla="*/ 8382 w 10000"/>
                <a:gd name="connsiteY30" fmla="*/ 7998 h 9989"/>
                <a:gd name="connsiteX31" fmla="*/ 8356 w 10000"/>
                <a:gd name="connsiteY31" fmla="*/ 8346 h 9989"/>
                <a:gd name="connsiteX32" fmla="*/ 8409 w 10000"/>
                <a:gd name="connsiteY32" fmla="*/ 8654 h 9989"/>
                <a:gd name="connsiteX33" fmla="*/ 8393 w 10000"/>
                <a:gd name="connsiteY33" fmla="*/ 8654 h 9989"/>
                <a:gd name="connsiteX34" fmla="*/ 8297 w 10000"/>
                <a:gd name="connsiteY34" fmla="*/ 8346 h 9989"/>
                <a:gd name="connsiteX35" fmla="*/ 8254 w 10000"/>
                <a:gd name="connsiteY35" fmla="*/ 7808 h 9989"/>
                <a:gd name="connsiteX36" fmla="*/ 8217 w 10000"/>
                <a:gd name="connsiteY36" fmla="*/ 7808 h 9989"/>
                <a:gd name="connsiteX37" fmla="*/ 8201 w 10000"/>
                <a:gd name="connsiteY37" fmla="*/ 7998 h 9989"/>
                <a:gd name="connsiteX38" fmla="*/ 8115 w 10000"/>
                <a:gd name="connsiteY38" fmla="*/ 7843 h 9989"/>
                <a:gd name="connsiteX39" fmla="*/ 8078 w 10000"/>
                <a:gd name="connsiteY39" fmla="*/ 8093 h 9989"/>
                <a:gd name="connsiteX40" fmla="*/ 8078 w 10000"/>
                <a:gd name="connsiteY40" fmla="*/ 7901 h 9989"/>
                <a:gd name="connsiteX41" fmla="*/ 7939 w 10000"/>
                <a:gd name="connsiteY41" fmla="*/ 8306 h 9989"/>
                <a:gd name="connsiteX42" fmla="*/ 7854 w 10000"/>
                <a:gd name="connsiteY42" fmla="*/ 8306 h 9989"/>
                <a:gd name="connsiteX43" fmla="*/ 7645 w 10000"/>
                <a:gd name="connsiteY43" fmla="*/ 8903 h 9989"/>
                <a:gd name="connsiteX44" fmla="*/ 7603 w 10000"/>
                <a:gd name="connsiteY44" fmla="*/ 8713 h 9989"/>
                <a:gd name="connsiteX45" fmla="*/ 7635 w 10000"/>
                <a:gd name="connsiteY45" fmla="*/ 9098 h 9989"/>
                <a:gd name="connsiteX46" fmla="*/ 7533 w 10000"/>
                <a:gd name="connsiteY46" fmla="*/ 9098 h 9989"/>
                <a:gd name="connsiteX47" fmla="*/ 7453 w 10000"/>
                <a:gd name="connsiteY47" fmla="*/ 9945 h 9989"/>
                <a:gd name="connsiteX48" fmla="*/ 7549 w 10000"/>
                <a:gd name="connsiteY48" fmla="*/ 8034 h 9989"/>
                <a:gd name="connsiteX49" fmla="*/ 7472 w 10000"/>
                <a:gd name="connsiteY49" fmla="*/ 8629 h 9989"/>
                <a:gd name="connsiteX50" fmla="*/ 7424 w 10000"/>
                <a:gd name="connsiteY50" fmla="*/ 9305 h 9989"/>
                <a:gd name="connsiteX51" fmla="*/ 7386 w 10000"/>
                <a:gd name="connsiteY51" fmla="*/ 8399 h 9989"/>
                <a:gd name="connsiteX52" fmla="*/ 7347 w 10000"/>
                <a:gd name="connsiteY52" fmla="*/ 8833 h 9989"/>
                <a:gd name="connsiteX53" fmla="*/ 7267 w 10000"/>
                <a:gd name="connsiteY53" fmla="*/ 8471 h 9989"/>
                <a:gd name="connsiteX54" fmla="*/ 7054 w 10000"/>
                <a:gd name="connsiteY54" fmla="*/ 8999 h 9989"/>
                <a:gd name="connsiteX55" fmla="*/ 7053 w 10000"/>
                <a:gd name="connsiteY55" fmla="*/ 7964 h 9989"/>
                <a:gd name="connsiteX56" fmla="*/ 7026 w 10000"/>
                <a:gd name="connsiteY56" fmla="*/ 8519 h 9989"/>
                <a:gd name="connsiteX57" fmla="*/ 6828 w 10000"/>
                <a:gd name="connsiteY57" fmla="*/ 8722 h 9989"/>
                <a:gd name="connsiteX58" fmla="*/ 6677 w 10000"/>
                <a:gd name="connsiteY58" fmla="*/ 8508 h 9989"/>
                <a:gd name="connsiteX59" fmla="*/ 6616 w 10000"/>
                <a:gd name="connsiteY59" fmla="*/ 8712 h 9989"/>
                <a:gd name="connsiteX60" fmla="*/ 6417 w 10000"/>
                <a:gd name="connsiteY60" fmla="*/ 8836 h 9989"/>
                <a:gd name="connsiteX61" fmla="*/ 6500 w 10000"/>
                <a:gd name="connsiteY61" fmla="*/ 8836 h 9989"/>
                <a:gd name="connsiteX62" fmla="*/ 6333 w 10000"/>
                <a:gd name="connsiteY62" fmla="*/ 9224 h 9989"/>
                <a:gd name="connsiteX63" fmla="*/ 6333 w 10000"/>
                <a:gd name="connsiteY63" fmla="*/ 8836 h 9989"/>
                <a:gd name="connsiteX64" fmla="*/ 6250 w 10000"/>
                <a:gd name="connsiteY64" fmla="*/ 8836 h 9989"/>
                <a:gd name="connsiteX65" fmla="*/ 6167 w 10000"/>
                <a:gd name="connsiteY65" fmla="*/ 8836 h 9989"/>
                <a:gd name="connsiteX66" fmla="*/ 5917 w 10000"/>
                <a:gd name="connsiteY66" fmla="*/ 8836 h 9989"/>
                <a:gd name="connsiteX67" fmla="*/ 5879 w 10000"/>
                <a:gd name="connsiteY67" fmla="*/ 8406 h 9989"/>
                <a:gd name="connsiteX68" fmla="*/ 5753 w 10000"/>
                <a:gd name="connsiteY68" fmla="*/ 8597 h 9989"/>
                <a:gd name="connsiteX69" fmla="*/ 5700 w 10000"/>
                <a:gd name="connsiteY69" fmla="*/ 8646 h 9989"/>
                <a:gd name="connsiteX70" fmla="*/ 5559 w 10000"/>
                <a:gd name="connsiteY70" fmla="*/ 8670 h 9989"/>
                <a:gd name="connsiteX71" fmla="*/ 5472 w 10000"/>
                <a:gd name="connsiteY71" fmla="*/ 8681 h 9989"/>
                <a:gd name="connsiteX72" fmla="*/ 5335 w 10000"/>
                <a:gd name="connsiteY72" fmla="*/ 9487 h 9989"/>
                <a:gd name="connsiteX73" fmla="*/ 5268 w 10000"/>
                <a:gd name="connsiteY73" fmla="*/ 8911 h 9989"/>
                <a:gd name="connsiteX74" fmla="*/ 5151 w 10000"/>
                <a:gd name="connsiteY74" fmla="*/ 8920 h 9989"/>
                <a:gd name="connsiteX75" fmla="*/ 5108 w 10000"/>
                <a:gd name="connsiteY75" fmla="*/ 9824 h 9989"/>
                <a:gd name="connsiteX76" fmla="*/ 5076 w 10000"/>
                <a:gd name="connsiteY76" fmla="*/ 9624 h 9989"/>
                <a:gd name="connsiteX77" fmla="*/ 5000 w 10000"/>
                <a:gd name="connsiteY77" fmla="*/ 9608 h 9989"/>
                <a:gd name="connsiteX78" fmla="*/ 5083 w 10000"/>
                <a:gd name="connsiteY78" fmla="*/ 8836 h 9989"/>
                <a:gd name="connsiteX79" fmla="*/ 5083 w 10000"/>
                <a:gd name="connsiteY79" fmla="*/ 9989 h 9989"/>
                <a:gd name="connsiteX80" fmla="*/ 4958 w 10000"/>
                <a:gd name="connsiteY80" fmla="*/ 8160 h 9989"/>
                <a:gd name="connsiteX81" fmla="*/ 4917 w 10000"/>
                <a:gd name="connsiteY81" fmla="*/ 8454 h 9989"/>
                <a:gd name="connsiteX82" fmla="*/ 4833 w 10000"/>
                <a:gd name="connsiteY82" fmla="*/ 8070 h 9989"/>
                <a:gd name="connsiteX83" fmla="*/ 4597 w 10000"/>
                <a:gd name="connsiteY83" fmla="*/ 9574 h 9989"/>
                <a:gd name="connsiteX84" fmla="*/ 4677 w 10000"/>
                <a:gd name="connsiteY84" fmla="*/ 9344 h 9989"/>
                <a:gd name="connsiteX85" fmla="*/ 4567 w 10000"/>
                <a:gd name="connsiteY85" fmla="*/ 7472 h 9989"/>
                <a:gd name="connsiteX86" fmla="*/ 4497 w 10000"/>
                <a:gd name="connsiteY86" fmla="*/ 9324 h 9989"/>
                <a:gd name="connsiteX87" fmla="*/ 4359 w 10000"/>
                <a:gd name="connsiteY87" fmla="*/ 9527 h 9989"/>
                <a:gd name="connsiteX88" fmla="*/ 4337 w 10000"/>
                <a:gd name="connsiteY88" fmla="*/ 9352 h 9989"/>
                <a:gd name="connsiteX89" fmla="*/ 4345 w 10000"/>
                <a:gd name="connsiteY89" fmla="*/ 8344 h 9989"/>
                <a:gd name="connsiteX90" fmla="*/ 4122 w 10000"/>
                <a:gd name="connsiteY90" fmla="*/ 9225 h 9989"/>
                <a:gd name="connsiteX91" fmla="*/ 4058 w 10000"/>
                <a:gd name="connsiteY91" fmla="*/ 8647 h 9989"/>
                <a:gd name="connsiteX92" fmla="*/ 3954 w 10000"/>
                <a:gd name="connsiteY92" fmla="*/ 8542 h 9989"/>
                <a:gd name="connsiteX93" fmla="*/ 4044 w 10000"/>
                <a:gd name="connsiteY93" fmla="*/ 9184 h 9989"/>
                <a:gd name="connsiteX94" fmla="*/ 3833 w 10000"/>
                <a:gd name="connsiteY94" fmla="*/ 8454 h 9989"/>
                <a:gd name="connsiteX95" fmla="*/ 3719 w 10000"/>
                <a:gd name="connsiteY95" fmla="*/ 8550 h 9989"/>
                <a:gd name="connsiteX96" fmla="*/ 3750 w 10000"/>
                <a:gd name="connsiteY96" fmla="*/ 7685 h 9989"/>
                <a:gd name="connsiteX97" fmla="*/ 3631 w 10000"/>
                <a:gd name="connsiteY97" fmla="*/ 7808 h 9989"/>
                <a:gd name="connsiteX98" fmla="*/ 3615 w 10000"/>
                <a:gd name="connsiteY98" fmla="*/ 7808 h 9989"/>
                <a:gd name="connsiteX99" fmla="*/ 3465 w 10000"/>
                <a:gd name="connsiteY99" fmla="*/ 7843 h 9989"/>
                <a:gd name="connsiteX100" fmla="*/ 3406 w 10000"/>
                <a:gd name="connsiteY100" fmla="*/ 7247 h 9989"/>
                <a:gd name="connsiteX101" fmla="*/ 3198 w 10000"/>
                <a:gd name="connsiteY101" fmla="*/ 7151 h 9989"/>
                <a:gd name="connsiteX102" fmla="*/ 3091 w 10000"/>
                <a:gd name="connsiteY102" fmla="*/ 7209 h 9989"/>
                <a:gd name="connsiteX103" fmla="*/ 3006 w 10000"/>
                <a:gd name="connsiteY103" fmla="*/ 6805 h 9989"/>
                <a:gd name="connsiteX104" fmla="*/ 2990 w 10000"/>
                <a:gd name="connsiteY104" fmla="*/ 6805 h 9989"/>
                <a:gd name="connsiteX105" fmla="*/ 2936 w 10000"/>
                <a:gd name="connsiteY105" fmla="*/ 7342 h 9989"/>
                <a:gd name="connsiteX106" fmla="*/ 2910 w 10000"/>
                <a:gd name="connsiteY106" fmla="*/ 7305 h 9989"/>
                <a:gd name="connsiteX107" fmla="*/ 2851 w 10000"/>
                <a:gd name="connsiteY107" fmla="*/ 6400 h 9989"/>
                <a:gd name="connsiteX108" fmla="*/ 2840 w 10000"/>
                <a:gd name="connsiteY108" fmla="*/ 6400 h 9989"/>
                <a:gd name="connsiteX109" fmla="*/ 2840 w 10000"/>
                <a:gd name="connsiteY109" fmla="*/ 6650 h 9989"/>
                <a:gd name="connsiteX110" fmla="*/ 2798 w 10000"/>
                <a:gd name="connsiteY110" fmla="*/ 6495 h 9989"/>
                <a:gd name="connsiteX111" fmla="*/ 2814 w 10000"/>
                <a:gd name="connsiteY111" fmla="*/ 5899 h 9989"/>
                <a:gd name="connsiteX112" fmla="*/ 2563 w 10000"/>
                <a:gd name="connsiteY112" fmla="*/ 5744 h 9989"/>
                <a:gd name="connsiteX113" fmla="*/ 2440 w 10000"/>
                <a:gd name="connsiteY113" fmla="*/ 6052 h 9989"/>
                <a:gd name="connsiteX114" fmla="*/ 2023 w 10000"/>
                <a:gd name="connsiteY114" fmla="*/ 4396 h 9989"/>
                <a:gd name="connsiteX115" fmla="*/ 2034 w 10000"/>
                <a:gd name="connsiteY115" fmla="*/ 4644 h 9989"/>
                <a:gd name="connsiteX116" fmla="*/ 1815 w 10000"/>
                <a:gd name="connsiteY116" fmla="*/ 4512 h 9989"/>
                <a:gd name="connsiteX117" fmla="*/ 1815 w 10000"/>
                <a:gd name="connsiteY117" fmla="*/ 4355 h 9989"/>
                <a:gd name="connsiteX118" fmla="*/ 1842 w 10000"/>
                <a:gd name="connsiteY118" fmla="*/ 3892 h 9989"/>
                <a:gd name="connsiteX119" fmla="*/ 1773 w 10000"/>
                <a:gd name="connsiteY119" fmla="*/ 3603 h 9989"/>
                <a:gd name="connsiteX120" fmla="*/ 1580 w 10000"/>
                <a:gd name="connsiteY120" fmla="*/ 3354 h 9989"/>
                <a:gd name="connsiteX121" fmla="*/ 1468 w 10000"/>
                <a:gd name="connsiteY121" fmla="*/ 3546 h 9989"/>
                <a:gd name="connsiteX122" fmla="*/ 1468 w 10000"/>
                <a:gd name="connsiteY122" fmla="*/ 4299 h 9989"/>
                <a:gd name="connsiteX123" fmla="*/ 1442 w 10000"/>
                <a:gd name="connsiteY123" fmla="*/ 4355 h 9989"/>
                <a:gd name="connsiteX124" fmla="*/ 1383 w 10000"/>
                <a:gd name="connsiteY124" fmla="*/ 4355 h 9989"/>
                <a:gd name="connsiteX125" fmla="*/ 1233 w 10000"/>
                <a:gd name="connsiteY125" fmla="*/ 3798 h 9989"/>
                <a:gd name="connsiteX126" fmla="*/ 1095 w 10000"/>
                <a:gd name="connsiteY126" fmla="*/ 4760 h 9989"/>
                <a:gd name="connsiteX127" fmla="*/ 1041 w 10000"/>
                <a:gd name="connsiteY127" fmla="*/ 4704 h 9989"/>
                <a:gd name="connsiteX128" fmla="*/ 886 w 10000"/>
                <a:gd name="connsiteY128" fmla="*/ 3448 h 9989"/>
                <a:gd name="connsiteX129" fmla="*/ 721 w 10000"/>
                <a:gd name="connsiteY129" fmla="*/ 3104 h 9989"/>
                <a:gd name="connsiteX130" fmla="*/ 625 w 10000"/>
                <a:gd name="connsiteY130" fmla="*/ 3200 h 9989"/>
                <a:gd name="connsiteX131" fmla="*/ 651 w 10000"/>
                <a:gd name="connsiteY131" fmla="*/ 2755 h 9989"/>
                <a:gd name="connsiteX132" fmla="*/ 358 w 10000"/>
                <a:gd name="connsiteY132" fmla="*/ 2544 h 9989"/>
                <a:gd name="connsiteX133" fmla="*/ 416 w 10000"/>
                <a:gd name="connsiteY133" fmla="*/ 2295 h 9989"/>
                <a:gd name="connsiteX134" fmla="*/ 374 w 10000"/>
                <a:gd name="connsiteY134" fmla="*/ 2295 h 9989"/>
                <a:gd name="connsiteX135" fmla="*/ 251 w 10000"/>
                <a:gd name="connsiteY135" fmla="*/ 2544 h 9989"/>
                <a:gd name="connsiteX136" fmla="*/ 304 w 10000"/>
                <a:gd name="connsiteY136" fmla="*/ 2295 h 9989"/>
                <a:gd name="connsiteX137" fmla="*/ 320 w 10000"/>
                <a:gd name="connsiteY137" fmla="*/ 2197 h 9989"/>
                <a:gd name="connsiteX138" fmla="*/ 155 w 10000"/>
                <a:gd name="connsiteY138" fmla="*/ 2409 h 9989"/>
                <a:gd name="connsiteX139" fmla="*/ 155 w 10000"/>
                <a:gd name="connsiteY139" fmla="*/ 1155 h 9989"/>
                <a:gd name="connsiteX140" fmla="*/ 43 w 10000"/>
                <a:gd name="connsiteY140" fmla="*/ 1061 h 9989"/>
                <a:gd name="connsiteX141" fmla="*/ 0 w 10000"/>
                <a:gd name="connsiteY141" fmla="*/ 1312 h 9989"/>
                <a:gd name="connsiteX142" fmla="*/ 0 w 10000"/>
                <a:gd name="connsiteY142" fmla="*/ 0 h 9989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597 w 10000"/>
                <a:gd name="connsiteY83" fmla="*/ 9585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97 w 10000"/>
                <a:gd name="connsiteY86" fmla="*/ 9334 h 10000"/>
                <a:gd name="connsiteX87" fmla="*/ 4359 w 10000"/>
                <a:gd name="connsiteY87" fmla="*/ 9537 h 10000"/>
                <a:gd name="connsiteX88" fmla="*/ 4337 w 10000"/>
                <a:gd name="connsiteY88" fmla="*/ 9362 h 10000"/>
                <a:gd name="connsiteX89" fmla="*/ 4345 w 10000"/>
                <a:gd name="connsiteY89" fmla="*/ 8353 h 10000"/>
                <a:gd name="connsiteX90" fmla="*/ 4122 w 10000"/>
                <a:gd name="connsiteY90" fmla="*/ 9235 h 10000"/>
                <a:gd name="connsiteX91" fmla="*/ 4058 w 10000"/>
                <a:gd name="connsiteY91" fmla="*/ 865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97 w 10000"/>
                <a:gd name="connsiteY86" fmla="*/ 9334 h 10000"/>
                <a:gd name="connsiteX87" fmla="*/ 4359 w 10000"/>
                <a:gd name="connsiteY87" fmla="*/ 9537 h 10000"/>
                <a:gd name="connsiteX88" fmla="*/ 4337 w 10000"/>
                <a:gd name="connsiteY88" fmla="*/ 9362 h 10000"/>
                <a:gd name="connsiteX89" fmla="*/ 4345 w 10000"/>
                <a:gd name="connsiteY89" fmla="*/ 8353 h 10000"/>
                <a:gd name="connsiteX90" fmla="*/ 4122 w 10000"/>
                <a:gd name="connsiteY90" fmla="*/ 9235 h 10000"/>
                <a:gd name="connsiteX91" fmla="*/ 4058 w 10000"/>
                <a:gd name="connsiteY91" fmla="*/ 865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359 w 10000"/>
                <a:gd name="connsiteY87" fmla="*/ 9537 h 10000"/>
                <a:gd name="connsiteX88" fmla="*/ 4337 w 10000"/>
                <a:gd name="connsiteY88" fmla="*/ 9362 h 10000"/>
                <a:gd name="connsiteX89" fmla="*/ 4345 w 10000"/>
                <a:gd name="connsiteY89" fmla="*/ 8353 h 10000"/>
                <a:gd name="connsiteX90" fmla="*/ 4122 w 10000"/>
                <a:gd name="connsiteY90" fmla="*/ 9235 h 10000"/>
                <a:gd name="connsiteX91" fmla="*/ 4058 w 10000"/>
                <a:gd name="connsiteY91" fmla="*/ 865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359 w 10000"/>
                <a:gd name="connsiteY87" fmla="*/ 953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22 w 10000"/>
                <a:gd name="connsiteY90" fmla="*/ 9235 h 10000"/>
                <a:gd name="connsiteX91" fmla="*/ 4058 w 10000"/>
                <a:gd name="connsiteY91" fmla="*/ 865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22 w 10000"/>
                <a:gd name="connsiteY90" fmla="*/ 9235 h 10000"/>
                <a:gd name="connsiteX91" fmla="*/ 4058 w 10000"/>
                <a:gd name="connsiteY91" fmla="*/ 865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58 w 10000"/>
                <a:gd name="connsiteY91" fmla="*/ 865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67 w 10000"/>
                <a:gd name="connsiteY91" fmla="*/ 8007 h 10000"/>
                <a:gd name="connsiteX92" fmla="*/ 3954 w 10000"/>
                <a:gd name="connsiteY92" fmla="*/ 8551 h 10000"/>
                <a:gd name="connsiteX93" fmla="*/ 4044 w 10000"/>
                <a:gd name="connsiteY93" fmla="*/ 9194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67 w 10000"/>
                <a:gd name="connsiteY91" fmla="*/ 8007 h 10000"/>
                <a:gd name="connsiteX92" fmla="*/ 3954 w 10000"/>
                <a:gd name="connsiteY92" fmla="*/ 8551 h 10000"/>
                <a:gd name="connsiteX93" fmla="*/ 3900 w 10000"/>
                <a:gd name="connsiteY93" fmla="*/ 7480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65 w 10000"/>
                <a:gd name="connsiteY99" fmla="*/ 7852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67 w 10000"/>
                <a:gd name="connsiteY91" fmla="*/ 8007 h 10000"/>
                <a:gd name="connsiteX92" fmla="*/ 3954 w 10000"/>
                <a:gd name="connsiteY92" fmla="*/ 8551 h 10000"/>
                <a:gd name="connsiteX93" fmla="*/ 3900 w 10000"/>
                <a:gd name="connsiteY93" fmla="*/ 7480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84 w 10000"/>
                <a:gd name="connsiteY99" fmla="*/ 6953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10 w 10000"/>
                <a:gd name="connsiteY106" fmla="*/ 7313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67 w 10000"/>
                <a:gd name="connsiteY91" fmla="*/ 8007 h 10000"/>
                <a:gd name="connsiteX92" fmla="*/ 3954 w 10000"/>
                <a:gd name="connsiteY92" fmla="*/ 8551 h 10000"/>
                <a:gd name="connsiteX93" fmla="*/ 3900 w 10000"/>
                <a:gd name="connsiteY93" fmla="*/ 7480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84 w 10000"/>
                <a:gd name="connsiteY99" fmla="*/ 6953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00 w 10000"/>
                <a:gd name="connsiteY106" fmla="*/ 6426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40 w 10000"/>
                <a:gd name="connsiteY113" fmla="*/ 6059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67 w 10000"/>
                <a:gd name="connsiteY91" fmla="*/ 8007 h 10000"/>
                <a:gd name="connsiteX92" fmla="*/ 3954 w 10000"/>
                <a:gd name="connsiteY92" fmla="*/ 8551 h 10000"/>
                <a:gd name="connsiteX93" fmla="*/ 3900 w 10000"/>
                <a:gd name="connsiteY93" fmla="*/ 7480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84 w 10000"/>
                <a:gd name="connsiteY99" fmla="*/ 6953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00 w 10000"/>
                <a:gd name="connsiteY106" fmla="*/ 6426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00 w 10000"/>
                <a:gd name="connsiteY113" fmla="*/ 5900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7159 h 10000"/>
                <a:gd name="connsiteX3" fmla="*/ 9920 w 10000"/>
                <a:gd name="connsiteY3" fmla="*/ 6965 h 10000"/>
                <a:gd name="connsiteX4" fmla="*/ 9867 w 10000"/>
                <a:gd name="connsiteY4" fmla="*/ 7647 h 10000"/>
                <a:gd name="connsiteX5" fmla="*/ 9754 w 10000"/>
                <a:gd name="connsiteY5" fmla="*/ 7408 h 10000"/>
                <a:gd name="connsiteX6" fmla="*/ 9652 w 10000"/>
                <a:gd name="connsiteY6" fmla="*/ 8040 h 10000"/>
                <a:gd name="connsiteX7" fmla="*/ 9620 w 10000"/>
                <a:gd name="connsiteY7" fmla="*/ 9032 h 10000"/>
                <a:gd name="connsiteX8" fmla="*/ 9510 w 10000"/>
                <a:gd name="connsiteY8" fmla="*/ 8540 h 10000"/>
                <a:gd name="connsiteX9" fmla="*/ 9349 w 10000"/>
                <a:gd name="connsiteY9" fmla="*/ 9108 h 10000"/>
                <a:gd name="connsiteX10" fmla="*/ 9279 w 10000"/>
                <a:gd name="connsiteY10" fmla="*/ 8855 h 10000"/>
                <a:gd name="connsiteX11" fmla="*/ 9253 w 10000"/>
                <a:gd name="connsiteY11" fmla="*/ 8913 h 10000"/>
                <a:gd name="connsiteX12" fmla="*/ 9242 w 10000"/>
                <a:gd name="connsiteY12" fmla="*/ 9358 h 10000"/>
                <a:gd name="connsiteX13" fmla="*/ 9156 w 10000"/>
                <a:gd name="connsiteY13" fmla="*/ 9414 h 10000"/>
                <a:gd name="connsiteX14" fmla="*/ 9034 w 10000"/>
                <a:gd name="connsiteY14" fmla="*/ 8913 h 10000"/>
                <a:gd name="connsiteX15" fmla="*/ 9071 w 10000"/>
                <a:gd name="connsiteY15" fmla="*/ 8723 h 10000"/>
                <a:gd name="connsiteX16" fmla="*/ 9007 w 10000"/>
                <a:gd name="connsiteY16" fmla="*/ 8413 h 10000"/>
                <a:gd name="connsiteX17" fmla="*/ 8825 w 10000"/>
                <a:gd name="connsiteY17" fmla="*/ 8664 h 10000"/>
                <a:gd name="connsiteX18" fmla="*/ 8809 w 10000"/>
                <a:gd name="connsiteY18" fmla="*/ 8509 h 10000"/>
                <a:gd name="connsiteX19" fmla="*/ 8868 w 10000"/>
                <a:gd name="connsiteY19" fmla="*/ 8315 h 10000"/>
                <a:gd name="connsiteX20" fmla="*/ 8836 w 10000"/>
                <a:gd name="connsiteY20" fmla="*/ 8162 h 10000"/>
                <a:gd name="connsiteX21" fmla="*/ 8756 w 10000"/>
                <a:gd name="connsiteY21" fmla="*/ 8256 h 10000"/>
                <a:gd name="connsiteX22" fmla="*/ 8671 w 10000"/>
                <a:gd name="connsiteY22" fmla="*/ 7852 h 10000"/>
                <a:gd name="connsiteX23" fmla="*/ 8697 w 10000"/>
                <a:gd name="connsiteY23" fmla="*/ 7504 h 10000"/>
                <a:gd name="connsiteX24" fmla="*/ 8628 w 10000"/>
                <a:gd name="connsiteY24" fmla="*/ 7603 h 10000"/>
                <a:gd name="connsiteX25" fmla="*/ 8590 w 10000"/>
                <a:gd name="connsiteY25" fmla="*/ 8509 h 10000"/>
                <a:gd name="connsiteX26" fmla="*/ 8436 w 10000"/>
                <a:gd name="connsiteY26" fmla="*/ 8413 h 10000"/>
                <a:gd name="connsiteX27" fmla="*/ 8436 w 10000"/>
                <a:gd name="connsiteY27" fmla="*/ 8355 h 10000"/>
                <a:gd name="connsiteX28" fmla="*/ 8478 w 10000"/>
                <a:gd name="connsiteY28" fmla="*/ 8219 h 10000"/>
                <a:gd name="connsiteX29" fmla="*/ 8478 w 10000"/>
                <a:gd name="connsiteY29" fmla="*/ 8162 h 10000"/>
                <a:gd name="connsiteX30" fmla="*/ 8382 w 10000"/>
                <a:gd name="connsiteY30" fmla="*/ 8007 h 10000"/>
                <a:gd name="connsiteX31" fmla="*/ 8356 w 10000"/>
                <a:gd name="connsiteY31" fmla="*/ 8355 h 10000"/>
                <a:gd name="connsiteX32" fmla="*/ 8409 w 10000"/>
                <a:gd name="connsiteY32" fmla="*/ 8664 h 10000"/>
                <a:gd name="connsiteX33" fmla="*/ 8393 w 10000"/>
                <a:gd name="connsiteY33" fmla="*/ 8664 h 10000"/>
                <a:gd name="connsiteX34" fmla="*/ 8297 w 10000"/>
                <a:gd name="connsiteY34" fmla="*/ 8355 h 10000"/>
                <a:gd name="connsiteX35" fmla="*/ 8254 w 10000"/>
                <a:gd name="connsiteY35" fmla="*/ 7817 h 10000"/>
                <a:gd name="connsiteX36" fmla="*/ 8217 w 10000"/>
                <a:gd name="connsiteY36" fmla="*/ 7817 h 10000"/>
                <a:gd name="connsiteX37" fmla="*/ 8201 w 10000"/>
                <a:gd name="connsiteY37" fmla="*/ 8007 h 10000"/>
                <a:gd name="connsiteX38" fmla="*/ 8115 w 10000"/>
                <a:gd name="connsiteY38" fmla="*/ 7852 h 10000"/>
                <a:gd name="connsiteX39" fmla="*/ 8078 w 10000"/>
                <a:gd name="connsiteY39" fmla="*/ 8102 h 10000"/>
                <a:gd name="connsiteX40" fmla="*/ 8078 w 10000"/>
                <a:gd name="connsiteY40" fmla="*/ 7910 h 10000"/>
                <a:gd name="connsiteX41" fmla="*/ 7939 w 10000"/>
                <a:gd name="connsiteY41" fmla="*/ 8315 h 10000"/>
                <a:gd name="connsiteX42" fmla="*/ 7854 w 10000"/>
                <a:gd name="connsiteY42" fmla="*/ 8315 h 10000"/>
                <a:gd name="connsiteX43" fmla="*/ 7645 w 10000"/>
                <a:gd name="connsiteY43" fmla="*/ 8913 h 10000"/>
                <a:gd name="connsiteX44" fmla="*/ 7603 w 10000"/>
                <a:gd name="connsiteY44" fmla="*/ 8723 h 10000"/>
                <a:gd name="connsiteX45" fmla="*/ 7635 w 10000"/>
                <a:gd name="connsiteY45" fmla="*/ 9108 h 10000"/>
                <a:gd name="connsiteX46" fmla="*/ 7533 w 10000"/>
                <a:gd name="connsiteY46" fmla="*/ 9108 h 10000"/>
                <a:gd name="connsiteX47" fmla="*/ 7453 w 10000"/>
                <a:gd name="connsiteY47" fmla="*/ 9956 h 10000"/>
                <a:gd name="connsiteX48" fmla="*/ 7549 w 10000"/>
                <a:gd name="connsiteY48" fmla="*/ 8043 h 10000"/>
                <a:gd name="connsiteX49" fmla="*/ 7472 w 10000"/>
                <a:gd name="connsiteY49" fmla="*/ 8639 h 10000"/>
                <a:gd name="connsiteX50" fmla="*/ 7424 w 10000"/>
                <a:gd name="connsiteY50" fmla="*/ 9315 h 10000"/>
                <a:gd name="connsiteX51" fmla="*/ 7386 w 10000"/>
                <a:gd name="connsiteY51" fmla="*/ 8408 h 10000"/>
                <a:gd name="connsiteX52" fmla="*/ 7347 w 10000"/>
                <a:gd name="connsiteY52" fmla="*/ 8843 h 10000"/>
                <a:gd name="connsiteX53" fmla="*/ 7267 w 10000"/>
                <a:gd name="connsiteY53" fmla="*/ 8480 h 10000"/>
                <a:gd name="connsiteX54" fmla="*/ 7054 w 10000"/>
                <a:gd name="connsiteY54" fmla="*/ 9009 h 10000"/>
                <a:gd name="connsiteX55" fmla="*/ 7053 w 10000"/>
                <a:gd name="connsiteY55" fmla="*/ 7973 h 10000"/>
                <a:gd name="connsiteX56" fmla="*/ 7026 w 10000"/>
                <a:gd name="connsiteY56" fmla="*/ 8528 h 10000"/>
                <a:gd name="connsiteX57" fmla="*/ 6828 w 10000"/>
                <a:gd name="connsiteY57" fmla="*/ 8732 h 10000"/>
                <a:gd name="connsiteX58" fmla="*/ 6677 w 10000"/>
                <a:gd name="connsiteY58" fmla="*/ 8517 h 10000"/>
                <a:gd name="connsiteX59" fmla="*/ 6616 w 10000"/>
                <a:gd name="connsiteY59" fmla="*/ 8722 h 10000"/>
                <a:gd name="connsiteX60" fmla="*/ 6417 w 10000"/>
                <a:gd name="connsiteY60" fmla="*/ 8846 h 10000"/>
                <a:gd name="connsiteX61" fmla="*/ 6500 w 10000"/>
                <a:gd name="connsiteY61" fmla="*/ 8846 h 10000"/>
                <a:gd name="connsiteX62" fmla="*/ 6333 w 10000"/>
                <a:gd name="connsiteY62" fmla="*/ 9234 h 10000"/>
                <a:gd name="connsiteX63" fmla="*/ 6333 w 10000"/>
                <a:gd name="connsiteY63" fmla="*/ 8846 h 10000"/>
                <a:gd name="connsiteX64" fmla="*/ 6250 w 10000"/>
                <a:gd name="connsiteY64" fmla="*/ 8846 h 10000"/>
                <a:gd name="connsiteX65" fmla="*/ 6167 w 10000"/>
                <a:gd name="connsiteY65" fmla="*/ 8846 h 10000"/>
                <a:gd name="connsiteX66" fmla="*/ 5917 w 10000"/>
                <a:gd name="connsiteY66" fmla="*/ 8846 h 10000"/>
                <a:gd name="connsiteX67" fmla="*/ 5879 w 10000"/>
                <a:gd name="connsiteY67" fmla="*/ 8415 h 10000"/>
                <a:gd name="connsiteX68" fmla="*/ 5753 w 10000"/>
                <a:gd name="connsiteY68" fmla="*/ 8606 h 10000"/>
                <a:gd name="connsiteX69" fmla="*/ 5700 w 10000"/>
                <a:gd name="connsiteY69" fmla="*/ 8656 h 10000"/>
                <a:gd name="connsiteX70" fmla="*/ 5559 w 10000"/>
                <a:gd name="connsiteY70" fmla="*/ 8680 h 10000"/>
                <a:gd name="connsiteX71" fmla="*/ 5472 w 10000"/>
                <a:gd name="connsiteY71" fmla="*/ 8691 h 10000"/>
                <a:gd name="connsiteX72" fmla="*/ 5335 w 10000"/>
                <a:gd name="connsiteY72" fmla="*/ 9497 h 10000"/>
                <a:gd name="connsiteX73" fmla="*/ 5268 w 10000"/>
                <a:gd name="connsiteY73" fmla="*/ 8921 h 10000"/>
                <a:gd name="connsiteX74" fmla="*/ 5151 w 10000"/>
                <a:gd name="connsiteY74" fmla="*/ 8930 h 10000"/>
                <a:gd name="connsiteX75" fmla="*/ 5108 w 10000"/>
                <a:gd name="connsiteY75" fmla="*/ 9835 h 10000"/>
                <a:gd name="connsiteX76" fmla="*/ 5076 w 10000"/>
                <a:gd name="connsiteY76" fmla="*/ 9635 h 10000"/>
                <a:gd name="connsiteX77" fmla="*/ 5000 w 10000"/>
                <a:gd name="connsiteY77" fmla="*/ 9619 h 10000"/>
                <a:gd name="connsiteX78" fmla="*/ 5083 w 10000"/>
                <a:gd name="connsiteY78" fmla="*/ 8846 h 10000"/>
                <a:gd name="connsiteX79" fmla="*/ 5083 w 10000"/>
                <a:gd name="connsiteY79" fmla="*/ 10000 h 10000"/>
                <a:gd name="connsiteX80" fmla="*/ 4958 w 10000"/>
                <a:gd name="connsiteY80" fmla="*/ 8169 h 10000"/>
                <a:gd name="connsiteX81" fmla="*/ 4917 w 10000"/>
                <a:gd name="connsiteY81" fmla="*/ 8463 h 10000"/>
                <a:gd name="connsiteX82" fmla="*/ 4833 w 10000"/>
                <a:gd name="connsiteY82" fmla="*/ 8079 h 10000"/>
                <a:gd name="connsiteX83" fmla="*/ 4650 w 10000"/>
                <a:gd name="connsiteY83" fmla="*/ 8534 h 10000"/>
                <a:gd name="connsiteX84" fmla="*/ 4650 w 10000"/>
                <a:gd name="connsiteY84" fmla="*/ 8007 h 10000"/>
                <a:gd name="connsiteX85" fmla="*/ 4567 w 10000"/>
                <a:gd name="connsiteY85" fmla="*/ 7480 h 10000"/>
                <a:gd name="connsiteX86" fmla="*/ 4484 w 10000"/>
                <a:gd name="connsiteY86" fmla="*/ 9061 h 10000"/>
                <a:gd name="connsiteX87" fmla="*/ 4400 w 10000"/>
                <a:gd name="connsiteY87" fmla="*/ 8007 h 10000"/>
                <a:gd name="connsiteX88" fmla="*/ 4400 w 10000"/>
                <a:gd name="connsiteY88" fmla="*/ 7480 h 10000"/>
                <a:gd name="connsiteX89" fmla="*/ 4345 w 10000"/>
                <a:gd name="connsiteY89" fmla="*/ 8353 h 10000"/>
                <a:gd name="connsiteX90" fmla="*/ 4150 w 10000"/>
                <a:gd name="connsiteY90" fmla="*/ 7480 h 10000"/>
                <a:gd name="connsiteX91" fmla="*/ 4067 w 10000"/>
                <a:gd name="connsiteY91" fmla="*/ 8007 h 10000"/>
                <a:gd name="connsiteX92" fmla="*/ 3984 w 10000"/>
                <a:gd name="connsiteY92" fmla="*/ 8007 h 10000"/>
                <a:gd name="connsiteX93" fmla="*/ 3900 w 10000"/>
                <a:gd name="connsiteY93" fmla="*/ 7480 h 10000"/>
                <a:gd name="connsiteX94" fmla="*/ 3833 w 10000"/>
                <a:gd name="connsiteY94" fmla="*/ 8463 h 10000"/>
                <a:gd name="connsiteX95" fmla="*/ 3719 w 10000"/>
                <a:gd name="connsiteY95" fmla="*/ 8559 h 10000"/>
                <a:gd name="connsiteX96" fmla="*/ 3750 w 10000"/>
                <a:gd name="connsiteY96" fmla="*/ 7693 h 10000"/>
                <a:gd name="connsiteX97" fmla="*/ 3631 w 10000"/>
                <a:gd name="connsiteY97" fmla="*/ 7817 h 10000"/>
                <a:gd name="connsiteX98" fmla="*/ 3615 w 10000"/>
                <a:gd name="connsiteY98" fmla="*/ 7817 h 10000"/>
                <a:gd name="connsiteX99" fmla="*/ 3484 w 10000"/>
                <a:gd name="connsiteY99" fmla="*/ 6953 h 10000"/>
                <a:gd name="connsiteX100" fmla="*/ 3406 w 10000"/>
                <a:gd name="connsiteY100" fmla="*/ 7255 h 10000"/>
                <a:gd name="connsiteX101" fmla="*/ 3198 w 10000"/>
                <a:gd name="connsiteY101" fmla="*/ 7159 h 10000"/>
                <a:gd name="connsiteX102" fmla="*/ 3091 w 10000"/>
                <a:gd name="connsiteY102" fmla="*/ 7217 h 10000"/>
                <a:gd name="connsiteX103" fmla="*/ 3006 w 10000"/>
                <a:gd name="connsiteY103" fmla="*/ 6812 h 10000"/>
                <a:gd name="connsiteX104" fmla="*/ 2990 w 10000"/>
                <a:gd name="connsiteY104" fmla="*/ 6812 h 10000"/>
                <a:gd name="connsiteX105" fmla="*/ 2936 w 10000"/>
                <a:gd name="connsiteY105" fmla="*/ 7350 h 10000"/>
                <a:gd name="connsiteX106" fmla="*/ 2900 w 10000"/>
                <a:gd name="connsiteY106" fmla="*/ 6426 h 10000"/>
                <a:gd name="connsiteX107" fmla="*/ 2851 w 10000"/>
                <a:gd name="connsiteY107" fmla="*/ 6407 h 10000"/>
                <a:gd name="connsiteX108" fmla="*/ 2840 w 10000"/>
                <a:gd name="connsiteY108" fmla="*/ 6407 h 10000"/>
                <a:gd name="connsiteX109" fmla="*/ 2840 w 10000"/>
                <a:gd name="connsiteY109" fmla="*/ 6657 h 10000"/>
                <a:gd name="connsiteX110" fmla="*/ 2798 w 10000"/>
                <a:gd name="connsiteY110" fmla="*/ 6502 h 10000"/>
                <a:gd name="connsiteX111" fmla="*/ 2814 w 10000"/>
                <a:gd name="connsiteY111" fmla="*/ 5905 h 10000"/>
                <a:gd name="connsiteX112" fmla="*/ 2563 w 10000"/>
                <a:gd name="connsiteY112" fmla="*/ 5750 h 10000"/>
                <a:gd name="connsiteX113" fmla="*/ 2400 w 10000"/>
                <a:gd name="connsiteY113" fmla="*/ 5900 h 10000"/>
                <a:gd name="connsiteX114" fmla="*/ 2023 w 10000"/>
                <a:gd name="connsiteY114" fmla="*/ 4401 h 10000"/>
                <a:gd name="connsiteX115" fmla="*/ 2034 w 10000"/>
                <a:gd name="connsiteY115" fmla="*/ 4649 h 10000"/>
                <a:gd name="connsiteX116" fmla="*/ 1815 w 10000"/>
                <a:gd name="connsiteY116" fmla="*/ 4517 h 10000"/>
                <a:gd name="connsiteX117" fmla="*/ 1815 w 10000"/>
                <a:gd name="connsiteY117" fmla="*/ 4360 h 10000"/>
                <a:gd name="connsiteX118" fmla="*/ 1842 w 10000"/>
                <a:gd name="connsiteY118" fmla="*/ 3896 h 10000"/>
                <a:gd name="connsiteX119" fmla="*/ 1773 w 10000"/>
                <a:gd name="connsiteY119" fmla="*/ 3607 h 10000"/>
                <a:gd name="connsiteX120" fmla="*/ 1580 w 10000"/>
                <a:gd name="connsiteY120" fmla="*/ 3358 h 10000"/>
                <a:gd name="connsiteX121" fmla="*/ 1468 w 10000"/>
                <a:gd name="connsiteY121" fmla="*/ 3550 h 10000"/>
                <a:gd name="connsiteX122" fmla="*/ 1468 w 10000"/>
                <a:gd name="connsiteY122" fmla="*/ 4304 h 10000"/>
                <a:gd name="connsiteX123" fmla="*/ 1442 w 10000"/>
                <a:gd name="connsiteY123" fmla="*/ 4360 h 10000"/>
                <a:gd name="connsiteX124" fmla="*/ 1383 w 10000"/>
                <a:gd name="connsiteY124" fmla="*/ 4360 h 10000"/>
                <a:gd name="connsiteX125" fmla="*/ 1233 w 10000"/>
                <a:gd name="connsiteY125" fmla="*/ 3802 h 10000"/>
                <a:gd name="connsiteX126" fmla="*/ 1095 w 10000"/>
                <a:gd name="connsiteY126" fmla="*/ 4765 h 10000"/>
                <a:gd name="connsiteX127" fmla="*/ 1041 w 10000"/>
                <a:gd name="connsiteY127" fmla="*/ 4709 h 10000"/>
                <a:gd name="connsiteX128" fmla="*/ 886 w 10000"/>
                <a:gd name="connsiteY128" fmla="*/ 3452 h 10000"/>
                <a:gd name="connsiteX129" fmla="*/ 721 w 10000"/>
                <a:gd name="connsiteY129" fmla="*/ 3107 h 10000"/>
                <a:gd name="connsiteX130" fmla="*/ 625 w 10000"/>
                <a:gd name="connsiteY130" fmla="*/ 3204 h 10000"/>
                <a:gd name="connsiteX131" fmla="*/ 651 w 10000"/>
                <a:gd name="connsiteY131" fmla="*/ 2758 h 10000"/>
                <a:gd name="connsiteX132" fmla="*/ 358 w 10000"/>
                <a:gd name="connsiteY132" fmla="*/ 2547 h 10000"/>
                <a:gd name="connsiteX133" fmla="*/ 416 w 10000"/>
                <a:gd name="connsiteY133" fmla="*/ 2298 h 10000"/>
                <a:gd name="connsiteX134" fmla="*/ 374 w 10000"/>
                <a:gd name="connsiteY134" fmla="*/ 2298 h 10000"/>
                <a:gd name="connsiteX135" fmla="*/ 251 w 10000"/>
                <a:gd name="connsiteY135" fmla="*/ 2547 h 10000"/>
                <a:gd name="connsiteX136" fmla="*/ 304 w 10000"/>
                <a:gd name="connsiteY136" fmla="*/ 2298 h 10000"/>
                <a:gd name="connsiteX137" fmla="*/ 320 w 10000"/>
                <a:gd name="connsiteY137" fmla="*/ 2199 h 10000"/>
                <a:gd name="connsiteX138" fmla="*/ 155 w 10000"/>
                <a:gd name="connsiteY138" fmla="*/ 2412 h 10000"/>
                <a:gd name="connsiteX139" fmla="*/ 155 w 10000"/>
                <a:gd name="connsiteY139" fmla="*/ 1156 h 10000"/>
                <a:gd name="connsiteX140" fmla="*/ 43 w 10000"/>
                <a:gd name="connsiteY140" fmla="*/ 1062 h 10000"/>
                <a:gd name="connsiteX141" fmla="*/ 0 w 10000"/>
                <a:gd name="connsiteY141" fmla="*/ 1313 h 10000"/>
                <a:gd name="connsiteX142" fmla="*/ 0 w 10000"/>
                <a:gd name="connsiteY14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10000" y="0"/>
                  </a:lnTo>
                  <a:lnTo>
                    <a:pt x="10000" y="7159"/>
                  </a:lnTo>
                  <a:cubicBezTo>
                    <a:pt x="9973" y="7101"/>
                    <a:pt x="9947" y="7023"/>
                    <a:pt x="9920" y="6965"/>
                  </a:cubicBezTo>
                  <a:cubicBezTo>
                    <a:pt x="9895" y="6987"/>
                    <a:pt x="9895" y="7573"/>
                    <a:pt x="9867" y="7647"/>
                  </a:cubicBezTo>
                  <a:cubicBezTo>
                    <a:pt x="9839" y="7721"/>
                    <a:pt x="9777" y="7212"/>
                    <a:pt x="9754" y="7408"/>
                  </a:cubicBezTo>
                  <a:cubicBezTo>
                    <a:pt x="9744" y="7910"/>
                    <a:pt x="9630" y="7692"/>
                    <a:pt x="9652" y="8040"/>
                  </a:cubicBezTo>
                  <a:cubicBezTo>
                    <a:pt x="9616" y="8236"/>
                    <a:pt x="9680" y="8926"/>
                    <a:pt x="9620" y="9032"/>
                  </a:cubicBezTo>
                  <a:cubicBezTo>
                    <a:pt x="9585" y="9128"/>
                    <a:pt x="9555" y="8527"/>
                    <a:pt x="9510" y="8540"/>
                  </a:cubicBezTo>
                  <a:cubicBezTo>
                    <a:pt x="9465" y="8553"/>
                    <a:pt x="9386" y="9140"/>
                    <a:pt x="9349" y="9108"/>
                  </a:cubicBezTo>
                  <a:cubicBezTo>
                    <a:pt x="9290" y="9029"/>
                    <a:pt x="9311" y="9029"/>
                    <a:pt x="9279" y="8855"/>
                  </a:cubicBezTo>
                  <a:cubicBezTo>
                    <a:pt x="9274" y="8876"/>
                    <a:pt x="9263" y="8896"/>
                    <a:pt x="9253" y="8913"/>
                  </a:cubicBezTo>
                  <a:cubicBezTo>
                    <a:pt x="9263" y="9146"/>
                    <a:pt x="9274" y="9223"/>
                    <a:pt x="9242" y="9358"/>
                  </a:cubicBezTo>
                  <a:cubicBezTo>
                    <a:pt x="9210" y="9378"/>
                    <a:pt x="9183" y="9397"/>
                    <a:pt x="9156" y="9414"/>
                  </a:cubicBezTo>
                  <a:cubicBezTo>
                    <a:pt x="9135" y="9029"/>
                    <a:pt x="9119" y="9069"/>
                    <a:pt x="9034" y="8913"/>
                  </a:cubicBezTo>
                  <a:cubicBezTo>
                    <a:pt x="9044" y="8837"/>
                    <a:pt x="9060" y="8778"/>
                    <a:pt x="9071" y="8723"/>
                  </a:cubicBezTo>
                  <a:cubicBezTo>
                    <a:pt x="9050" y="8604"/>
                    <a:pt x="9028" y="8509"/>
                    <a:pt x="9007" y="8413"/>
                  </a:cubicBezTo>
                  <a:cubicBezTo>
                    <a:pt x="8943" y="8491"/>
                    <a:pt x="8884" y="8587"/>
                    <a:pt x="8825" y="8664"/>
                  </a:cubicBezTo>
                  <a:cubicBezTo>
                    <a:pt x="8820" y="8604"/>
                    <a:pt x="8815" y="8567"/>
                    <a:pt x="8809" y="8509"/>
                  </a:cubicBezTo>
                  <a:cubicBezTo>
                    <a:pt x="8831" y="8450"/>
                    <a:pt x="8847" y="8376"/>
                    <a:pt x="8868" y="8315"/>
                  </a:cubicBezTo>
                  <a:cubicBezTo>
                    <a:pt x="8857" y="8256"/>
                    <a:pt x="8847" y="8219"/>
                    <a:pt x="8836" y="8162"/>
                  </a:cubicBezTo>
                  <a:cubicBezTo>
                    <a:pt x="8809" y="8201"/>
                    <a:pt x="8783" y="8219"/>
                    <a:pt x="8756" y="8256"/>
                  </a:cubicBezTo>
                  <a:cubicBezTo>
                    <a:pt x="8767" y="7872"/>
                    <a:pt x="8761" y="7872"/>
                    <a:pt x="8671" y="7852"/>
                  </a:cubicBezTo>
                  <a:cubicBezTo>
                    <a:pt x="8681" y="7738"/>
                    <a:pt x="8692" y="7622"/>
                    <a:pt x="8697" y="7504"/>
                  </a:cubicBezTo>
                  <a:cubicBezTo>
                    <a:pt x="8649" y="7543"/>
                    <a:pt x="8660" y="7523"/>
                    <a:pt x="8628" y="7603"/>
                  </a:cubicBezTo>
                  <a:cubicBezTo>
                    <a:pt x="8639" y="7817"/>
                    <a:pt x="8585" y="8024"/>
                    <a:pt x="8590" y="8509"/>
                  </a:cubicBezTo>
                  <a:cubicBezTo>
                    <a:pt x="8500" y="8450"/>
                    <a:pt x="8526" y="8394"/>
                    <a:pt x="8436" y="8413"/>
                  </a:cubicBezTo>
                  <a:lnTo>
                    <a:pt x="8436" y="8355"/>
                  </a:lnTo>
                  <a:cubicBezTo>
                    <a:pt x="8452" y="8315"/>
                    <a:pt x="8462" y="8256"/>
                    <a:pt x="8478" y="8219"/>
                  </a:cubicBezTo>
                  <a:lnTo>
                    <a:pt x="8478" y="8162"/>
                  </a:lnTo>
                  <a:cubicBezTo>
                    <a:pt x="8382" y="8162"/>
                    <a:pt x="8425" y="8219"/>
                    <a:pt x="8382" y="8007"/>
                  </a:cubicBezTo>
                  <a:cubicBezTo>
                    <a:pt x="8372" y="8123"/>
                    <a:pt x="8361" y="8238"/>
                    <a:pt x="8356" y="8355"/>
                  </a:cubicBezTo>
                  <a:cubicBezTo>
                    <a:pt x="8393" y="8470"/>
                    <a:pt x="8393" y="8450"/>
                    <a:pt x="8409" y="8664"/>
                  </a:cubicBezTo>
                  <a:lnTo>
                    <a:pt x="8393" y="8664"/>
                  </a:lnTo>
                  <a:cubicBezTo>
                    <a:pt x="8372" y="8491"/>
                    <a:pt x="8350" y="8430"/>
                    <a:pt x="8297" y="8355"/>
                  </a:cubicBezTo>
                  <a:cubicBezTo>
                    <a:pt x="8324" y="8143"/>
                    <a:pt x="8313" y="7910"/>
                    <a:pt x="8254" y="7817"/>
                  </a:cubicBezTo>
                  <a:cubicBezTo>
                    <a:pt x="8238" y="7677"/>
                    <a:pt x="8254" y="7776"/>
                    <a:pt x="8217" y="7817"/>
                  </a:cubicBezTo>
                  <a:cubicBezTo>
                    <a:pt x="8211" y="7872"/>
                    <a:pt x="8206" y="7950"/>
                    <a:pt x="8201" y="8007"/>
                  </a:cubicBezTo>
                  <a:cubicBezTo>
                    <a:pt x="8174" y="7970"/>
                    <a:pt x="8147" y="7910"/>
                    <a:pt x="8115" y="7852"/>
                  </a:cubicBezTo>
                  <a:cubicBezTo>
                    <a:pt x="8105" y="7950"/>
                    <a:pt x="8089" y="8024"/>
                    <a:pt x="8078" y="8102"/>
                  </a:cubicBezTo>
                  <a:lnTo>
                    <a:pt x="8078" y="7910"/>
                  </a:lnTo>
                  <a:cubicBezTo>
                    <a:pt x="7998" y="8046"/>
                    <a:pt x="7993" y="8024"/>
                    <a:pt x="7939" y="8315"/>
                  </a:cubicBezTo>
                  <a:cubicBezTo>
                    <a:pt x="7880" y="8256"/>
                    <a:pt x="7891" y="8201"/>
                    <a:pt x="7854" y="8315"/>
                  </a:cubicBezTo>
                  <a:cubicBezTo>
                    <a:pt x="7784" y="8567"/>
                    <a:pt x="7752" y="8913"/>
                    <a:pt x="7645" y="8913"/>
                  </a:cubicBezTo>
                  <a:cubicBezTo>
                    <a:pt x="7629" y="8758"/>
                    <a:pt x="7640" y="8798"/>
                    <a:pt x="7603" y="8723"/>
                  </a:cubicBezTo>
                  <a:cubicBezTo>
                    <a:pt x="7613" y="8837"/>
                    <a:pt x="7624" y="8972"/>
                    <a:pt x="7635" y="9108"/>
                  </a:cubicBezTo>
                  <a:cubicBezTo>
                    <a:pt x="7560" y="9089"/>
                    <a:pt x="7576" y="9010"/>
                    <a:pt x="7533" y="9108"/>
                  </a:cubicBezTo>
                  <a:cubicBezTo>
                    <a:pt x="7549" y="9280"/>
                    <a:pt x="7491" y="9763"/>
                    <a:pt x="7453" y="9956"/>
                  </a:cubicBezTo>
                  <a:cubicBezTo>
                    <a:pt x="7384" y="9935"/>
                    <a:pt x="7608" y="7889"/>
                    <a:pt x="7549" y="8043"/>
                  </a:cubicBezTo>
                  <a:cubicBezTo>
                    <a:pt x="7571" y="8351"/>
                    <a:pt x="7418" y="8544"/>
                    <a:pt x="7472" y="8639"/>
                  </a:cubicBezTo>
                  <a:cubicBezTo>
                    <a:pt x="7467" y="8697"/>
                    <a:pt x="7435" y="9254"/>
                    <a:pt x="7424" y="9315"/>
                  </a:cubicBezTo>
                  <a:cubicBezTo>
                    <a:pt x="7397" y="9275"/>
                    <a:pt x="7413" y="8448"/>
                    <a:pt x="7386" y="8408"/>
                  </a:cubicBezTo>
                  <a:cubicBezTo>
                    <a:pt x="7387" y="8096"/>
                    <a:pt x="7346" y="9192"/>
                    <a:pt x="7347" y="8843"/>
                  </a:cubicBezTo>
                  <a:cubicBezTo>
                    <a:pt x="7359" y="8380"/>
                    <a:pt x="7316" y="8452"/>
                    <a:pt x="7267" y="8480"/>
                  </a:cubicBezTo>
                  <a:cubicBezTo>
                    <a:pt x="7192" y="8385"/>
                    <a:pt x="7140" y="8951"/>
                    <a:pt x="7054" y="9009"/>
                  </a:cubicBezTo>
                  <a:cubicBezTo>
                    <a:pt x="7065" y="9337"/>
                    <a:pt x="7122" y="7839"/>
                    <a:pt x="7053" y="7973"/>
                  </a:cubicBezTo>
                  <a:cubicBezTo>
                    <a:pt x="7047" y="7778"/>
                    <a:pt x="7026" y="8855"/>
                    <a:pt x="7026" y="8528"/>
                  </a:cubicBezTo>
                  <a:cubicBezTo>
                    <a:pt x="6930" y="8603"/>
                    <a:pt x="6919" y="8655"/>
                    <a:pt x="6828" y="8732"/>
                  </a:cubicBezTo>
                  <a:cubicBezTo>
                    <a:pt x="6805" y="8225"/>
                    <a:pt x="6678" y="9031"/>
                    <a:pt x="6677" y="8517"/>
                  </a:cubicBezTo>
                  <a:cubicBezTo>
                    <a:pt x="6715" y="8593"/>
                    <a:pt x="6595" y="8585"/>
                    <a:pt x="6616" y="8722"/>
                  </a:cubicBezTo>
                  <a:cubicBezTo>
                    <a:pt x="6541" y="8702"/>
                    <a:pt x="6433" y="8539"/>
                    <a:pt x="6417" y="8846"/>
                  </a:cubicBezTo>
                  <a:cubicBezTo>
                    <a:pt x="6460" y="8905"/>
                    <a:pt x="6473" y="8750"/>
                    <a:pt x="6500" y="8846"/>
                  </a:cubicBezTo>
                  <a:cubicBezTo>
                    <a:pt x="6447" y="8964"/>
                    <a:pt x="6419" y="9193"/>
                    <a:pt x="6333" y="9234"/>
                  </a:cubicBezTo>
                  <a:cubicBezTo>
                    <a:pt x="6344" y="8983"/>
                    <a:pt x="6392" y="8984"/>
                    <a:pt x="6333" y="8846"/>
                  </a:cubicBezTo>
                  <a:lnTo>
                    <a:pt x="6250" y="8846"/>
                  </a:lnTo>
                  <a:cubicBezTo>
                    <a:pt x="6288" y="8025"/>
                    <a:pt x="6129" y="9669"/>
                    <a:pt x="6167" y="8846"/>
                  </a:cubicBezTo>
                  <a:cubicBezTo>
                    <a:pt x="6109" y="8692"/>
                    <a:pt x="5970" y="8637"/>
                    <a:pt x="5917" y="8846"/>
                  </a:cubicBezTo>
                  <a:cubicBezTo>
                    <a:pt x="5943" y="9118"/>
                    <a:pt x="5820" y="8377"/>
                    <a:pt x="5879" y="8415"/>
                  </a:cubicBezTo>
                  <a:cubicBezTo>
                    <a:pt x="5873" y="8471"/>
                    <a:pt x="5758" y="8549"/>
                    <a:pt x="5753" y="8606"/>
                  </a:cubicBezTo>
                  <a:cubicBezTo>
                    <a:pt x="5646" y="8588"/>
                    <a:pt x="5764" y="8595"/>
                    <a:pt x="5700" y="8656"/>
                  </a:cubicBezTo>
                  <a:cubicBezTo>
                    <a:pt x="5673" y="8481"/>
                    <a:pt x="5580" y="8855"/>
                    <a:pt x="5559" y="8680"/>
                  </a:cubicBezTo>
                  <a:cubicBezTo>
                    <a:pt x="5527" y="8855"/>
                    <a:pt x="5578" y="8656"/>
                    <a:pt x="5472" y="8691"/>
                  </a:cubicBezTo>
                  <a:cubicBezTo>
                    <a:pt x="5450" y="8519"/>
                    <a:pt x="5388" y="9595"/>
                    <a:pt x="5335" y="9497"/>
                  </a:cubicBezTo>
                  <a:cubicBezTo>
                    <a:pt x="5340" y="9364"/>
                    <a:pt x="5263" y="9056"/>
                    <a:pt x="5268" y="8921"/>
                  </a:cubicBezTo>
                  <a:cubicBezTo>
                    <a:pt x="5241" y="9036"/>
                    <a:pt x="5177" y="8758"/>
                    <a:pt x="5151" y="8930"/>
                  </a:cubicBezTo>
                  <a:cubicBezTo>
                    <a:pt x="5135" y="8913"/>
                    <a:pt x="5124" y="9856"/>
                    <a:pt x="5108" y="9835"/>
                  </a:cubicBezTo>
                  <a:cubicBezTo>
                    <a:pt x="5097" y="9586"/>
                    <a:pt x="5129" y="9808"/>
                    <a:pt x="5076" y="9635"/>
                  </a:cubicBezTo>
                  <a:cubicBezTo>
                    <a:pt x="5051" y="9630"/>
                    <a:pt x="5025" y="9624"/>
                    <a:pt x="5000" y="9619"/>
                  </a:cubicBezTo>
                  <a:cubicBezTo>
                    <a:pt x="5028" y="9360"/>
                    <a:pt x="5055" y="9106"/>
                    <a:pt x="5083" y="8846"/>
                  </a:cubicBezTo>
                  <a:cubicBezTo>
                    <a:pt x="5097" y="8909"/>
                    <a:pt x="5104" y="9988"/>
                    <a:pt x="5083" y="10000"/>
                  </a:cubicBezTo>
                  <a:cubicBezTo>
                    <a:pt x="4987" y="9887"/>
                    <a:pt x="5011" y="8440"/>
                    <a:pt x="4958" y="8169"/>
                  </a:cubicBezTo>
                  <a:cubicBezTo>
                    <a:pt x="4867" y="8384"/>
                    <a:pt x="5040" y="8520"/>
                    <a:pt x="4917" y="8463"/>
                  </a:cubicBezTo>
                  <a:cubicBezTo>
                    <a:pt x="4907" y="8734"/>
                    <a:pt x="4870" y="7904"/>
                    <a:pt x="4833" y="8079"/>
                  </a:cubicBezTo>
                  <a:cubicBezTo>
                    <a:pt x="4678" y="7652"/>
                    <a:pt x="4816" y="8726"/>
                    <a:pt x="4650" y="8534"/>
                  </a:cubicBezTo>
                  <a:cubicBezTo>
                    <a:pt x="4661" y="8611"/>
                    <a:pt x="4640" y="7911"/>
                    <a:pt x="4650" y="8007"/>
                  </a:cubicBezTo>
                  <a:cubicBezTo>
                    <a:pt x="4768" y="7303"/>
                    <a:pt x="4449" y="8185"/>
                    <a:pt x="4567" y="7480"/>
                  </a:cubicBezTo>
                  <a:cubicBezTo>
                    <a:pt x="4551" y="7364"/>
                    <a:pt x="4500" y="9157"/>
                    <a:pt x="4484" y="9061"/>
                  </a:cubicBezTo>
                  <a:cubicBezTo>
                    <a:pt x="4383" y="9157"/>
                    <a:pt x="4491" y="8182"/>
                    <a:pt x="4400" y="8007"/>
                  </a:cubicBezTo>
                  <a:cubicBezTo>
                    <a:pt x="4400" y="7889"/>
                    <a:pt x="4406" y="7614"/>
                    <a:pt x="4400" y="7480"/>
                  </a:cubicBezTo>
                  <a:cubicBezTo>
                    <a:pt x="4514" y="6663"/>
                    <a:pt x="4231" y="9170"/>
                    <a:pt x="4345" y="8353"/>
                  </a:cubicBezTo>
                  <a:cubicBezTo>
                    <a:pt x="4308" y="8045"/>
                    <a:pt x="4225" y="7711"/>
                    <a:pt x="4150" y="7480"/>
                  </a:cubicBezTo>
                  <a:cubicBezTo>
                    <a:pt x="4129" y="7288"/>
                    <a:pt x="4088" y="8197"/>
                    <a:pt x="4067" y="8007"/>
                  </a:cubicBezTo>
                  <a:cubicBezTo>
                    <a:pt x="4032" y="7972"/>
                    <a:pt x="4019" y="8042"/>
                    <a:pt x="3984" y="8007"/>
                  </a:cubicBezTo>
                  <a:cubicBezTo>
                    <a:pt x="4011" y="8123"/>
                    <a:pt x="3884" y="7289"/>
                    <a:pt x="3900" y="7480"/>
                  </a:cubicBezTo>
                  <a:cubicBezTo>
                    <a:pt x="3884" y="7462"/>
                    <a:pt x="3849" y="8484"/>
                    <a:pt x="3833" y="8463"/>
                  </a:cubicBezTo>
                  <a:cubicBezTo>
                    <a:pt x="3760" y="8927"/>
                    <a:pt x="3792" y="8094"/>
                    <a:pt x="3719" y="8559"/>
                  </a:cubicBezTo>
                  <a:cubicBezTo>
                    <a:pt x="3713" y="8503"/>
                    <a:pt x="3750" y="7754"/>
                    <a:pt x="3750" y="7693"/>
                  </a:cubicBezTo>
                  <a:cubicBezTo>
                    <a:pt x="3798" y="7019"/>
                    <a:pt x="3679" y="8509"/>
                    <a:pt x="3631" y="7817"/>
                  </a:cubicBezTo>
                  <a:lnTo>
                    <a:pt x="3615" y="7817"/>
                  </a:lnTo>
                  <a:cubicBezTo>
                    <a:pt x="3556" y="7929"/>
                    <a:pt x="3548" y="7071"/>
                    <a:pt x="3484" y="6953"/>
                  </a:cubicBezTo>
                  <a:cubicBezTo>
                    <a:pt x="3463" y="6759"/>
                    <a:pt x="3428" y="7467"/>
                    <a:pt x="3406" y="7255"/>
                  </a:cubicBezTo>
                  <a:cubicBezTo>
                    <a:pt x="3326" y="7217"/>
                    <a:pt x="3235" y="7119"/>
                    <a:pt x="3198" y="7159"/>
                  </a:cubicBezTo>
                  <a:cubicBezTo>
                    <a:pt x="3139" y="7255"/>
                    <a:pt x="3145" y="7331"/>
                    <a:pt x="3091" y="7217"/>
                  </a:cubicBezTo>
                  <a:cubicBezTo>
                    <a:pt x="3059" y="7082"/>
                    <a:pt x="3033" y="6945"/>
                    <a:pt x="3006" y="6812"/>
                  </a:cubicBezTo>
                  <a:lnTo>
                    <a:pt x="2990" y="6812"/>
                  </a:lnTo>
                  <a:cubicBezTo>
                    <a:pt x="2974" y="7043"/>
                    <a:pt x="2963" y="7180"/>
                    <a:pt x="2936" y="7350"/>
                  </a:cubicBezTo>
                  <a:cubicBezTo>
                    <a:pt x="2926" y="7350"/>
                    <a:pt x="2910" y="6444"/>
                    <a:pt x="2900" y="6426"/>
                  </a:cubicBezTo>
                  <a:cubicBezTo>
                    <a:pt x="2889" y="6018"/>
                    <a:pt x="2915" y="6600"/>
                    <a:pt x="2851" y="6407"/>
                  </a:cubicBezTo>
                  <a:lnTo>
                    <a:pt x="2840" y="6407"/>
                  </a:lnTo>
                  <a:lnTo>
                    <a:pt x="2840" y="6657"/>
                  </a:lnTo>
                  <a:cubicBezTo>
                    <a:pt x="2824" y="6618"/>
                    <a:pt x="2814" y="6560"/>
                    <a:pt x="2798" y="6502"/>
                  </a:cubicBezTo>
                  <a:cubicBezTo>
                    <a:pt x="2824" y="6291"/>
                    <a:pt x="2851" y="6097"/>
                    <a:pt x="2814" y="5905"/>
                  </a:cubicBezTo>
                  <a:cubicBezTo>
                    <a:pt x="2750" y="5982"/>
                    <a:pt x="2611" y="5905"/>
                    <a:pt x="2563" y="5750"/>
                  </a:cubicBezTo>
                  <a:cubicBezTo>
                    <a:pt x="2520" y="5865"/>
                    <a:pt x="2437" y="5803"/>
                    <a:pt x="2400" y="5900"/>
                  </a:cubicBezTo>
                  <a:cubicBezTo>
                    <a:pt x="2357" y="5379"/>
                    <a:pt x="2189" y="4554"/>
                    <a:pt x="2023" y="4401"/>
                  </a:cubicBezTo>
                  <a:cubicBezTo>
                    <a:pt x="2029" y="4496"/>
                    <a:pt x="2034" y="4572"/>
                    <a:pt x="2034" y="4649"/>
                  </a:cubicBezTo>
                  <a:cubicBezTo>
                    <a:pt x="1927" y="4419"/>
                    <a:pt x="1949" y="4401"/>
                    <a:pt x="1815" y="4517"/>
                  </a:cubicBezTo>
                  <a:lnTo>
                    <a:pt x="1815" y="4360"/>
                  </a:lnTo>
                  <a:cubicBezTo>
                    <a:pt x="1826" y="4206"/>
                    <a:pt x="1831" y="4053"/>
                    <a:pt x="1842" y="3896"/>
                  </a:cubicBezTo>
                  <a:cubicBezTo>
                    <a:pt x="1789" y="3820"/>
                    <a:pt x="1794" y="3802"/>
                    <a:pt x="1773" y="3607"/>
                  </a:cubicBezTo>
                  <a:cubicBezTo>
                    <a:pt x="1698" y="3665"/>
                    <a:pt x="1666" y="3513"/>
                    <a:pt x="1580" y="3358"/>
                  </a:cubicBezTo>
                  <a:cubicBezTo>
                    <a:pt x="1543" y="3414"/>
                    <a:pt x="1506" y="3493"/>
                    <a:pt x="1468" y="3550"/>
                  </a:cubicBezTo>
                  <a:cubicBezTo>
                    <a:pt x="1511" y="3839"/>
                    <a:pt x="1500" y="3974"/>
                    <a:pt x="1468" y="4304"/>
                  </a:cubicBezTo>
                  <a:cubicBezTo>
                    <a:pt x="1458" y="4323"/>
                    <a:pt x="1452" y="4343"/>
                    <a:pt x="1442" y="4360"/>
                  </a:cubicBezTo>
                  <a:lnTo>
                    <a:pt x="1383" y="4360"/>
                  </a:lnTo>
                  <a:cubicBezTo>
                    <a:pt x="1356" y="4110"/>
                    <a:pt x="1303" y="4013"/>
                    <a:pt x="1233" y="3802"/>
                  </a:cubicBezTo>
                  <a:cubicBezTo>
                    <a:pt x="1196" y="3974"/>
                    <a:pt x="1121" y="4517"/>
                    <a:pt x="1095" y="4765"/>
                  </a:cubicBezTo>
                  <a:cubicBezTo>
                    <a:pt x="1078" y="4747"/>
                    <a:pt x="1057" y="4726"/>
                    <a:pt x="1041" y="4709"/>
                  </a:cubicBezTo>
                  <a:cubicBezTo>
                    <a:pt x="1052" y="4437"/>
                    <a:pt x="934" y="3685"/>
                    <a:pt x="886" y="3452"/>
                  </a:cubicBezTo>
                  <a:cubicBezTo>
                    <a:pt x="838" y="3472"/>
                    <a:pt x="715" y="3204"/>
                    <a:pt x="721" y="3107"/>
                  </a:cubicBezTo>
                  <a:cubicBezTo>
                    <a:pt x="657" y="3164"/>
                    <a:pt x="673" y="3223"/>
                    <a:pt x="625" y="3204"/>
                  </a:cubicBezTo>
                  <a:cubicBezTo>
                    <a:pt x="630" y="3050"/>
                    <a:pt x="641" y="2912"/>
                    <a:pt x="651" y="2758"/>
                  </a:cubicBezTo>
                  <a:cubicBezTo>
                    <a:pt x="598" y="2758"/>
                    <a:pt x="374" y="2586"/>
                    <a:pt x="358" y="2547"/>
                  </a:cubicBezTo>
                  <a:cubicBezTo>
                    <a:pt x="416" y="2470"/>
                    <a:pt x="400" y="2528"/>
                    <a:pt x="416" y="2298"/>
                  </a:cubicBezTo>
                  <a:lnTo>
                    <a:pt x="374" y="2298"/>
                  </a:lnTo>
                  <a:cubicBezTo>
                    <a:pt x="342" y="2509"/>
                    <a:pt x="326" y="2509"/>
                    <a:pt x="251" y="2547"/>
                  </a:cubicBezTo>
                  <a:cubicBezTo>
                    <a:pt x="267" y="2470"/>
                    <a:pt x="288" y="2395"/>
                    <a:pt x="304" y="2298"/>
                  </a:cubicBezTo>
                  <a:cubicBezTo>
                    <a:pt x="310" y="2277"/>
                    <a:pt x="315" y="2237"/>
                    <a:pt x="320" y="2199"/>
                  </a:cubicBezTo>
                  <a:cubicBezTo>
                    <a:pt x="230" y="1947"/>
                    <a:pt x="235" y="2237"/>
                    <a:pt x="155" y="2412"/>
                  </a:cubicBezTo>
                  <a:cubicBezTo>
                    <a:pt x="149" y="1812"/>
                    <a:pt x="139" y="1600"/>
                    <a:pt x="155" y="1156"/>
                  </a:cubicBezTo>
                  <a:cubicBezTo>
                    <a:pt x="117" y="1120"/>
                    <a:pt x="80" y="1081"/>
                    <a:pt x="43" y="1062"/>
                  </a:cubicBezTo>
                  <a:cubicBezTo>
                    <a:pt x="27" y="1215"/>
                    <a:pt x="32" y="1215"/>
                    <a:pt x="0" y="1313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">
                  <a:schemeClr val="accent4">
                    <a:lumMod val="60000"/>
                    <a:lumOff val="40000"/>
                  </a:schemeClr>
                </a:gs>
                <a:gs pos="55000">
                  <a:schemeClr val="bg1">
                    <a:alpha val="58000"/>
                  </a:schemeClr>
                </a:gs>
                <a:gs pos="90000">
                  <a:schemeClr val="bg1"/>
                </a:gs>
              </a:gsLst>
              <a:lin ang="8100000" scaled="1"/>
              <a:tileRect/>
            </a:gradFill>
            <a:ln w="10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0" hangingPunct="1"/>
              <a:endPara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0" name="Picture 4" descr="worldmap_trans2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gray">
            <a:xfrm>
              <a:off x="823001" y="45757"/>
              <a:ext cx="2103196" cy="1079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그림 2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350" y="228635"/>
              <a:ext cx="1736789" cy="1440148"/>
            </a:xfrm>
            <a:prstGeom prst="rect">
              <a:avLst/>
            </a:prstGeom>
          </p:spPr>
        </p:pic>
        <p:pic>
          <p:nvPicPr>
            <p:cNvPr id="12" name="Picture 3" descr="8"/>
            <p:cNvPicPr>
              <a:picLocks noChangeAspect="1" noChangeArrowheads="1"/>
            </p:cNvPicPr>
            <p:nvPr userDrawn="1"/>
          </p:nvPicPr>
          <p:blipFill>
            <a:blip r:embed="rId15" cstate="print"/>
            <a:srcRect b="42039"/>
            <a:stretch>
              <a:fillRect/>
            </a:stretch>
          </p:blipFill>
          <p:spPr bwMode="gray">
            <a:xfrm>
              <a:off x="-33639" y="-7182"/>
              <a:ext cx="4846317" cy="1874537"/>
            </a:xfrm>
            <a:prstGeom prst="rect">
              <a:avLst/>
            </a:prstGeom>
            <a:noFill/>
          </p:spPr>
        </p:pic>
      </p:grpSp>
      <p:grpSp>
        <p:nvGrpSpPr>
          <p:cNvPr id="44" name="Group 43"/>
          <p:cNvGrpSpPr/>
          <p:nvPr userDrawn="1"/>
        </p:nvGrpSpPr>
        <p:grpSpPr>
          <a:xfrm>
            <a:off x="0" y="2987556"/>
            <a:ext cx="9144000" cy="3870443"/>
            <a:chOff x="0" y="2987556"/>
            <a:chExt cx="9144000" cy="3870443"/>
          </a:xfrm>
        </p:grpSpPr>
        <p:sp>
          <p:nvSpPr>
            <p:cNvPr id="7" name="Rectangle 6"/>
            <p:cNvSpPr/>
            <p:nvPr userDrawn="1"/>
          </p:nvSpPr>
          <p:spPr bwMode="gray">
            <a:xfrm flipV="1">
              <a:off x="0" y="2987556"/>
              <a:ext cx="9144000" cy="387044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2">
                    <a:lumMod val="60000"/>
                    <a:lumOff val="40000"/>
                    <a:alpha val="5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>
              <a:off x="0" y="6733869"/>
              <a:ext cx="9144000" cy="12413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 userDrawn="1"/>
          </p:nvGrpSpPr>
          <p:grpSpPr>
            <a:xfrm>
              <a:off x="8190077" y="6423105"/>
              <a:ext cx="862434" cy="408713"/>
              <a:chOff x="86602" y="5955416"/>
              <a:chExt cx="1240505" cy="587883"/>
            </a:xfrm>
            <a:gradFill>
              <a:gsLst>
                <a:gs pos="0">
                  <a:schemeClr val="bg1"/>
                </a:gs>
                <a:gs pos="44000">
                  <a:schemeClr val="bg1">
                    <a:alpha val="74000"/>
                  </a:schemeClr>
                </a:gs>
                <a:gs pos="67000">
                  <a:schemeClr val="bg1">
                    <a:alpha val="34000"/>
                  </a:schemeClr>
                </a:gs>
              </a:gsLst>
              <a:lin ang="0" scaled="1"/>
            </a:gradFill>
          </p:grpSpPr>
          <p:grpSp>
            <p:nvGrpSpPr>
              <p:cNvPr id="15" name="Group 69"/>
              <p:cNvGrpSpPr/>
              <p:nvPr/>
            </p:nvGrpSpPr>
            <p:grpSpPr>
              <a:xfrm>
                <a:off x="90550" y="6273659"/>
                <a:ext cx="599603" cy="269640"/>
                <a:chOff x="7706351" y="5552251"/>
                <a:chExt cx="1390650" cy="625371"/>
              </a:xfrm>
              <a:grpFill/>
            </p:grpSpPr>
            <p:sp useBgFill="1">
              <p:nvSpPr>
                <p:cNvPr id="37" name="Oval 224"/>
                <p:cNvSpPr>
                  <a:spLocks noChangeArrowheads="1"/>
                </p:cNvSpPr>
                <p:nvPr/>
              </p:nvSpPr>
              <p:spPr bwMode="auto">
                <a:xfrm>
                  <a:off x="7706351" y="5912509"/>
                  <a:ext cx="265113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38" name="Oval 225"/>
                <p:cNvSpPr>
                  <a:spLocks noChangeArrowheads="1"/>
                </p:cNvSpPr>
                <p:nvPr/>
              </p:nvSpPr>
              <p:spPr bwMode="auto">
                <a:xfrm>
                  <a:off x="8463587" y="5552251"/>
                  <a:ext cx="263524" cy="2635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39" name="Oval 226"/>
                <p:cNvSpPr>
                  <a:spLocks noChangeArrowheads="1"/>
                </p:cNvSpPr>
                <p:nvPr/>
              </p:nvSpPr>
              <p:spPr bwMode="auto">
                <a:xfrm>
                  <a:off x="8087351" y="5912509"/>
                  <a:ext cx="265113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40" name="Oval 227"/>
                <p:cNvSpPr>
                  <a:spLocks noChangeArrowheads="1"/>
                </p:cNvSpPr>
                <p:nvPr/>
              </p:nvSpPr>
              <p:spPr bwMode="auto">
                <a:xfrm>
                  <a:off x="8463588" y="5912509"/>
                  <a:ext cx="263525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41" name="Oval 228"/>
                <p:cNvSpPr>
                  <a:spLocks noChangeArrowheads="1"/>
                </p:cNvSpPr>
                <p:nvPr/>
              </p:nvSpPr>
              <p:spPr bwMode="auto">
                <a:xfrm>
                  <a:off x="8833476" y="5912509"/>
                  <a:ext cx="263525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" name="Group 70"/>
              <p:cNvGrpSpPr/>
              <p:nvPr/>
            </p:nvGrpSpPr>
            <p:grpSpPr>
              <a:xfrm>
                <a:off x="86602" y="5955416"/>
                <a:ext cx="599603" cy="432203"/>
                <a:chOff x="7706351" y="5537859"/>
                <a:chExt cx="1390650" cy="1002403"/>
              </a:xfrm>
              <a:grpFill/>
            </p:grpSpPr>
            <p:sp useBgFill="1">
              <p:nvSpPr>
                <p:cNvPr id="31" name="Oval 224"/>
                <p:cNvSpPr>
                  <a:spLocks noChangeArrowheads="1"/>
                </p:cNvSpPr>
                <p:nvPr/>
              </p:nvSpPr>
              <p:spPr bwMode="auto">
                <a:xfrm>
                  <a:off x="7706351" y="5912509"/>
                  <a:ext cx="265113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32" name="Oval 225"/>
                <p:cNvSpPr>
                  <a:spLocks noChangeArrowheads="1"/>
                </p:cNvSpPr>
                <p:nvPr/>
              </p:nvSpPr>
              <p:spPr bwMode="auto">
                <a:xfrm>
                  <a:off x="8463588" y="5537859"/>
                  <a:ext cx="263525" cy="2635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33" name="Oval 226"/>
                <p:cNvSpPr>
                  <a:spLocks noChangeArrowheads="1"/>
                </p:cNvSpPr>
                <p:nvPr/>
              </p:nvSpPr>
              <p:spPr bwMode="auto">
                <a:xfrm>
                  <a:off x="8087351" y="5912509"/>
                  <a:ext cx="265113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34" name="Oval 227"/>
                <p:cNvSpPr>
                  <a:spLocks noChangeArrowheads="1"/>
                </p:cNvSpPr>
                <p:nvPr/>
              </p:nvSpPr>
              <p:spPr bwMode="auto">
                <a:xfrm>
                  <a:off x="8463588" y="5912509"/>
                  <a:ext cx="263525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35" name="Oval 228"/>
                <p:cNvSpPr>
                  <a:spLocks noChangeArrowheads="1"/>
                </p:cNvSpPr>
                <p:nvPr/>
              </p:nvSpPr>
              <p:spPr bwMode="auto">
                <a:xfrm>
                  <a:off x="8833476" y="5912509"/>
                  <a:ext cx="263525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36" name="Oval 229"/>
                <p:cNvSpPr>
                  <a:spLocks noChangeArrowheads="1"/>
                </p:cNvSpPr>
                <p:nvPr/>
              </p:nvSpPr>
              <p:spPr bwMode="auto">
                <a:xfrm>
                  <a:off x="8087351" y="6275150"/>
                  <a:ext cx="265114" cy="265112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" name="Group 77"/>
              <p:cNvGrpSpPr/>
              <p:nvPr/>
            </p:nvGrpSpPr>
            <p:grpSpPr>
              <a:xfrm>
                <a:off x="727504" y="6273659"/>
                <a:ext cx="599603" cy="269640"/>
                <a:chOff x="7706351" y="5552251"/>
                <a:chExt cx="1390650" cy="625371"/>
              </a:xfrm>
              <a:grpFill/>
            </p:grpSpPr>
            <p:sp useBgFill="1">
              <p:nvSpPr>
                <p:cNvPr id="25" name="Oval 224"/>
                <p:cNvSpPr>
                  <a:spLocks noChangeArrowheads="1"/>
                </p:cNvSpPr>
                <p:nvPr/>
              </p:nvSpPr>
              <p:spPr bwMode="auto">
                <a:xfrm>
                  <a:off x="7706351" y="5912509"/>
                  <a:ext cx="265113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26" name="Oval 225"/>
                <p:cNvSpPr>
                  <a:spLocks noChangeArrowheads="1"/>
                </p:cNvSpPr>
                <p:nvPr/>
              </p:nvSpPr>
              <p:spPr bwMode="auto">
                <a:xfrm>
                  <a:off x="8463587" y="5552251"/>
                  <a:ext cx="263524" cy="2635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27" name="Oval 226"/>
                <p:cNvSpPr>
                  <a:spLocks noChangeArrowheads="1"/>
                </p:cNvSpPr>
                <p:nvPr/>
              </p:nvSpPr>
              <p:spPr bwMode="auto">
                <a:xfrm>
                  <a:off x="8087351" y="5912509"/>
                  <a:ext cx="265113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28" name="Oval 227"/>
                <p:cNvSpPr>
                  <a:spLocks noChangeArrowheads="1"/>
                </p:cNvSpPr>
                <p:nvPr/>
              </p:nvSpPr>
              <p:spPr bwMode="auto">
                <a:xfrm>
                  <a:off x="8463588" y="5912509"/>
                  <a:ext cx="263525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29" name="Oval 228"/>
                <p:cNvSpPr>
                  <a:spLocks noChangeArrowheads="1"/>
                </p:cNvSpPr>
                <p:nvPr/>
              </p:nvSpPr>
              <p:spPr bwMode="auto">
                <a:xfrm>
                  <a:off x="8833476" y="5912509"/>
                  <a:ext cx="263525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" name="Group 84"/>
              <p:cNvGrpSpPr/>
              <p:nvPr/>
            </p:nvGrpSpPr>
            <p:grpSpPr>
              <a:xfrm>
                <a:off x="723556" y="5955416"/>
                <a:ext cx="599603" cy="432203"/>
                <a:chOff x="7706351" y="5537859"/>
                <a:chExt cx="1390650" cy="1002403"/>
              </a:xfrm>
              <a:grpFill/>
            </p:grpSpPr>
            <p:sp useBgFill="1">
              <p:nvSpPr>
                <p:cNvPr id="19" name="Oval 224"/>
                <p:cNvSpPr>
                  <a:spLocks noChangeArrowheads="1"/>
                </p:cNvSpPr>
                <p:nvPr/>
              </p:nvSpPr>
              <p:spPr bwMode="auto">
                <a:xfrm>
                  <a:off x="7706351" y="5912509"/>
                  <a:ext cx="265113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20" name="Oval 225"/>
                <p:cNvSpPr>
                  <a:spLocks noChangeArrowheads="1"/>
                </p:cNvSpPr>
                <p:nvPr/>
              </p:nvSpPr>
              <p:spPr bwMode="auto">
                <a:xfrm>
                  <a:off x="8463588" y="5537859"/>
                  <a:ext cx="263525" cy="2635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21" name="Oval 226"/>
                <p:cNvSpPr>
                  <a:spLocks noChangeArrowheads="1"/>
                </p:cNvSpPr>
                <p:nvPr/>
              </p:nvSpPr>
              <p:spPr bwMode="auto">
                <a:xfrm>
                  <a:off x="8087351" y="5912509"/>
                  <a:ext cx="265113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22" name="Oval 227"/>
                <p:cNvSpPr>
                  <a:spLocks noChangeArrowheads="1"/>
                </p:cNvSpPr>
                <p:nvPr/>
              </p:nvSpPr>
              <p:spPr bwMode="auto">
                <a:xfrm>
                  <a:off x="8463588" y="5912509"/>
                  <a:ext cx="263525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23" name="Oval 228"/>
                <p:cNvSpPr>
                  <a:spLocks noChangeArrowheads="1"/>
                </p:cNvSpPr>
                <p:nvPr/>
              </p:nvSpPr>
              <p:spPr bwMode="auto">
                <a:xfrm>
                  <a:off x="8833476" y="5912509"/>
                  <a:ext cx="263525" cy="26511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 useBgFill="1">
              <p:nvSpPr>
                <p:cNvPr id="24" name="Oval 229"/>
                <p:cNvSpPr>
                  <a:spLocks noChangeArrowheads="1"/>
                </p:cNvSpPr>
                <p:nvPr/>
              </p:nvSpPr>
              <p:spPr bwMode="auto">
                <a:xfrm>
                  <a:off x="8087351" y="6275150"/>
                  <a:ext cx="265114" cy="265112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 bwMode="blackGray"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457200" y="6464808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B9ACF-9B73-43F2-9449-DE324A75486F}" type="datetime1">
              <a:rPr lang="en-US" altLang="ko-KR" smtClean="0"/>
              <a:t>5/13/2025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127248" y="6464808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6553200" y="6464808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D6FFA-7318-43EB-9FAB-2DD4789B5F2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b="1" kern="1200" cap="none" spc="0">
          <a:ln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84"/>
          <p:cNvSpPr>
            <a:spLocks noGrp="1"/>
          </p:cNvSpPr>
          <p:nvPr>
            <p:ph type="title"/>
          </p:nvPr>
        </p:nvSpPr>
        <p:spPr>
          <a:xfrm>
            <a:off x="2590800" y="1556792"/>
            <a:ext cx="6370272" cy="1917940"/>
          </a:xfrm>
        </p:spPr>
        <p:txBody>
          <a:bodyPr>
            <a:noAutofit/>
          </a:bodyPr>
          <a:lstStyle/>
          <a:p>
            <a:r>
              <a:rPr lang="en-US" altLang="ko-KR" sz="2000" dirty="0" err="1"/>
              <a:t>MaskVision</a:t>
            </a:r>
            <a:r>
              <a:rPr lang="en-US" altLang="ko-KR" sz="2000" dirty="0"/>
              <a:t>: A Novel Open EUV Semiconductor Photomask Benchmark for Anomaly Detection in Semiconductor Manufacturing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52DB1-26C2-4305-8564-3962F07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Result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876B839-C1F8-4EC9-A96D-3A4E8C030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196752"/>
            <a:ext cx="4608512" cy="453782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4E7344-3244-43D5-A44D-E06E20FC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63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52DB1-26C2-4305-8564-3962F07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Result</a:t>
            </a:r>
            <a:endParaRPr lang="ko-KR" altLang="en-US" dirty="0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FE77848F-5A24-4E13-95A1-9D58E9D2F617}"/>
              </a:ext>
            </a:extLst>
          </p:cNvPr>
          <p:cNvSpPr/>
          <p:nvPr/>
        </p:nvSpPr>
        <p:spPr>
          <a:xfrm>
            <a:off x="7908064" y="5013175"/>
            <a:ext cx="298688" cy="326645"/>
          </a:xfrm>
          <a:prstGeom prst="arc">
            <a:avLst>
              <a:gd name="adj1" fmla="val 16200000"/>
              <a:gd name="adj2" fmla="val 5489237"/>
            </a:avLst>
          </a:prstGeom>
          <a:ln w="9525">
            <a:solidFill>
              <a:srgbClr val="7A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72F050-4149-4C0C-B203-B50247A98C05}"/>
              </a:ext>
            </a:extLst>
          </p:cNvPr>
          <p:cNvSpPr txBox="1"/>
          <p:nvPr/>
        </p:nvSpPr>
        <p:spPr>
          <a:xfrm>
            <a:off x="8297328" y="4960179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7A007A"/>
                </a:solidFill>
              </a:rPr>
              <a:t>More than</a:t>
            </a:r>
          </a:p>
          <a:p>
            <a:r>
              <a:rPr lang="en-US" altLang="ko-KR" sz="1000" dirty="0">
                <a:solidFill>
                  <a:srgbClr val="7A007A"/>
                </a:solidFill>
              </a:rPr>
              <a:t>4 times</a:t>
            </a:r>
            <a:endParaRPr lang="ko-KR" altLang="en-US" sz="1000" dirty="0">
              <a:solidFill>
                <a:srgbClr val="7A007A"/>
              </a:solidFill>
            </a:endParaRPr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7E6AF32E-571F-4EBF-AAA7-7D586A41D966}"/>
              </a:ext>
            </a:extLst>
          </p:cNvPr>
          <p:cNvSpPr/>
          <p:nvPr/>
        </p:nvSpPr>
        <p:spPr>
          <a:xfrm>
            <a:off x="7908064" y="4260563"/>
            <a:ext cx="261034" cy="1079258"/>
          </a:xfrm>
          <a:prstGeom prst="arc">
            <a:avLst>
              <a:gd name="adj1" fmla="val 16200000"/>
              <a:gd name="adj2" fmla="val 5410595"/>
            </a:avLst>
          </a:prstGeom>
          <a:ln w="9525">
            <a:solidFill>
              <a:srgbClr val="010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01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8604F3-FD4A-4463-AE36-20B761C15799}"/>
              </a:ext>
            </a:extLst>
          </p:cNvPr>
          <p:cNvSpPr txBox="1"/>
          <p:nvPr/>
        </p:nvSpPr>
        <p:spPr>
          <a:xfrm>
            <a:off x="8297328" y="4354309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101FF"/>
                </a:solidFill>
              </a:rPr>
              <a:t>More than</a:t>
            </a:r>
          </a:p>
          <a:p>
            <a:r>
              <a:rPr lang="en-US" altLang="ko-KR" sz="1000" dirty="0">
                <a:solidFill>
                  <a:srgbClr val="0101FF"/>
                </a:solidFill>
              </a:rPr>
              <a:t>14 times</a:t>
            </a:r>
            <a:endParaRPr lang="ko-KR" altLang="en-US" sz="1000" dirty="0">
              <a:solidFill>
                <a:srgbClr val="0101FF"/>
              </a:solidFill>
            </a:endParaRPr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E5CC2A27-B929-4B03-9F17-D0ACB11DAA44}"/>
              </a:ext>
            </a:extLst>
          </p:cNvPr>
          <p:cNvSpPr/>
          <p:nvPr/>
        </p:nvSpPr>
        <p:spPr>
          <a:xfrm>
            <a:off x="7945719" y="1518179"/>
            <a:ext cx="223380" cy="3821642"/>
          </a:xfrm>
          <a:prstGeom prst="arc">
            <a:avLst>
              <a:gd name="adj1" fmla="val 16200000"/>
              <a:gd name="adj2" fmla="val 5402946"/>
            </a:avLst>
          </a:prstGeom>
          <a:ln w="952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01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6A1461-DF36-4918-910E-6F3F78B9F555}"/>
              </a:ext>
            </a:extLst>
          </p:cNvPr>
          <p:cNvSpPr txBox="1"/>
          <p:nvPr/>
        </p:nvSpPr>
        <p:spPr>
          <a:xfrm>
            <a:off x="8297328" y="2852936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8000"/>
                </a:solidFill>
              </a:rPr>
              <a:t>More than</a:t>
            </a:r>
          </a:p>
          <a:p>
            <a:r>
              <a:rPr lang="en-US" altLang="ko-KR" sz="1000" dirty="0">
                <a:solidFill>
                  <a:srgbClr val="008000"/>
                </a:solidFill>
              </a:rPr>
              <a:t>50 times</a:t>
            </a:r>
            <a:endParaRPr lang="ko-KR" altLang="en-US" sz="1000" dirty="0">
              <a:solidFill>
                <a:srgbClr val="008000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105F42-B80F-4AF1-8EF1-060F45041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A311BA4-63F8-4B45-9247-801B3A59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87" y="1207664"/>
            <a:ext cx="6965174" cy="46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2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52DB1-26C2-4305-8564-3962F07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Result</a:t>
            </a:r>
            <a:endParaRPr lang="ko-KR" altLang="en-US" dirty="0"/>
          </a:p>
        </p:txBody>
      </p:sp>
      <p:pic>
        <p:nvPicPr>
          <p:cNvPr id="5122" name="Picture 2" descr="Some images with good and bad examples">
            <a:extLst>
              <a:ext uri="{FF2B5EF4-FFF2-40B4-BE49-F238E27FC236}">
                <a16:creationId xmlns:a16="http://schemas.microsoft.com/office/drawing/2014/main" id="{49F52F39-9CA3-49E8-A890-66AFE11F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20" y="1474197"/>
            <a:ext cx="4571999" cy="232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75C6613-A943-4EF9-81F2-61B6BBA52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MVTec</a:t>
            </a:r>
            <a:r>
              <a:rPr lang="en-US" altLang="ko-KR" sz="2000" dirty="0"/>
              <a:t> dataset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6A46A97-EE8D-45BA-B412-A07669832F4F}"/>
              </a:ext>
            </a:extLst>
          </p:cNvPr>
          <p:cNvSpPr txBox="1">
            <a:spLocks/>
          </p:cNvSpPr>
          <p:nvPr/>
        </p:nvSpPr>
        <p:spPr>
          <a:xfrm>
            <a:off x="457200" y="5733256"/>
            <a:ext cx="7211144" cy="10081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50" dirty="0"/>
              <a:t>[3] Paul Bergmann, Sindy Lowe, Michael </a:t>
            </a:r>
            <a:r>
              <a:rPr lang="en-US" altLang="ko-KR" sz="1050" dirty="0" err="1"/>
              <a:t>Fauser</a:t>
            </a:r>
            <a:r>
              <a:rPr lang="en-US" altLang="ko-KR" sz="1050" dirty="0"/>
              <a:t>, David </a:t>
            </a:r>
            <a:r>
              <a:rPr lang="en-US" altLang="ko-KR" sz="1050" dirty="0" err="1"/>
              <a:t>Sattlegger</a:t>
            </a:r>
            <a:r>
              <a:rPr lang="en-US" altLang="ko-KR" sz="1050" dirty="0"/>
              <a:t>, and Carsten Steger. Improving unsupervised defect segmentation by applying structural similarity to autoencoders. </a:t>
            </a:r>
            <a:r>
              <a:rPr lang="en-US" altLang="ko-KR" sz="1050" dirty="0" err="1"/>
              <a:t>arXiv</a:t>
            </a:r>
            <a:r>
              <a:rPr lang="en-US" altLang="ko-KR" sz="1050" dirty="0"/>
              <a:t> preprint arXiv:1807.02011, 2018</a:t>
            </a:r>
          </a:p>
          <a:p>
            <a:pPr marL="0" indent="0">
              <a:buNone/>
            </a:pPr>
            <a:r>
              <a:rPr lang="en-US" altLang="ko-KR" sz="1050" dirty="0"/>
              <a:t>[26] </a:t>
            </a:r>
            <a:r>
              <a:rPr lang="en-US" altLang="ko-KR" sz="1050" dirty="0" err="1"/>
              <a:t>Vitjan</a:t>
            </a:r>
            <a:r>
              <a:rPr lang="en-US" altLang="ko-KR" sz="1050" dirty="0"/>
              <a:t> </a:t>
            </a:r>
            <a:r>
              <a:rPr lang="en-US" altLang="ko-KR" sz="1050" dirty="0" err="1"/>
              <a:t>Zavrtanik</a:t>
            </a:r>
            <a:r>
              <a:rPr lang="en-US" altLang="ko-KR" sz="1050" dirty="0"/>
              <a:t>, Matej </a:t>
            </a:r>
            <a:r>
              <a:rPr lang="en-US" altLang="ko-KR" sz="1050" dirty="0" err="1"/>
              <a:t>Kristan</a:t>
            </a:r>
            <a:r>
              <a:rPr lang="en-US" altLang="ko-KR" sz="1050" dirty="0"/>
              <a:t>, and </a:t>
            </a:r>
            <a:r>
              <a:rPr lang="en-US" altLang="ko-KR" sz="1050" dirty="0" err="1"/>
              <a:t>Danijel</a:t>
            </a:r>
            <a:r>
              <a:rPr lang="en-US" altLang="ko-KR" sz="1050" dirty="0"/>
              <a:t> </a:t>
            </a:r>
            <a:r>
              <a:rPr lang="en-US" altLang="ko-KR" sz="1050" dirty="0" err="1"/>
              <a:t>Skocaj</a:t>
            </a:r>
            <a:r>
              <a:rPr lang="en-US" altLang="ko-KR" sz="1050" dirty="0"/>
              <a:t>. Reconstruction by inpainting for visual anomaly detection. Pattern Recognition, 112:107706, 2021</a:t>
            </a:r>
          </a:p>
          <a:p>
            <a:pPr marL="0" indent="0">
              <a:buNone/>
            </a:pPr>
            <a:r>
              <a:rPr lang="en-US" altLang="ko-KR" sz="1050" dirty="0"/>
              <a:t>[25] </a:t>
            </a:r>
            <a:r>
              <a:rPr lang="en-US" altLang="ko-KR" sz="1050" dirty="0" err="1"/>
              <a:t>Vitjan</a:t>
            </a:r>
            <a:r>
              <a:rPr lang="en-US" altLang="ko-KR" sz="1050" dirty="0"/>
              <a:t> </a:t>
            </a:r>
            <a:r>
              <a:rPr lang="en-US" altLang="ko-KR" sz="1050" dirty="0" err="1"/>
              <a:t>Zavrtanik</a:t>
            </a:r>
            <a:r>
              <a:rPr lang="en-US" altLang="ko-KR" sz="1050" dirty="0"/>
              <a:t>, Matej </a:t>
            </a:r>
            <a:r>
              <a:rPr lang="en-US" altLang="ko-KR" sz="1050" dirty="0" err="1"/>
              <a:t>Kristan</a:t>
            </a:r>
            <a:r>
              <a:rPr lang="en-US" altLang="ko-KR" sz="1050" dirty="0"/>
              <a:t>, and </a:t>
            </a:r>
            <a:r>
              <a:rPr lang="en-US" altLang="ko-KR" sz="1050" dirty="0" err="1"/>
              <a:t>Danijel</a:t>
            </a:r>
            <a:r>
              <a:rPr lang="en-US" altLang="ko-KR" sz="1050" dirty="0"/>
              <a:t> </a:t>
            </a:r>
            <a:r>
              <a:rPr lang="en-US" altLang="ko-KR" sz="1050" dirty="0" err="1"/>
              <a:t>Skocaj</a:t>
            </a:r>
            <a:r>
              <a:rPr lang="en-US" altLang="ko-KR" sz="1050" dirty="0"/>
              <a:t>. </a:t>
            </a:r>
            <a:r>
              <a:rPr lang="en-US" altLang="ko-KR" sz="1050" dirty="0" err="1"/>
              <a:t>Draem</a:t>
            </a:r>
            <a:r>
              <a:rPr lang="en-US" altLang="ko-KR" sz="1050" dirty="0"/>
              <a:t>-a discriminatively trained reconstruction embedding for surface anomaly detection. In Proceedings of the IEEE/CVF </a:t>
            </a:r>
            <a:r>
              <a:rPr lang="fr-FR" altLang="ko-KR" sz="1050" dirty="0"/>
              <a:t>international conference on computer vision, pages 8330–8339, 2021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/>
              <a:t>[12] Chun-Liang Li, </a:t>
            </a:r>
            <a:r>
              <a:rPr lang="en-US" altLang="ko-KR" sz="1050" dirty="0" err="1"/>
              <a:t>Kihyuk</a:t>
            </a:r>
            <a:r>
              <a:rPr lang="en-US" altLang="ko-KR" sz="1050" dirty="0"/>
              <a:t> Sohn, </a:t>
            </a:r>
            <a:r>
              <a:rPr lang="en-US" altLang="ko-KR" sz="1050" dirty="0" err="1"/>
              <a:t>Jinsung</a:t>
            </a:r>
            <a:r>
              <a:rPr lang="en-US" altLang="ko-KR" sz="1050" dirty="0"/>
              <a:t> Yoon, and Tomas Pfister. </a:t>
            </a:r>
            <a:r>
              <a:rPr lang="en-US" altLang="ko-KR" sz="1050" dirty="0" err="1"/>
              <a:t>Cutpaste</a:t>
            </a:r>
            <a:r>
              <a:rPr lang="en-US" altLang="ko-KR" sz="1050" dirty="0"/>
              <a:t>: Self-supervised learning for anomaly detection and localization. In Proceedings of the IEEE/CVF conference on computer vision and pattern recognition, pages 9664–9674, 2021</a:t>
            </a:r>
          </a:p>
          <a:p>
            <a:pPr marL="0" indent="0">
              <a:buNone/>
            </a:pPr>
            <a:r>
              <a:rPr lang="en-US" altLang="ko-KR" sz="1050" dirty="0"/>
              <a:t>[11] </a:t>
            </a:r>
            <a:r>
              <a:rPr lang="en-US" altLang="ko-KR" sz="1050" dirty="0" err="1"/>
              <a:t>Sungwook</a:t>
            </a:r>
            <a:r>
              <a:rPr lang="en-US" altLang="ko-KR" sz="1050" dirty="0"/>
              <a:t> Lee, </a:t>
            </a:r>
            <a:r>
              <a:rPr lang="en-US" altLang="ko-KR" sz="1050" dirty="0" err="1"/>
              <a:t>Seunghyun</a:t>
            </a:r>
            <a:r>
              <a:rPr lang="en-US" altLang="ko-KR" sz="1050" dirty="0"/>
              <a:t> Lee, and Byung Cheol Song. </a:t>
            </a:r>
            <a:r>
              <a:rPr lang="en-US" altLang="ko-KR" sz="1050" dirty="0" err="1"/>
              <a:t>Cfa</a:t>
            </a:r>
            <a:r>
              <a:rPr lang="en-US" altLang="ko-KR" sz="1050" dirty="0"/>
              <a:t>: Coupled-hypersphere-based feature adaptation for target-oriented anomaly localization. IEEE Access, 10:78446–78454, 2022</a:t>
            </a:r>
            <a:endParaRPr lang="ko-KR" altLang="en-US" sz="105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F1C3E4-5215-40ED-BC27-E08C255E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C2D1F7-C7E6-433B-A616-5606F0B01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514" y="3973892"/>
            <a:ext cx="3352972" cy="16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39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52DB1-26C2-4305-8564-3962F072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35B626-8353-4277-B172-BE117776D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New dataset for anomaly detection of </a:t>
            </a:r>
            <a:r>
              <a:rPr lang="en-US" altLang="ko-KR" sz="2400"/>
              <a:t>semiconductor manufacturing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New framework for anomaly detection without relying on training deep networks</a:t>
            </a:r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/>
              <a:t>It shows both the strengths and the limitations of other models, especially regarding memory and computational cost on large data</a:t>
            </a:r>
          </a:p>
          <a:p>
            <a:endParaRPr lang="en-US" altLang="ko-KR" sz="2400" dirty="0"/>
          </a:p>
          <a:p>
            <a:r>
              <a:rPr lang="en-US" altLang="ko-KR" sz="2400" dirty="0"/>
              <a:t>But ours method have trade-off in accuracy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F3CC2FC2-7997-4B09-BAD0-72CF5CB3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8461" y="6278810"/>
            <a:ext cx="2133600" cy="246888"/>
          </a:xfrm>
        </p:spPr>
        <p:txBody>
          <a:bodyPr/>
          <a:lstStyle/>
          <a:p>
            <a:fld id="{CB0D6FFA-7318-43EB-9FAB-2DD4789B5F2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67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43072" y="2057415"/>
            <a:ext cx="5559552" cy="1353298"/>
          </a:xfrm>
        </p:spPr>
        <p:txBody>
          <a:bodyPr>
            <a:normAutofit/>
          </a:bodyPr>
          <a:lstStyle/>
          <a:p>
            <a:r>
              <a:rPr lang="en-US" sz="6600" dirty="0"/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ADF42-795C-4BD7-8E4F-7DECC586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0FCA58E-FD4C-4BBE-8023-6D91D254B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Research Background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Motivation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Method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Result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Conclusion</a:t>
            </a:r>
          </a:p>
          <a:p>
            <a:pPr marL="514350" indent="-51435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CC8E1E43-E52F-4256-A9D1-54AFE64C8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78461" y="6278810"/>
            <a:ext cx="2133600" cy="246888"/>
          </a:xfrm>
        </p:spPr>
        <p:txBody>
          <a:bodyPr/>
          <a:lstStyle/>
          <a:p>
            <a:fld id="{CB0D6FFA-7318-43EB-9FAB-2DD4789B5F2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7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870BA-19B4-4DFE-ACD9-A03D38B9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Research Background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73ACCB-9C15-4A49-AB79-BE0673746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350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000" dirty="0"/>
              <a:t>“Build data and develop AI solution for pellicle/mask defect detection to improve EUV semiconductor productivity”</a:t>
            </a:r>
          </a:p>
          <a:p>
            <a:endParaRPr lang="en-US" altLang="ko-KR" sz="2000" dirty="0"/>
          </a:p>
          <a:p>
            <a:r>
              <a:rPr lang="en-US" altLang="ko-KR" sz="2000" dirty="0"/>
              <a:t>Semiconductor inspection often involves super high-resolution image (172,000 X 249,000 pixels) captured under high magnification.</a:t>
            </a:r>
          </a:p>
          <a:p>
            <a:endParaRPr lang="en-US" altLang="ko-KR" sz="2000" dirty="0"/>
          </a:p>
          <a:p>
            <a:r>
              <a:rPr lang="en-US" altLang="ko-KR" sz="2000" dirty="0"/>
              <a:t>Significant amount of images are generated from the Semiconductor image</a:t>
            </a:r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F9B5D1-1CB4-4BD1-B89D-8CE2B2066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933056"/>
            <a:ext cx="2513856" cy="25138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DE48AA-3DD9-4328-A6F8-48D244D8B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90" y="3933056"/>
            <a:ext cx="2513856" cy="251385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A594D1-54A8-4C75-BC30-AFB9DDC2A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81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870BA-19B4-4DFE-ACD9-A03D38B9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Research Background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A594D1-54A8-4C75-BC30-AFB9DDC2A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2" descr="EUV DUV Lithography PUV">
            <a:extLst>
              <a:ext uri="{FF2B5EF4-FFF2-40B4-BE49-F238E27FC236}">
                <a16:creationId xmlns:a16="http://schemas.microsoft.com/office/drawing/2014/main" id="{E4ED6978-742E-419F-8213-68C11F6A7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809" y="908720"/>
            <a:ext cx="5758382" cy="360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28049B-8863-4109-AEB2-2AAF9A30A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559880"/>
            <a:ext cx="2880320" cy="196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39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870BA-19B4-4DFE-ACD9-A03D38B9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Research Background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4A1C70BD-1664-48C7-9160-AA4FD646FE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4734159"/>
              </p:ext>
            </p:extLst>
          </p:nvPr>
        </p:nvGraphicFramePr>
        <p:xfrm>
          <a:off x="1147362" y="1760220"/>
          <a:ext cx="684927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855">
                  <a:extLst>
                    <a:ext uri="{9D8B030D-6E8A-4147-A177-3AD203B41FA5}">
                      <a16:colId xmlns:a16="http://schemas.microsoft.com/office/drawing/2014/main" val="1283150572"/>
                    </a:ext>
                  </a:extLst>
                </a:gridCol>
                <a:gridCol w="1369855">
                  <a:extLst>
                    <a:ext uri="{9D8B030D-6E8A-4147-A177-3AD203B41FA5}">
                      <a16:colId xmlns:a16="http://schemas.microsoft.com/office/drawing/2014/main" val="1424746364"/>
                    </a:ext>
                  </a:extLst>
                </a:gridCol>
                <a:gridCol w="1369855">
                  <a:extLst>
                    <a:ext uri="{9D8B030D-6E8A-4147-A177-3AD203B41FA5}">
                      <a16:colId xmlns:a16="http://schemas.microsoft.com/office/drawing/2014/main" val="2621355659"/>
                    </a:ext>
                  </a:extLst>
                </a:gridCol>
                <a:gridCol w="1369855">
                  <a:extLst>
                    <a:ext uri="{9D8B030D-6E8A-4147-A177-3AD203B41FA5}">
                      <a16:colId xmlns:a16="http://schemas.microsoft.com/office/drawing/2014/main" val="400370817"/>
                    </a:ext>
                  </a:extLst>
                </a:gridCol>
                <a:gridCol w="1369855">
                  <a:extLst>
                    <a:ext uri="{9D8B030D-6E8A-4147-A177-3AD203B41FA5}">
                      <a16:colId xmlns:a16="http://schemas.microsoft.com/office/drawing/2014/main" val="1243937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Dataset</a:t>
                      </a:r>
                      <a:endParaRPr lang="en-US" sz="1400" dirty="0"/>
                    </a:p>
                  </a:txBody>
                  <a:tcPr anchor="ctr">
                    <a:solidFill>
                      <a:srgbClr val="EF41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Images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Approx. Size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Domain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Typical Defects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4050695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MVTec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-AD [1]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5,000 ~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 GB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real-world industrial</a:t>
                      </a:r>
                    </a:p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objects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Scratches, dents,</a:t>
                      </a:r>
                    </a:p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missing parts, etc.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056585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VisA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[2]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10,821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 GB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Various small industrial</a:t>
                      </a:r>
                    </a:p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items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Scratches, dents,</a:t>
                      </a:r>
                    </a:p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contamination, etc.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522309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Kolektor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SDD [3]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336 MB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Electrical commutator</a:t>
                      </a:r>
                    </a:p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surfaces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Cracks in metal</a:t>
                      </a:r>
                    </a:p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surfaces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42046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Semiconductor</a:t>
                      </a:r>
                    </a:p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Photomask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Approx. 2.3 Million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39.8 GB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Semiconductor</a:t>
                      </a:r>
                    </a:p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photomasks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Pattern defects,</a:t>
                      </a:r>
                    </a:p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contamination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64540758"/>
                  </a:ext>
                </a:extLst>
              </a:tr>
            </a:tbl>
          </a:graphicData>
        </a:graphic>
      </p:graphicFrame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89D00C4-95A4-46EF-BD67-3337644C010A}"/>
              </a:ext>
            </a:extLst>
          </p:cNvPr>
          <p:cNvSpPr txBox="1">
            <a:spLocks/>
          </p:cNvSpPr>
          <p:nvPr/>
        </p:nvSpPr>
        <p:spPr>
          <a:xfrm>
            <a:off x="457200" y="5732360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050" dirty="0"/>
              <a:t>[1] Paul Bergmann, Michael </a:t>
            </a:r>
            <a:r>
              <a:rPr lang="en-US" altLang="ko-KR" sz="1050" dirty="0" err="1"/>
              <a:t>Fauser</a:t>
            </a:r>
            <a:r>
              <a:rPr lang="en-US" altLang="ko-KR" sz="1050" dirty="0"/>
              <a:t>, David </a:t>
            </a:r>
            <a:r>
              <a:rPr lang="en-US" altLang="ko-KR" sz="1050" dirty="0" err="1"/>
              <a:t>Sattlegger</a:t>
            </a:r>
            <a:r>
              <a:rPr lang="en-US" altLang="ko-KR" sz="1050" dirty="0"/>
              <a:t>, and Carsten Steger. </a:t>
            </a:r>
            <a:r>
              <a:rPr lang="en-US" altLang="ko-KR" sz="1050" dirty="0" err="1"/>
              <a:t>Mvtec</a:t>
            </a:r>
            <a:r>
              <a:rPr lang="en-US" altLang="ko-KR" sz="1050" dirty="0"/>
              <a:t> ad–a comprehensive real-world dataset for unsupervised anomaly detection. In Proceedings of the IEEE/CVF conference on computer vision and pattern recognition, pages 9592–9600, 2019.</a:t>
            </a:r>
          </a:p>
          <a:p>
            <a:pPr marL="0" indent="0">
              <a:buNone/>
            </a:pPr>
            <a:r>
              <a:rPr lang="en-US" altLang="ko-KR" sz="1050" dirty="0"/>
              <a:t>[2] Yang Zou, </a:t>
            </a:r>
            <a:r>
              <a:rPr lang="en-US" altLang="ko-KR" sz="1050" dirty="0" err="1"/>
              <a:t>Jongheon</a:t>
            </a:r>
            <a:r>
              <a:rPr lang="en-US" altLang="ko-KR" sz="1050" dirty="0"/>
              <a:t> </a:t>
            </a:r>
            <a:r>
              <a:rPr lang="en-US" altLang="ko-KR" sz="1050" dirty="0" err="1"/>
              <a:t>Jeong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Latha</a:t>
            </a:r>
            <a:r>
              <a:rPr lang="en-US" altLang="ko-KR" sz="1050" dirty="0"/>
              <a:t> </a:t>
            </a:r>
            <a:r>
              <a:rPr lang="en-US" altLang="ko-KR" sz="1050" dirty="0" err="1"/>
              <a:t>Pemula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Dongqing</a:t>
            </a:r>
            <a:r>
              <a:rPr lang="en-US" altLang="ko-KR" sz="1050" dirty="0"/>
              <a:t> Zhang, and Onkar </a:t>
            </a:r>
            <a:r>
              <a:rPr lang="en-US" altLang="ko-KR" sz="1050" dirty="0" err="1"/>
              <a:t>Dabeer</a:t>
            </a:r>
            <a:r>
              <a:rPr lang="en-US" altLang="ko-KR" sz="1050" dirty="0"/>
              <a:t>. Spot-the-difference self-supervised pretraining for anomaly detection and segmentation. In European Conference on Computer Vision, pages 392–408. Springer, 2022</a:t>
            </a:r>
          </a:p>
          <a:p>
            <a:pPr marL="0" indent="0">
              <a:buNone/>
            </a:pPr>
            <a:r>
              <a:rPr lang="en-US" altLang="ko-KR" sz="1050" dirty="0"/>
              <a:t>[3] </a:t>
            </a:r>
            <a:r>
              <a:rPr lang="en-US" altLang="ko-KR" sz="1050" dirty="0" err="1"/>
              <a:t>Domen</a:t>
            </a:r>
            <a:r>
              <a:rPr lang="en-US" altLang="ko-KR" sz="1050" dirty="0"/>
              <a:t> </a:t>
            </a:r>
            <a:r>
              <a:rPr lang="en-US" altLang="ko-KR" sz="1050" dirty="0" err="1"/>
              <a:t>Tabernik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Samo</a:t>
            </a:r>
            <a:r>
              <a:rPr lang="en-US" altLang="ko-KR" sz="1050" dirty="0"/>
              <a:t> Sela, Jure </a:t>
            </a:r>
            <a:r>
              <a:rPr lang="en-US" altLang="ko-KR" sz="1050" dirty="0" err="1"/>
              <a:t>Skvarc</a:t>
            </a:r>
            <a:r>
              <a:rPr lang="en-US" altLang="ko-KR" sz="1050" dirty="0"/>
              <a:t>, and </a:t>
            </a:r>
            <a:r>
              <a:rPr lang="en-US" altLang="ko-KR" sz="1050" dirty="0" err="1"/>
              <a:t>Danijel</a:t>
            </a:r>
            <a:r>
              <a:rPr lang="en-US" altLang="ko-KR" sz="1050" dirty="0"/>
              <a:t> </a:t>
            </a:r>
            <a:r>
              <a:rPr lang="en-US" altLang="ko-KR" sz="1050" dirty="0" err="1"/>
              <a:t>Skocaj</a:t>
            </a:r>
            <a:r>
              <a:rPr lang="en-US" altLang="ko-KR" sz="1050" dirty="0"/>
              <a:t>. Segmentation-Based Deep-Learning Approach for Surface-Defect Detection. Journal of Intelligent Manufacturing, 2019</a:t>
            </a:r>
            <a:endParaRPr lang="ko-KR" altLang="en-US" sz="105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EC9220-8C56-4423-A2D0-D58D14CA7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96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870BA-19B4-4DFE-ACD9-A03D38B9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Motivation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2D1C993-C21A-470F-8BB3-7E85FB911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525963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pPr marL="400050">
              <a:buFont typeface="+mj-lt"/>
              <a:buAutoNum type="arabicPeriod"/>
            </a:pPr>
            <a:r>
              <a:rPr lang="en-US" altLang="ko-KR" sz="2200" dirty="0"/>
              <a:t>Eliminate DNN Training</a:t>
            </a:r>
          </a:p>
          <a:p>
            <a:pPr marL="400050">
              <a:buFont typeface="+mj-lt"/>
              <a:buAutoNum type="arabicPeriod"/>
            </a:pPr>
            <a:endParaRPr lang="en-US" altLang="ko-KR" sz="2200" dirty="0"/>
          </a:p>
          <a:p>
            <a:pPr marL="400050">
              <a:buFont typeface="+mj-lt"/>
              <a:buAutoNum type="arabicPeriod"/>
            </a:pPr>
            <a:endParaRPr lang="en-US" altLang="ko-KR" sz="2200" dirty="0"/>
          </a:p>
          <a:p>
            <a:pPr marL="400050">
              <a:buFont typeface="+mj-lt"/>
              <a:buAutoNum type="arabicPeriod"/>
            </a:pPr>
            <a:r>
              <a:rPr lang="en-US" altLang="ko-KR" sz="2200" dirty="0"/>
              <a:t>Scalable Model</a:t>
            </a:r>
          </a:p>
          <a:p>
            <a:pPr marL="400050">
              <a:buFont typeface="+mj-lt"/>
              <a:buAutoNum type="arabicPeriod"/>
            </a:pPr>
            <a:endParaRPr lang="en-US" altLang="ko-KR" sz="2200" dirty="0"/>
          </a:p>
          <a:p>
            <a:pPr marL="400050">
              <a:buFont typeface="+mj-lt"/>
              <a:buAutoNum type="arabicPeriod"/>
            </a:pPr>
            <a:endParaRPr lang="en-US" altLang="ko-KR" sz="2200" dirty="0"/>
          </a:p>
          <a:p>
            <a:pPr marL="400050">
              <a:buFont typeface="+mj-lt"/>
              <a:buAutoNum type="arabicPeriod"/>
            </a:pPr>
            <a:r>
              <a:rPr lang="en-US" altLang="ko-KR" sz="2200" dirty="0"/>
              <a:t>Low Computational Complexity</a:t>
            </a:r>
            <a:endParaRPr lang="ko-KR" altLang="en-US" sz="2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515EF2-3895-416A-9A95-C1E656891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91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2023E-CB70-450D-B0CA-67FF5BC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Method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5065DB-6F60-4E45-959A-1223C1878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6AC8A2-63FB-4A3B-A6C6-31C076F7C1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50741"/>
            <a:ext cx="7776864" cy="533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16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2023E-CB70-450D-B0CA-67FF5BC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Method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423E00-1781-4BA1-BEC2-81FB643DE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429" y="1449447"/>
            <a:ext cx="1881004" cy="108012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5E7593D-FCF9-40D4-8288-4C6C504EB3F3}"/>
              </a:ext>
            </a:extLst>
          </p:cNvPr>
          <p:cNvGrpSpPr/>
          <p:nvPr/>
        </p:nvGrpSpPr>
        <p:grpSpPr>
          <a:xfrm>
            <a:off x="1608429" y="2996952"/>
            <a:ext cx="2025225" cy="1571084"/>
            <a:chOff x="4258115" y="836712"/>
            <a:chExt cx="4191215" cy="325136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03AD184-653D-43AC-97A6-687E88938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8115" y="836712"/>
              <a:ext cx="4191215" cy="204480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1790A0B-159B-4597-B19D-8223400AD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7074" y="2881517"/>
              <a:ext cx="3276768" cy="1206562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6A69EB2-3AA0-4911-A662-E059FA5EC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743" y="5157192"/>
            <a:ext cx="1788949" cy="1080120"/>
          </a:xfrm>
          <a:prstGeom prst="rect">
            <a:avLst/>
          </a:prstGeom>
        </p:spPr>
      </p:pic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4BB3838D-89A7-4277-B6C7-4A724C5E0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Global Transition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Position-based transition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Local transition</a:t>
            </a:r>
            <a:endParaRPr lang="ko-KR" altLang="en-US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CDF235-3D20-426F-AA2A-8958DAB1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B55FD53-B8F8-48BD-890E-6D63030970A6}"/>
              </a:ext>
            </a:extLst>
          </p:cNvPr>
          <p:cNvGrpSpPr/>
          <p:nvPr/>
        </p:nvGrpSpPr>
        <p:grpSpPr>
          <a:xfrm>
            <a:off x="5072575" y="1518137"/>
            <a:ext cx="2950715" cy="880852"/>
            <a:chOff x="4038986" y="1536111"/>
            <a:chExt cx="4866761" cy="145283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17FE1D1-98BB-473D-9FBE-175883D87FB1}"/>
                </a:ext>
              </a:extLst>
            </p:cNvPr>
            <p:cNvGrpSpPr/>
            <p:nvPr/>
          </p:nvGrpSpPr>
          <p:grpSpPr>
            <a:xfrm>
              <a:off x="4178125" y="1604481"/>
              <a:ext cx="1333951" cy="1310400"/>
              <a:chOff x="15023871" y="3475048"/>
              <a:chExt cx="2223353" cy="2184100"/>
            </a:xfrm>
            <a:solidFill>
              <a:schemeClr val="accent6">
                <a:lumMod val="75000"/>
                <a:alpha val="88000"/>
              </a:schemeClr>
            </a:solidFill>
          </p:grpSpPr>
          <p:sp>
            <p:nvSpPr>
              <p:cNvPr id="14" name="정육면체 13">
                <a:extLst>
                  <a:ext uri="{FF2B5EF4-FFF2-40B4-BE49-F238E27FC236}">
                    <a16:creationId xmlns:a16="http://schemas.microsoft.com/office/drawing/2014/main" id="{0A80FA38-3FCF-42BC-940A-0E4B59DBE45F}"/>
                  </a:ext>
                </a:extLst>
              </p:cNvPr>
              <p:cNvSpPr/>
              <p:nvPr/>
            </p:nvSpPr>
            <p:spPr>
              <a:xfrm>
                <a:off x="15915397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정육면체 14">
                <a:extLst>
                  <a:ext uri="{FF2B5EF4-FFF2-40B4-BE49-F238E27FC236}">
                    <a16:creationId xmlns:a16="http://schemas.microsoft.com/office/drawing/2014/main" id="{0D0C6426-6D57-4744-A3B6-DCF5AE5C7591}"/>
                  </a:ext>
                </a:extLst>
              </p:cNvPr>
              <p:cNvSpPr/>
              <p:nvPr/>
            </p:nvSpPr>
            <p:spPr>
              <a:xfrm>
                <a:off x="16165344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정육면체 15">
                <a:extLst>
                  <a:ext uri="{FF2B5EF4-FFF2-40B4-BE49-F238E27FC236}">
                    <a16:creationId xmlns:a16="http://schemas.microsoft.com/office/drawing/2014/main" id="{FA6BF1BD-0EE1-47D2-B8E7-F2481875F847}"/>
                  </a:ext>
                </a:extLst>
              </p:cNvPr>
              <p:cNvSpPr/>
              <p:nvPr/>
            </p:nvSpPr>
            <p:spPr>
              <a:xfrm>
                <a:off x="16417197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정육면체 16">
                <a:extLst>
                  <a:ext uri="{FF2B5EF4-FFF2-40B4-BE49-F238E27FC236}">
                    <a16:creationId xmlns:a16="http://schemas.microsoft.com/office/drawing/2014/main" id="{21DF459C-C3B3-4B9D-A320-02B39229FD68}"/>
                  </a:ext>
                </a:extLst>
              </p:cNvPr>
              <p:cNvSpPr/>
              <p:nvPr/>
            </p:nvSpPr>
            <p:spPr>
              <a:xfrm>
                <a:off x="16667145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정육면체 18">
                <a:extLst>
                  <a:ext uri="{FF2B5EF4-FFF2-40B4-BE49-F238E27FC236}">
                    <a16:creationId xmlns:a16="http://schemas.microsoft.com/office/drawing/2014/main" id="{A4406B87-D19D-467D-AAA0-03852C1BBFEE}"/>
                  </a:ext>
                </a:extLst>
              </p:cNvPr>
              <p:cNvSpPr/>
              <p:nvPr/>
            </p:nvSpPr>
            <p:spPr>
              <a:xfrm>
                <a:off x="16916558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정육면체 19">
                <a:extLst>
                  <a:ext uri="{FF2B5EF4-FFF2-40B4-BE49-F238E27FC236}">
                    <a16:creationId xmlns:a16="http://schemas.microsoft.com/office/drawing/2014/main" id="{743B8749-FBA7-457E-9794-C98EFF7F5D45}"/>
                  </a:ext>
                </a:extLst>
              </p:cNvPr>
              <p:cNvSpPr/>
              <p:nvPr/>
            </p:nvSpPr>
            <p:spPr>
              <a:xfrm>
                <a:off x="15915397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정육면체 20">
                <a:extLst>
                  <a:ext uri="{FF2B5EF4-FFF2-40B4-BE49-F238E27FC236}">
                    <a16:creationId xmlns:a16="http://schemas.microsoft.com/office/drawing/2014/main" id="{78FBB962-AEC8-4BDE-A4CE-10061C1ED52E}"/>
                  </a:ext>
                </a:extLst>
              </p:cNvPr>
              <p:cNvSpPr/>
              <p:nvPr/>
            </p:nvSpPr>
            <p:spPr>
              <a:xfrm>
                <a:off x="16165344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정육면체 21">
                <a:extLst>
                  <a:ext uri="{FF2B5EF4-FFF2-40B4-BE49-F238E27FC236}">
                    <a16:creationId xmlns:a16="http://schemas.microsoft.com/office/drawing/2014/main" id="{58560542-D8EE-4394-90D2-9D544F6E51BB}"/>
                  </a:ext>
                </a:extLst>
              </p:cNvPr>
              <p:cNvSpPr/>
              <p:nvPr/>
            </p:nvSpPr>
            <p:spPr>
              <a:xfrm>
                <a:off x="16417197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정육면체 22">
                <a:extLst>
                  <a:ext uri="{FF2B5EF4-FFF2-40B4-BE49-F238E27FC236}">
                    <a16:creationId xmlns:a16="http://schemas.microsoft.com/office/drawing/2014/main" id="{5CEB935B-80A4-4BBB-938C-A380696BEB9C}"/>
                  </a:ext>
                </a:extLst>
              </p:cNvPr>
              <p:cNvSpPr/>
              <p:nvPr/>
            </p:nvSpPr>
            <p:spPr>
              <a:xfrm>
                <a:off x="16667145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정육면체 23">
                <a:extLst>
                  <a:ext uri="{FF2B5EF4-FFF2-40B4-BE49-F238E27FC236}">
                    <a16:creationId xmlns:a16="http://schemas.microsoft.com/office/drawing/2014/main" id="{E13D52AC-CBED-4F4D-84BF-277B9B9DD6B2}"/>
                  </a:ext>
                </a:extLst>
              </p:cNvPr>
              <p:cNvSpPr/>
              <p:nvPr/>
            </p:nvSpPr>
            <p:spPr>
              <a:xfrm>
                <a:off x="16916558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정육면체 24">
                <a:extLst>
                  <a:ext uri="{FF2B5EF4-FFF2-40B4-BE49-F238E27FC236}">
                    <a16:creationId xmlns:a16="http://schemas.microsoft.com/office/drawing/2014/main" id="{83957632-F8C5-420F-98B8-522AD7D94A15}"/>
                  </a:ext>
                </a:extLst>
              </p:cNvPr>
              <p:cNvSpPr/>
              <p:nvPr/>
            </p:nvSpPr>
            <p:spPr>
              <a:xfrm>
                <a:off x="15915397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정육면체 25">
                <a:extLst>
                  <a:ext uri="{FF2B5EF4-FFF2-40B4-BE49-F238E27FC236}">
                    <a16:creationId xmlns:a16="http://schemas.microsoft.com/office/drawing/2014/main" id="{1D9E287E-264C-4E59-A02C-56B4096B913A}"/>
                  </a:ext>
                </a:extLst>
              </p:cNvPr>
              <p:cNvSpPr/>
              <p:nvPr/>
            </p:nvSpPr>
            <p:spPr>
              <a:xfrm>
                <a:off x="16165344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정육면체 26">
                <a:extLst>
                  <a:ext uri="{FF2B5EF4-FFF2-40B4-BE49-F238E27FC236}">
                    <a16:creationId xmlns:a16="http://schemas.microsoft.com/office/drawing/2014/main" id="{C5CCDB4A-02BF-46C3-9623-6604718C4F20}"/>
                  </a:ext>
                </a:extLst>
              </p:cNvPr>
              <p:cNvSpPr/>
              <p:nvPr/>
            </p:nvSpPr>
            <p:spPr>
              <a:xfrm>
                <a:off x="16417197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정육면체 27">
                <a:extLst>
                  <a:ext uri="{FF2B5EF4-FFF2-40B4-BE49-F238E27FC236}">
                    <a16:creationId xmlns:a16="http://schemas.microsoft.com/office/drawing/2014/main" id="{41240F0D-F300-44B7-A30C-868B7D6AE54F}"/>
                  </a:ext>
                </a:extLst>
              </p:cNvPr>
              <p:cNvSpPr/>
              <p:nvPr/>
            </p:nvSpPr>
            <p:spPr>
              <a:xfrm>
                <a:off x="16667145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정육면체 28">
                <a:extLst>
                  <a:ext uri="{FF2B5EF4-FFF2-40B4-BE49-F238E27FC236}">
                    <a16:creationId xmlns:a16="http://schemas.microsoft.com/office/drawing/2014/main" id="{939AC64A-841A-4F7A-8331-028711FA2FD0}"/>
                  </a:ext>
                </a:extLst>
              </p:cNvPr>
              <p:cNvSpPr/>
              <p:nvPr/>
            </p:nvSpPr>
            <p:spPr>
              <a:xfrm>
                <a:off x="16916558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정육면체 29">
                <a:extLst>
                  <a:ext uri="{FF2B5EF4-FFF2-40B4-BE49-F238E27FC236}">
                    <a16:creationId xmlns:a16="http://schemas.microsoft.com/office/drawing/2014/main" id="{69227A3C-171F-4A5D-999D-EFF036DE6D30}"/>
                  </a:ext>
                </a:extLst>
              </p:cNvPr>
              <p:cNvSpPr/>
              <p:nvPr/>
            </p:nvSpPr>
            <p:spPr>
              <a:xfrm>
                <a:off x="15915397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정육면체 30">
                <a:extLst>
                  <a:ext uri="{FF2B5EF4-FFF2-40B4-BE49-F238E27FC236}">
                    <a16:creationId xmlns:a16="http://schemas.microsoft.com/office/drawing/2014/main" id="{A4B058B8-0EA8-4A4D-8031-4BFE8EA049CE}"/>
                  </a:ext>
                </a:extLst>
              </p:cNvPr>
              <p:cNvSpPr/>
              <p:nvPr/>
            </p:nvSpPr>
            <p:spPr>
              <a:xfrm>
                <a:off x="16165344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정육면체 32">
                <a:extLst>
                  <a:ext uri="{FF2B5EF4-FFF2-40B4-BE49-F238E27FC236}">
                    <a16:creationId xmlns:a16="http://schemas.microsoft.com/office/drawing/2014/main" id="{CBBC22AF-324E-4EB3-9961-6D5D1DC47323}"/>
                  </a:ext>
                </a:extLst>
              </p:cNvPr>
              <p:cNvSpPr/>
              <p:nvPr/>
            </p:nvSpPr>
            <p:spPr>
              <a:xfrm>
                <a:off x="16417197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정육면체 33">
                <a:extLst>
                  <a:ext uri="{FF2B5EF4-FFF2-40B4-BE49-F238E27FC236}">
                    <a16:creationId xmlns:a16="http://schemas.microsoft.com/office/drawing/2014/main" id="{C6E3079F-8350-4655-8C38-7C95084E6B24}"/>
                  </a:ext>
                </a:extLst>
              </p:cNvPr>
              <p:cNvSpPr/>
              <p:nvPr/>
            </p:nvSpPr>
            <p:spPr>
              <a:xfrm>
                <a:off x="16667145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정육면체 35">
                <a:extLst>
                  <a:ext uri="{FF2B5EF4-FFF2-40B4-BE49-F238E27FC236}">
                    <a16:creationId xmlns:a16="http://schemas.microsoft.com/office/drawing/2014/main" id="{CF094C64-F2ED-4360-9786-0CEF4924BA66}"/>
                  </a:ext>
                </a:extLst>
              </p:cNvPr>
              <p:cNvSpPr/>
              <p:nvPr/>
            </p:nvSpPr>
            <p:spPr>
              <a:xfrm>
                <a:off x="16916558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정육면체 36">
                <a:extLst>
                  <a:ext uri="{FF2B5EF4-FFF2-40B4-BE49-F238E27FC236}">
                    <a16:creationId xmlns:a16="http://schemas.microsoft.com/office/drawing/2014/main" id="{3DBD2702-3614-45BC-8A71-EB24B5A194FA}"/>
                  </a:ext>
                </a:extLst>
              </p:cNvPr>
              <p:cNvSpPr/>
              <p:nvPr/>
            </p:nvSpPr>
            <p:spPr>
              <a:xfrm>
                <a:off x="15915397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정육면체 38">
                <a:extLst>
                  <a:ext uri="{FF2B5EF4-FFF2-40B4-BE49-F238E27FC236}">
                    <a16:creationId xmlns:a16="http://schemas.microsoft.com/office/drawing/2014/main" id="{589E26A8-8FB2-4CE2-B32A-A603E05BF2F3}"/>
                  </a:ext>
                </a:extLst>
              </p:cNvPr>
              <p:cNvSpPr/>
              <p:nvPr/>
            </p:nvSpPr>
            <p:spPr>
              <a:xfrm>
                <a:off x="16165344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정육면체 39">
                <a:extLst>
                  <a:ext uri="{FF2B5EF4-FFF2-40B4-BE49-F238E27FC236}">
                    <a16:creationId xmlns:a16="http://schemas.microsoft.com/office/drawing/2014/main" id="{4CD88569-ECB3-4397-B9F2-F8F27855F017}"/>
                  </a:ext>
                </a:extLst>
              </p:cNvPr>
              <p:cNvSpPr/>
              <p:nvPr/>
            </p:nvSpPr>
            <p:spPr>
              <a:xfrm>
                <a:off x="16415609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정육면체 40">
                <a:extLst>
                  <a:ext uri="{FF2B5EF4-FFF2-40B4-BE49-F238E27FC236}">
                    <a16:creationId xmlns:a16="http://schemas.microsoft.com/office/drawing/2014/main" id="{41BCF70D-3752-4097-B6F4-C8567A574CEB}"/>
                  </a:ext>
                </a:extLst>
              </p:cNvPr>
              <p:cNvSpPr/>
              <p:nvPr/>
            </p:nvSpPr>
            <p:spPr>
              <a:xfrm>
                <a:off x="16667145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정육면체 41">
                <a:extLst>
                  <a:ext uri="{FF2B5EF4-FFF2-40B4-BE49-F238E27FC236}">
                    <a16:creationId xmlns:a16="http://schemas.microsoft.com/office/drawing/2014/main" id="{364D49E5-B084-4D49-9FB0-59F306B5B239}"/>
                  </a:ext>
                </a:extLst>
              </p:cNvPr>
              <p:cNvSpPr/>
              <p:nvPr/>
            </p:nvSpPr>
            <p:spPr>
              <a:xfrm>
                <a:off x="16916558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정육면체 42">
                <a:extLst>
                  <a:ext uri="{FF2B5EF4-FFF2-40B4-BE49-F238E27FC236}">
                    <a16:creationId xmlns:a16="http://schemas.microsoft.com/office/drawing/2014/main" id="{0AE5F0E7-2F82-42BD-ABB8-627F9151EE27}"/>
                  </a:ext>
                </a:extLst>
              </p:cNvPr>
              <p:cNvSpPr/>
              <p:nvPr/>
            </p:nvSpPr>
            <p:spPr>
              <a:xfrm>
                <a:off x="15832905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정육면체 43">
                <a:extLst>
                  <a:ext uri="{FF2B5EF4-FFF2-40B4-BE49-F238E27FC236}">
                    <a16:creationId xmlns:a16="http://schemas.microsoft.com/office/drawing/2014/main" id="{2C61C140-9C89-451C-B6C6-ED6A643C7B5C}"/>
                  </a:ext>
                </a:extLst>
              </p:cNvPr>
              <p:cNvSpPr/>
              <p:nvPr/>
            </p:nvSpPr>
            <p:spPr>
              <a:xfrm>
                <a:off x="16082852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정육면체 44">
                <a:extLst>
                  <a:ext uri="{FF2B5EF4-FFF2-40B4-BE49-F238E27FC236}">
                    <a16:creationId xmlns:a16="http://schemas.microsoft.com/office/drawing/2014/main" id="{EFD06D83-38F0-4407-81A4-138ACC288C96}"/>
                  </a:ext>
                </a:extLst>
              </p:cNvPr>
              <p:cNvSpPr/>
              <p:nvPr/>
            </p:nvSpPr>
            <p:spPr>
              <a:xfrm>
                <a:off x="16334705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정육면체 45">
                <a:extLst>
                  <a:ext uri="{FF2B5EF4-FFF2-40B4-BE49-F238E27FC236}">
                    <a16:creationId xmlns:a16="http://schemas.microsoft.com/office/drawing/2014/main" id="{10913289-3F6C-4DB2-A635-492F4866185E}"/>
                  </a:ext>
                </a:extLst>
              </p:cNvPr>
              <p:cNvSpPr/>
              <p:nvPr/>
            </p:nvSpPr>
            <p:spPr>
              <a:xfrm>
                <a:off x="16584653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정육면체 46">
                <a:extLst>
                  <a:ext uri="{FF2B5EF4-FFF2-40B4-BE49-F238E27FC236}">
                    <a16:creationId xmlns:a16="http://schemas.microsoft.com/office/drawing/2014/main" id="{E9CA9224-99AF-4554-AD9B-AA1EC8BB4005}"/>
                  </a:ext>
                </a:extLst>
              </p:cNvPr>
              <p:cNvSpPr/>
              <p:nvPr/>
            </p:nvSpPr>
            <p:spPr>
              <a:xfrm>
                <a:off x="16834066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정육면체 47">
                <a:extLst>
                  <a:ext uri="{FF2B5EF4-FFF2-40B4-BE49-F238E27FC236}">
                    <a16:creationId xmlns:a16="http://schemas.microsoft.com/office/drawing/2014/main" id="{DF2E047C-2F66-4D83-96BC-FA761C7B137B}"/>
                  </a:ext>
                </a:extLst>
              </p:cNvPr>
              <p:cNvSpPr/>
              <p:nvPr/>
            </p:nvSpPr>
            <p:spPr>
              <a:xfrm>
                <a:off x="15832905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정육면체 48">
                <a:extLst>
                  <a:ext uri="{FF2B5EF4-FFF2-40B4-BE49-F238E27FC236}">
                    <a16:creationId xmlns:a16="http://schemas.microsoft.com/office/drawing/2014/main" id="{7E35EF5E-E130-451A-ACC4-6ACA206419FF}"/>
                  </a:ext>
                </a:extLst>
              </p:cNvPr>
              <p:cNvSpPr/>
              <p:nvPr/>
            </p:nvSpPr>
            <p:spPr>
              <a:xfrm>
                <a:off x="16082852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정육면체 49">
                <a:extLst>
                  <a:ext uri="{FF2B5EF4-FFF2-40B4-BE49-F238E27FC236}">
                    <a16:creationId xmlns:a16="http://schemas.microsoft.com/office/drawing/2014/main" id="{52EF91A1-F208-4061-9341-33B1EC4205A7}"/>
                  </a:ext>
                </a:extLst>
              </p:cNvPr>
              <p:cNvSpPr/>
              <p:nvPr/>
            </p:nvSpPr>
            <p:spPr>
              <a:xfrm>
                <a:off x="16334705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정육면체 50">
                <a:extLst>
                  <a:ext uri="{FF2B5EF4-FFF2-40B4-BE49-F238E27FC236}">
                    <a16:creationId xmlns:a16="http://schemas.microsoft.com/office/drawing/2014/main" id="{4BBB405C-9927-4A10-8C38-4A5B4EA5D37A}"/>
                  </a:ext>
                </a:extLst>
              </p:cNvPr>
              <p:cNvSpPr/>
              <p:nvPr/>
            </p:nvSpPr>
            <p:spPr>
              <a:xfrm>
                <a:off x="16584653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정육면체 51">
                <a:extLst>
                  <a:ext uri="{FF2B5EF4-FFF2-40B4-BE49-F238E27FC236}">
                    <a16:creationId xmlns:a16="http://schemas.microsoft.com/office/drawing/2014/main" id="{C90EE28B-3673-4881-BC66-9A63B2195D77}"/>
                  </a:ext>
                </a:extLst>
              </p:cNvPr>
              <p:cNvSpPr/>
              <p:nvPr/>
            </p:nvSpPr>
            <p:spPr>
              <a:xfrm>
                <a:off x="16834066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정육면체 52">
                <a:extLst>
                  <a:ext uri="{FF2B5EF4-FFF2-40B4-BE49-F238E27FC236}">
                    <a16:creationId xmlns:a16="http://schemas.microsoft.com/office/drawing/2014/main" id="{B72F8E5F-17AA-436B-8038-C0DAD4BBDC0D}"/>
                  </a:ext>
                </a:extLst>
              </p:cNvPr>
              <p:cNvSpPr/>
              <p:nvPr/>
            </p:nvSpPr>
            <p:spPr>
              <a:xfrm>
                <a:off x="15832905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정육면체 53">
                <a:extLst>
                  <a:ext uri="{FF2B5EF4-FFF2-40B4-BE49-F238E27FC236}">
                    <a16:creationId xmlns:a16="http://schemas.microsoft.com/office/drawing/2014/main" id="{755D9F97-07F4-4359-B123-EB62C31F6058}"/>
                  </a:ext>
                </a:extLst>
              </p:cNvPr>
              <p:cNvSpPr/>
              <p:nvPr/>
            </p:nvSpPr>
            <p:spPr>
              <a:xfrm>
                <a:off x="16082852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정육면체 54">
                <a:extLst>
                  <a:ext uri="{FF2B5EF4-FFF2-40B4-BE49-F238E27FC236}">
                    <a16:creationId xmlns:a16="http://schemas.microsoft.com/office/drawing/2014/main" id="{C696AD5D-91CE-49BD-BCEE-BBEDCBE4C73D}"/>
                  </a:ext>
                </a:extLst>
              </p:cNvPr>
              <p:cNvSpPr/>
              <p:nvPr/>
            </p:nvSpPr>
            <p:spPr>
              <a:xfrm>
                <a:off x="16334705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정육면체 55">
                <a:extLst>
                  <a:ext uri="{FF2B5EF4-FFF2-40B4-BE49-F238E27FC236}">
                    <a16:creationId xmlns:a16="http://schemas.microsoft.com/office/drawing/2014/main" id="{23F64307-D4BB-4922-8E8D-D08045585DA4}"/>
                  </a:ext>
                </a:extLst>
              </p:cNvPr>
              <p:cNvSpPr/>
              <p:nvPr/>
            </p:nvSpPr>
            <p:spPr>
              <a:xfrm>
                <a:off x="16584653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정육면체 56">
                <a:extLst>
                  <a:ext uri="{FF2B5EF4-FFF2-40B4-BE49-F238E27FC236}">
                    <a16:creationId xmlns:a16="http://schemas.microsoft.com/office/drawing/2014/main" id="{ED3FDEB8-8AA3-49CE-BFA8-D0CCC628B63B}"/>
                  </a:ext>
                </a:extLst>
              </p:cNvPr>
              <p:cNvSpPr/>
              <p:nvPr/>
            </p:nvSpPr>
            <p:spPr>
              <a:xfrm>
                <a:off x="16834066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정육면체 57">
                <a:extLst>
                  <a:ext uri="{FF2B5EF4-FFF2-40B4-BE49-F238E27FC236}">
                    <a16:creationId xmlns:a16="http://schemas.microsoft.com/office/drawing/2014/main" id="{B66DE24B-A11F-45DE-BDC8-07FCF461A5C4}"/>
                  </a:ext>
                </a:extLst>
              </p:cNvPr>
              <p:cNvSpPr/>
              <p:nvPr/>
            </p:nvSpPr>
            <p:spPr>
              <a:xfrm>
                <a:off x="15832905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정육면체 58">
                <a:extLst>
                  <a:ext uri="{FF2B5EF4-FFF2-40B4-BE49-F238E27FC236}">
                    <a16:creationId xmlns:a16="http://schemas.microsoft.com/office/drawing/2014/main" id="{D7B2EA13-755B-40C6-A43C-36DA486C320E}"/>
                  </a:ext>
                </a:extLst>
              </p:cNvPr>
              <p:cNvSpPr/>
              <p:nvPr/>
            </p:nvSpPr>
            <p:spPr>
              <a:xfrm>
                <a:off x="16082852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정육면체 59">
                <a:extLst>
                  <a:ext uri="{FF2B5EF4-FFF2-40B4-BE49-F238E27FC236}">
                    <a16:creationId xmlns:a16="http://schemas.microsoft.com/office/drawing/2014/main" id="{306945BA-19B1-4799-B293-6D7A4BE5F104}"/>
                  </a:ext>
                </a:extLst>
              </p:cNvPr>
              <p:cNvSpPr/>
              <p:nvPr/>
            </p:nvSpPr>
            <p:spPr>
              <a:xfrm>
                <a:off x="16334705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정육면체 60">
                <a:extLst>
                  <a:ext uri="{FF2B5EF4-FFF2-40B4-BE49-F238E27FC236}">
                    <a16:creationId xmlns:a16="http://schemas.microsoft.com/office/drawing/2014/main" id="{0415D089-A1FC-4E71-A10B-A8BC743A7DA5}"/>
                  </a:ext>
                </a:extLst>
              </p:cNvPr>
              <p:cNvSpPr/>
              <p:nvPr/>
            </p:nvSpPr>
            <p:spPr>
              <a:xfrm>
                <a:off x="16584653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정육면체 61">
                <a:extLst>
                  <a:ext uri="{FF2B5EF4-FFF2-40B4-BE49-F238E27FC236}">
                    <a16:creationId xmlns:a16="http://schemas.microsoft.com/office/drawing/2014/main" id="{84CE4525-0A80-4AFC-AFC4-888D435F2B97}"/>
                  </a:ext>
                </a:extLst>
              </p:cNvPr>
              <p:cNvSpPr/>
              <p:nvPr/>
            </p:nvSpPr>
            <p:spPr>
              <a:xfrm>
                <a:off x="16834066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정육면체 62">
                <a:extLst>
                  <a:ext uri="{FF2B5EF4-FFF2-40B4-BE49-F238E27FC236}">
                    <a16:creationId xmlns:a16="http://schemas.microsoft.com/office/drawing/2014/main" id="{06543A09-2A83-4D20-95CA-774E006185B9}"/>
                  </a:ext>
                </a:extLst>
              </p:cNvPr>
              <p:cNvSpPr/>
              <p:nvPr/>
            </p:nvSpPr>
            <p:spPr>
              <a:xfrm>
                <a:off x="15832905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정육면체 63">
                <a:extLst>
                  <a:ext uri="{FF2B5EF4-FFF2-40B4-BE49-F238E27FC236}">
                    <a16:creationId xmlns:a16="http://schemas.microsoft.com/office/drawing/2014/main" id="{0DD4820E-D18F-4FE1-B5A1-397367468CE3}"/>
                  </a:ext>
                </a:extLst>
              </p:cNvPr>
              <p:cNvSpPr/>
              <p:nvPr/>
            </p:nvSpPr>
            <p:spPr>
              <a:xfrm>
                <a:off x="16082852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정육면체 64">
                <a:extLst>
                  <a:ext uri="{FF2B5EF4-FFF2-40B4-BE49-F238E27FC236}">
                    <a16:creationId xmlns:a16="http://schemas.microsoft.com/office/drawing/2014/main" id="{CE82883A-C0EA-49CE-AF61-E31CCE4AFD54}"/>
                  </a:ext>
                </a:extLst>
              </p:cNvPr>
              <p:cNvSpPr/>
              <p:nvPr/>
            </p:nvSpPr>
            <p:spPr>
              <a:xfrm>
                <a:off x="16333117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정육면체 65">
                <a:extLst>
                  <a:ext uri="{FF2B5EF4-FFF2-40B4-BE49-F238E27FC236}">
                    <a16:creationId xmlns:a16="http://schemas.microsoft.com/office/drawing/2014/main" id="{3A427368-F0A9-4AFD-A607-BF96BBA112F0}"/>
                  </a:ext>
                </a:extLst>
              </p:cNvPr>
              <p:cNvSpPr/>
              <p:nvPr/>
            </p:nvSpPr>
            <p:spPr>
              <a:xfrm>
                <a:off x="16584653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정육면체 66">
                <a:extLst>
                  <a:ext uri="{FF2B5EF4-FFF2-40B4-BE49-F238E27FC236}">
                    <a16:creationId xmlns:a16="http://schemas.microsoft.com/office/drawing/2014/main" id="{58C8F142-AFE8-4F9D-A4E8-8271FA341468}"/>
                  </a:ext>
                </a:extLst>
              </p:cNvPr>
              <p:cNvSpPr/>
              <p:nvPr/>
            </p:nvSpPr>
            <p:spPr>
              <a:xfrm>
                <a:off x="16834066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정육면체 67">
                <a:extLst>
                  <a:ext uri="{FF2B5EF4-FFF2-40B4-BE49-F238E27FC236}">
                    <a16:creationId xmlns:a16="http://schemas.microsoft.com/office/drawing/2014/main" id="{8ADD71A6-D93F-4333-8213-DE9E728193FD}"/>
                  </a:ext>
                </a:extLst>
              </p:cNvPr>
              <p:cNvSpPr/>
              <p:nvPr/>
            </p:nvSpPr>
            <p:spPr>
              <a:xfrm>
                <a:off x="15748825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정육면체 68">
                <a:extLst>
                  <a:ext uri="{FF2B5EF4-FFF2-40B4-BE49-F238E27FC236}">
                    <a16:creationId xmlns:a16="http://schemas.microsoft.com/office/drawing/2014/main" id="{54037006-666C-4259-B592-52D2F9C67FC4}"/>
                  </a:ext>
                </a:extLst>
              </p:cNvPr>
              <p:cNvSpPr/>
              <p:nvPr/>
            </p:nvSpPr>
            <p:spPr>
              <a:xfrm>
                <a:off x="15998772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정육면체 69">
                <a:extLst>
                  <a:ext uri="{FF2B5EF4-FFF2-40B4-BE49-F238E27FC236}">
                    <a16:creationId xmlns:a16="http://schemas.microsoft.com/office/drawing/2014/main" id="{D08903BF-10D8-466E-9F2B-2CA3DC463E67}"/>
                  </a:ext>
                </a:extLst>
              </p:cNvPr>
              <p:cNvSpPr/>
              <p:nvPr/>
            </p:nvSpPr>
            <p:spPr>
              <a:xfrm>
                <a:off x="16250625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정육면체 70">
                <a:extLst>
                  <a:ext uri="{FF2B5EF4-FFF2-40B4-BE49-F238E27FC236}">
                    <a16:creationId xmlns:a16="http://schemas.microsoft.com/office/drawing/2014/main" id="{09CDEBBE-B035-4E44-B414-8F67276B429C}"/>
                  </a:ext>
                </a:extLst>
              </p:cNvPr>
              <p:cNvSpPr/>
              <p:nvPr/>
            </p:nvSpPr>
            <p:spPr>
              <a:xfrm>
                <a:off x="16500573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정육면체 71">
                <a:extLst>
                  <a:ext uri="{FF2B5EF4-FFF2-40B4-BE49-F238E27FC236}">
                    <a16:creationId xmlns:a16="http://schemas.microsoft.com/office/drawing/2014/main" id="{467006A9-690B-4175-ABF8-8AC494EB7040}"/>
                  </a:ext>
                </a:extLst>
              </p:cNvPr>
              <p:cNvSpPr/>
              <p:nvPr/>
            </p:nvSpPr>
            <p:spPr>
              <a:xfrm>
                <a:off x="16751574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정육면체 72">
                <a:extLst>
                  <a:ext uri="{FF2B5EF4-FFF2-40B4-BE49-F238E27FC236}">
                    <a16:creationId xmlns:a16="http://schemas.microsoft.com/office/drawing/2014/main" id="{582068AE-01DC-49BB-B567-4D062E9AC3DA}"/>
                  </a:ext>
                </a:extLst>
              </p:cNvPr>
              <p:cNvSpPr/>
              <p:nvPr/>
            </p:nvSpPr>
            <p:spPr>
              <a:xfrm>
                <a:off x="15748825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정육면체 73">
                <a:extLst>
                  <a:ext uri="{FF2B5EF4-FFF2-40B4-BE49-F238E27FC236}">
                    <a16:creationId xmlns:a16="http://schemas.microsoft.com/office/drawing/2014/main" id="{6EE1DC79-B379-4856-8735-A71D27A2996C}"/>
                  </a:ext>
                </a:extLst>
              </p:cNvPr>
              <p:cNvSpPr/>
              <p:nvPr/>
            </p:nvSpPr>
            <p:spPr>
              <a:xfrm>
                <a:off x="15998772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정육면체 74">
                <a:extLst>
                  <a:ext uri="{FF2B5EF4-FFF2-40B4-BE49-F238E27FC236}">
                    <a16:creationId xmlns:a16="http://schemas.microsoft.com/office/drawing/2014/main" id="{348A5A8B-F7AF-4CE6-9A60-F03F7ACAEBBD}"/>
                  </a:ext>
                </a:extLst>
              </p:cNvPr>
              <p:cNvSpPr/>
              <p:nvPr/>
            </p:nvSpPr>
            <p:spPr>
              <a:xfrm>
                <a:off x="16250625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정육면체 75">
                <a:extLst>
                  <a:ext uri="{FF2B5EF4-FFF2-40B4-BE49-F238E27FC236}">
                    <a16:creationId xmlns:a16="http://schemas.microsoft.com/office/drawing/2014/main" id="{8F91969D-2D53-4011-AEE2-889868FF1053}"/>
                  </a:ext>
                </a:extLst>
              </p:cNvPr>
              <p:cNvSpPr/>
              <p:nvPr/>
            </p:nvSpPr>
            <p:spPr>
              <a:xfrm>
                <a:off x="16500573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정육면체 76">
                <a:extLst>
                  <a:ext uri="{FF2B5EF4-FFF2-40B4-BE49-F238E27FC236}">
                    <a16:creationId xmlns:a16="http://schemas.microsoft.com/office/drawing/2014/main" id="{AA4DFC8C-6C73-4636-BAF4-0FFFEADA2387}"/>
                  </a:ext>
                </a:extLst>
              </p:cNvPr>
              <p:cNvSpPr/>
              <p:nvPr/>
            </p:nvSpPr>
            <p:spPr>
              <a:xfrm>
                <a:off x="16751574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정육면체 77">
                <a:extLst>
                  <a:ext uri="{FF2B5EF4-FFF2-40B4-BE49-F238E27FC236}">
                    <a16:creationId xmlns:a16="http://schemas.microsoft.com/office/drawing/2014/main" id="{933E6076-7C03-4A0F-B2CA-D719670FC568}"/>
                  </a:ext>
                </a:extLst>
              </p:cNvPr>
              <p:cNvSpPr/>
              <p:nvPr/>
            </p:nvSpPr>
            <p:spPr>
              <a:xfrm>
                <a:off x="15748825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정육면체 78">
                <a:extLst>
                  <a:ext uri="{FF2B5EF4-FFF2-40B4-BE49-F238E27FC236}">
                    <a16:creationId xmlns:a16="http://schemas.microsoft.com/office/drawing/2014/main" id="{9BE6E441-0161-44A8-8528-11681C76BB34}"/>
                  </a:ext>
                </a:extLst>
              </p:cNvPr>
              <p:cNvSpPr/>
              <p:nvPr/>
            </p:nvSpPr>
            <p:spPr>
              <a:xfrm>
                <a:off x="15998772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정육면체 79">
                <a:extLst>
                  <a:ext uri="{FF2B5EF4-FFF2-40B4-BE49-F238E27FC236}">
                    <a16:creationId xmlns:a16="http://schemas.microsoft.com/office/drawing/2014/main" id="{D765EFF2-2C50-4299-9F2C-6C2B0724C066}"/>
                  </a:ext>
                </a:extLst>
              </p:cNvPr>
              <p:cNvSpPr/>
              <p:nvPr/>
            </p:nvSpPr>
            <p:spPr>
              <a:xfrm>
                <a:off x="16250625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정육면체 80">
                <a:extLst>
                  <a:ext uri="{FF2B5EF4-FFF2-40B4-BE49-F238E27FC236}">
                    <a16:creationId xmlns:a16="http://schemas.microsoft.com/office/drawing/2014/main" id="{35485FB0-E061-4258-8006-C0C342215B1F}"/>
                  </a:ext>
                </a:extLst>
              </p:cNvPr>
              <p:cNvSpPr/>
              <p:nvPr/>
            </p:nvSpPr>
            <p:spPr>
              <a:xfrm>
                <a:off x="16500573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정육면체 81">
                <a:extLst>
                  <a:ext uri="{FF2B5EF4-FFF2-40B4-BE49-F238E27FC236}">
                    <a16:creationId xmlns:a16="http://schemas.microsoft.com/office/drawing/2014/main" id="{4565798F-5F20-4EC9-B9E2-383133A5D8A5}"/>
                  </a:ext>
                </a:extLst>
              </p:cNvPr>
              <p:cNvSpPr/>
              <p:nvPr/>
            </p:nvSpPr>
            <p:spPr>
              <a:xfrm>
                <a:off x="16751574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정육면체 82">
                <a:extLst>
                  <a:ext uri="{FF2B5EF4-FFF2-40B4-BE49-F238E27FC236}">
                    <a16:creationId xmlns:a16="http://schemas.microsoft.com/office/drawing/2014/main" id="{46B8BBB6-4114-4C2D-BD63-BBC7032F9F8B}"/>
                  </a:ext>
                </a:extLst>
              </p:cNvPr>
              <p:cNvSpPr/>
              <p:nvPr/>
            </p:nvSpPr>
            <p:spPr>
              <a:xfrm>
                <a:off x="15748825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정육면체 83">
                <a:extLst>
                  <a:ext uri="{FF2B5EF4-FFF2-40B4-BE49-F238E27FC236}">
                    <a16:creationId xmlns:a16="http://schemas.microsoft.com/office/drawing/2014/main" id="{2DD1D578-25D6-4945-B444-44AEC92DEE55}"/>
                  </a:ext>
                </a:extLst>
              </p:cNvPr>
              <p:cNvSpPr/>
              <p:nvPr/>
            </p:nvSpPr>
            <p:spPr>
              <a:xfrm>
                <a:off x="15998772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정육면체 84">
                <a:extLst>
                  <a:ext uri="{FF2B5EF4-FFF2-40B4-BE49-F238E27FC236}">
                    <a16:creationId xmlns:a16="http://schemas.microsoft.com/office/drawing/2014/main" id="{F18F570B-9A08-46CC-8B58-6AF0FC3E58AA}"/>
                  </a:ext>
                </a:extLst>
              </p:cNvPr>
              <p:cNvSpPr/>
              <p:nvPr/>
            </p:nvSpPr>
            <p:spPr>
              <a:xfrm>
                <a:off x="16250625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정육면체 85">
                <a:extLst>
                  <a:ext uri="{FF2B5EF4-FFF2-40B4-BE49-F238E27FC236}">
                    <a16:creationId xmlns:a16="http://schemas.microsoft.com/office/drawing/2014/main" id="{16D845A9-7EF1-4393-A844-DF48D50EB248}"/>
                  </a:ext>
                </a:extLst>
              </p:cNvPr>
              <p:cNvSpPr/>
              <p:nvPr/>
            </p:nvSpPr>
            <p:spPr>
              <a:xfrm>
                <a:off x="16500573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정육면체 86">
                <a:extLst>
                  <a:ext uri="{FF2B5EF4-FFF2-40B4-BE49-F238E27FC236}">
                    <a16:creationId xmlns:a16="http://schemas.microsoft.com/office/drawing/2014/main" id="{6A21E224-7A70-4D51-B501-C868FBD714CF}"/>
                  </a:ext>
                </a:extLst>
              </p:cNvPr>
              <p:cNvSpPr/>
              <p:nvPr/>
            </p:nvSpPr>
            <p:spPr>
              <a:xfrm>
                <a:off x="16751574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정육면체 87">
                <a:extLst>
                  <a:ext uri="{FF2B5EF4-FFF2-40B4-BE49-F238E27FC236}">
                    <a16:creationId xmlns:a16="http://schemas.microsoft.com/office/drawing/2014/main" id="{A24BC57B-556F-4354-9982-10D98FEB4710}"/>
                  </a:ext>
                </a:extLst>
              </p:cNvPr>
              <p:cNvSpPr/>
              <p:nvPr/>
            </p:nvSpPr>
            <p:spPr>
              <a:xfrm>
                <a:off x="15748825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정육면체 88">
                <a:extLst>
                  <a:ext uri="{FF2B5EF4-FFF2-40B4-BE49-F238E27FC236}">
                    <a16:creationId xmlns:a16="http://schemas.microsoft.com/office/drawing/2014/main" id="{5DE58A2B-D631-4D69-98A5-2F8C54B90DBA}"/>
                  </a:ext>
                </a:extLst>
              </p:cNvPr>
              <p:cNvSpPr/>
              <p:nvPr/>
            </p:nvSpPr>
            <p:spPr>
              <a:xfrm>
                <a:off x="15998772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정육면체 89">
                <a:extLst>
                  <a:ext uri="{FF2B5EF4-FFF2-40B4-BE49-F238E27FC236}">
                    <a16:creationId xmlns:a16="http://schemas.microsoft.com/office/drawing/2014/main" id="{B31A2131-2CA8-4EE0-BBB9-BB361E976091}"/>
                  </a:ext>
                </a:extLst>
              </p:cNvPr>
              <p:cNvSpPr/>
              <p:nvPr/>
            </p:nvSpPr>
            <p:spPr>
              <a:xfrm>
                <a:off x="16249037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정육면체 90">
                <a:extLst>
                  <a:ext uri="{FF2B5EF4-FFF2-40B4-BE49-F238E27FC236}">
                    <a16:creationId xmlns:a16="http://schemas.microsoft.com/office/drawing/2014/main" id="{1A27F32A-EBE2-4E4F-8F35-8931806F39F0}"/>
                  </a:ext>
                </a:extLst>
              </p:cNvPr>
              <p:cNvSpPr/>
              <p:nvPr/>
            </p:nvSpPr>
            <p:spPr>
              <a:xfrm>
                <a:off x="16500573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정육면체 91">
                <a:extLst>
                  <a:ext uri="{FF2B5EF4-FFF2-40B4-BE49-F238E27FC236}">
                    <a16:creationId xmlns:a16="http://schemas.microsoft.com/office/drawing/2014/main" id="{0CF17878-1283-43B3-80C8-52E8D18F33B8}"/>
                  </a:ext>
                </a:extLst>
              </p:cNvPr>
              <p:cNvSpPr/>
              <p:nvPr/>
            </p:nvSpPr>
            <p:spPr>
              <a:xfrm>
                <a:off x="16751574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정육면체 92">
                <a:extLst>
                  <a:ext uri="{FF2B5EF4-FFF2-40B4-BE49-F238E27FC236}">
                    <a16:creationId xmlns:a16="http://schemas.microsoft.com/office/drawing/2014/main" id="{527181D5-59FE-453F-B9C2-5D8961031633}"/>
                  </a:ext>
                </a:extLst>
              </p:cNvPr>
              <p:cNvSpPr/>
              <p:nvPr/>
            </p:nvSpPr>
            <p:spPr>
              <a:xfrm>
                <a:off x="15667386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정육면체 93">
                <a:extLst>
                  <a:ext uri="{FF2B5EF4-FFF2-40B4-BE49-F238E27FC236}">
                    <a16:creationId xmlns:a16="http://schemas.microsoft.com/office/drawing/2014/main" id="{1DEA5322-9E69-4875-B563-66AF58FBC622}"/>
                  </a:ext>
                </a:extLst>
              </p:cNvPr>
              <p:cNvSpPr/>
              <p:nvPr/>
            </p:nvSpPr>
            <p:spPr>
              <a:xfrm>
                <a:off x="15917333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정육면체 94">
                <a:extLst>
                  <a:ext uri="{FF2B5EF4-FFF2-40B4-BE49-F238E27FC236}">
                    <a16:creationId xmlns:a16="http://schemas.microsoft.com/office/drawing/2014/main" id="{F27A6447-BEF2-40BB-810B-9BE85FCC7F2C}"/>
                  </a:ext>
                </a:extLst>
              </p:cNvPr>
              <p:cNvSpPr/>
              <p:nvPr/>
            </p:nvSpPr>
            <p:spPr>
              <a:xfrm>
                <a:off x="16169186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정육면체 95">
                <a:extLst>
                  <a:ext uri="{FF2B5EF4-FFF2-40B4-BE49-F238E27FC236}">
                    <a16:creationId xmlns:a16="http://schemas.microsoft.com/office/drawing/2014/main" id="{D2BEC583-75AD-4DD8-8BBE-FD4BA2DFFA45}"/>
                  </a:ext>
                </a:extLst>
              </p:cNvPr>
              <p:cNvSpPr/>
              <p:nvPr/>
            </p:nvSpPr>
            <p:spPr>
              <a:xfrm>
                <a:off x="16419134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정육면체 96">
                <a:extLst>
                  <a:ext uri="{FF2B5EF4-FFF2-40B4-BE49-F238E27FC236}">
                    <a16:creationId xmlns:a16="http://schemas.microsoft.com/office/drawing/2014/main" id="{D7EC9853-C0B8-4695-9003-D39FED97504F}"/>
                  </a:ext>
                </a:extLst>
              </p:cNvPr>
              <p:cNvSpPr/>
              <p:nvPr/>
            </p:nvSpPr>
            <p:spPr>
              <a:xfrm>
                <a:off x="16670135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정육면체 97">
                <a:extLst>
                  <a:ext uri="{FF2B5EF4-FFF2-40B4-BE49-F238E27FC236}">
                    <a16:creationId xmlns:a16="http://schemas.microsoft.com/office/drawing/2014/main" id="{EA73DE4D-FEF3-4658-91F7-7A749415252E}"/>
                  </a:ext>
                </a:extLst>
              </p:cNvPr>
              <p:cNvSpPr/>
              <p:nvPr/>
            </p:nvSpPr>
            <p:spPr>
              <a:xfrm>
                <a:off x="15667386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정육면체 98">
                <a:extLst>
                  <a:ext uri="{FF2B5EF4-FFF2-40B4-BE49-F238E27FC236}">
                    <a16:creationId xmlns:a16="http://schemas.microsoft.com/office/drawing/2014/main" id="{129BCEEA-448F-4BBC-8210-39DC65DD5151}"/>
                  </a:ext>
                </a:extLst>
              </p:cNvPr>
              <p:cNvSpPr/>
              <p:nvPr/>
            </p:nvSpPr>
            <p:spPr>
              <a:xfrm>
                <a:off x="15917333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정육면체 99">
                <a:extLst>
                  <a:ext uri="{FF2B5EF4-FFF2-40B4-BE49-F238E27FC236}">
                    <a16:creationId xmlns:a16="http://schemas.microsoft.com/office/drawing/2014/main" id="{B5F502C8-0032-4E27-BA70-7720EF44A425}"/>
                  </a:ext>
                </a:extLst>
              </p:cNvPr>
              <p:cNvSpPr/>
              <p:nvPr/>
            </p:nvSpPr>
            <p:spPr>
              <a:xfrm>
                <a:off x="16169186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정육면체 100">
                <a:extLst>
                  <a:ext uri="{FF2B5EF4-FFF2-40B4-BE49-F238E27FC236}">
                    <a16:creationId xmlns:a16="http://schemas.microsoft.com/office/drawing/2014/main" id="{2DD54F3C-A201-4C73-8F18-020BD6C5294D}"/>
                  </a:ext>
                </a:extLst>
              </p:cNvPr>
              <p:cNvSpPr/>
              <p:nvPr/>
            </p:nvSpPr>
            <p:spPr>
              <a:xfrm>
                <a:off x="16419134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정육면체 101">
                <a:extLst>
                  <a:ext uri="{FF2B5EF4-FFF2-40B4-BE49-F238E27FC236}">
                    <a16:creationId xmlns:a16="http://schemas.microsoft.com/office/drawing/2014/main" id="{1BA00ECA-F784-4A31-8097-DB6F8BBD6176}"/>
                  </a:ext>
                </a:extLst>
              </p:cNvPr>
              <p:cNvSpPr/>
              <p:nvPr/>
            </p:nvSpPr>
            <p:spPr>
              <a:xfrm>
                <a:off x="16670135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정육면체 102">
                <a:extLst>
                  <a:ext uri="{FF2B5EF4-FFF2-40B4-BE49-F238E27FC236}">
                    <a16:creationId xmlns:a16="http://schemas.microsoft.com/office/drawing/2014/main" id="{E0344481-EDF7-4B24-B962-344F051818CE}"/>
                  </a:ext>
                </a:extLst>
              </p:cNvPr>
              <p:cNvSpPr/>
              <p:nvPr/>
            </p:nvSpPr>
            <p:spPr>
              <a:xfrm>
                <a:off x="15667386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정육면체 103">
                <a:extLst>
                  <a:ext uri="{FF2B5EF4-FFF2-40B4-BE49-F238E27FC236}">
                    <a16:creationId xmlns:a16="http://schemas.microsoft.com/office/drawing/2014/main" id="{53469766-EEFD-446B-A6CD-27248DCD4BEB}"/>
                  </a:ext>
                </a:extLst>
              </p:cNvPr>
              <p:cNvSpPr/>
              <p:nvPr/>
            </p:nvSpPr>
            <p:spPr>
              <a:xfrm>
                <a:off x="15917333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정육면체 104">
                <a:extLst>
                  <a:ext uri="{FF2B5EF4-FFF2-40B4-BE49-F238E27FC236}">
                    <a16:creationId xmlns:a16="http://schemas.microsoft.com/office/drawing/2014/main" id="{1C6792E7-7CBB-4489-A87D-8E71E02009B1}"/>
                  </a:ext>
                </a:extLst>
              </p:cNvPr>
              <p:cNvSpPr/>
              <p:nvPr/>
            </p:nvSpPr>
            <p:spPr>
              <a:xfrm>
                <a:off x="16169186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정육면체 105">
                <a:extLst>
                  <a:ext uri="{FF2B5EF4-FFF2-40B4-BE49-F238E27FC236}">
                    <a16:creationId xmlns:a16="http://schemas.microsoft.com/office/drawing/2014/main" id="{D84D01B9-EFE9-4F8D-B831-2EE5EB4357B2}"/>
                  </a:ext>
                </a:extLst>
              </p:cNvPr>
              <p:cNvSpPr/>
              <p:nvPr/>
            </p:nvSpPr>
            <p:spPr>
              <a:xfrm>
                <a:off x="16419134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정육면체 106">
                <a:extLst>
                  <a:ext uri="{FF2B5EF4-FFF2-40B4-BE49-F238E27FC236}">
                    <a16:creationId xmlns:a16="http://schemas.microsoft.com/office/drawing/2014/main" id="{F5AB6460-8AEE-41B3-9AAB-DB57B57525CB}"/>
                  </a:ext>
                </a:extLst>
              </p:cNvPr>
              <p:cNvSpPr/>
              <p:nvPr/>
            </p:nvSpPr>
            <p:spPr>
              <a:xfrm>
                <a:off x="16670135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정육면체 107">
                <a:extLst>
                  <a:ext uri="{FF2B5EF4-FFF2-40B4-BE49-F238E27FC236}">
                    <a16:creationId xmlns:a16="http://schemas.microsoft.com/office/drawing/2014/main" id="{18A94D04-F93F-4CD6-9968-AFE565867E8E}"/>
                  </a:ext>
                </a:extLst>
              </p:cNvPr>
              <p:cNvSpPr/>
              <p:nvPr/>
            </p:nvSpPr>
            <p:spPr>
              <a:xfrm>
                <a:off x="15667386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정육면체 108">
                <a:extLst>
                  <a:ext uri="{FF2B5EF4-FFF2-40B4-BE49-F238E27FC236}">
                    <a16:creationId xmlns:a16="http://schemas.microsoft.com/office/drawing/2014/main" id="{5FEB256F-AE1D-48CC-BC15-2A5CE8037E76}"/>
                  </a:ext>
                </a:extLst>
              </p:cNvPr>
              <p:cNvSpPr/>
              <p:nvPr/>
            </p:nvSpPr>
            <p:spPr>
              <a:xfrm>
                <a:off x="15917333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정육면체 109">
                <a:extLst>
                  <a:ext uri="{FF2B5EF4-FFF2-40B4-BE49-F238E27FC236}">
                    <a16:creationId xmlns:a16="http://schemas.microsoft.com/office/drawing/2014/main" id="{5E398626-2C58-4933-BE2C-78291D82D5B6}"/>
                  </a:ext>
                </a:extLst>
              </p:cNvPr>
              <p:cNvSpPr/>
              <p:nvPr/>
            </p:nvSpPr>
            <p:spPr>
              <a:xfrm>
                <a:off x="16169186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정육면체 110">
                <a:extLst>
                  <a:ext uri="{FF2B5EF4-FFF2-40B4-BE49-F238E27FC236}">
                    <a16:creationId xmlns:a16="http://schemas.microsoft.com/office/drawing/2014/main" id="{864691BD-3B17-4BC3-BEAC-3DBD7856F5C3}"/>
                  </a:ext>
                </a:extLst>
              </p:cNvPr>
              <p:cNvSpPr/>
              <p:nvPr/>
            </p:nvSpPr>
            <p:spPr>
              <a:xfrm>
                <a:off x="16419134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정육면체 111">
                <a:extLst>
                  <a:ext uri="{FF2B5EF4-FFF2-40B4-BE49-F238E27FC236}">
                    <a16:creationId xmlns:a16="http://schemas.microsoft.com/office/drawing/2014/main" id="{309BCF08-6A39-4F0C-8B66-570BBFC9A92E}"/>
                  </a:ext>
                </a:extLst>
              </p:cNvPr>
              <p:cNvSpPr/>
              <p:nvPr/>
            </p:nvSpPr>
            <p:spPr>
              <a:xfrm>
                <a:off x="16670135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정육면체 112">
                <a:extLst>
                  <a:ext uri="{FF2B5EF4-FFF2-40B4-BE49-F238E27FC236}">
                    <a16:creationId xmlns:a16="http://schemas.microsoft.com/office/drawing/2014/main" id="{48CFB025-963A-463F-987E-6F83D92CAF59}"/>
                  </a:ext>
                </a:extLst>
              </p:cNvPr>
              <p:cNvSpPr/>
              <p:nvPr/>
            </p:nvSpPr>
            <p:spPr>
              <a:xfrm>
                <a:off x="15667386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정육면체 113">
                <a:extLst>
                  <a:ext uri="{FF2B5EF4-FFF2-40B4-BE49-F238E27FC236}">
                    <a16:creationId xmlns:a16="http://schemas.microsoft.com/office/drawing/2014/main" id="{C3CEA897-CF18-477C-8CE6-04B10F363C89}"/>
                  </a:ext>
                </a:extLst>
              </p:cNvPr>
              <p:cNvSpPr/>
              <p:nvPr/>
            </p:nvSpPr>
            <p:spPr>
              <a:xfrm>
                <a:off x="15917333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정육면체 114">
                <a:extLst>
                  <a:ext uri="{FF2B5EF4-FFF2-40B4-BE49-F238E27FC236}">
                    <a16:creationId xmlns:a16="http://schemas.microsoft.com/office/drawing/2014/main" id="{98869EF5-3755-4BCA-B23A-A7BE8DDA98EE}"/>
                  </a:ext>
                </a:extLst>
              </p:cNvPr>
              <p:cNvSpPr/>
              <p:nvPr/>
            </p:nvSpPr>
            <p:spPr>
              <a:xfrm>
                <a:off x="16167598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정육면체 115">
                <a:extLst>
                  <a:ext uri="{FF2B5EF4-FFF2-40B4-BE49-F238E27FC236}">
                    <a16:creationId xmlns:a16="http://schemas.microsoft.com/office/drawing/2014/main" id="{DA2EBBB5-F5BA-471B-B92F-0F4FA47DCB4C}"/>
                  </a:ext>
                </a:extLst>
              </p:cNvPr>
              <p:cNvSpPr/>
              <p:nvPr/>
            </p:nvSpPr>
            <p:spPr>
              <a:xfrm>
                <a:off x="16419134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정육면체 116">
                <a:extLst>
                  <a:ext uri="{FF2B5EF4-FFF2-40B4-BE49-F238E27FC236}">
                    <a16:creationId xmlns:a16="http://schemas.microsoft.com/office/drawing/2014/main" id="{F5AB8803-5EC8-435B-B05F-8C9CC34D38DA}"/>
                  </a:ext>
                </a:extLst>
              </p:cNvPr>
              <p:cNvSpPr/>
              <p:nvPr/>
            </p:nvSpPr>
            <p:spPr>
              <a:xfrm>
                <a:off x="16670135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정육면체 117">
                <a:extLst>
                  <a:ext uri="{FF2B5EF4-FFF2-40B4-BE49-F238E27FC236}">
                    <a16:creationId xmlns:a16="http://schemas.microsoft.com/office/drawing/2014/main" id="{9822C20A-8620-4B39-96D4-3631868F4C69}"/>
                  </a:ext>
                </a:extLst>
              </p:cNvPr>
              <p:cNvSpPr/>
              <p:nvPr/>
            </p:nvSpPr>
            <p:spPr>
              <a:xfrm>
                <a:off x="15584894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정육면체 118">
                <a:extLst>
                  <a:ext uri="{FF2B5EF4-FFF2-40B4-BE49-F238E27FC236}">
                    <a16:creationId xmlns:a16="http://schemas.microsoft.com/office/drawing/2014/main" id="{7C958A9B-BFF5-43A2-A515-19345681368C}"/>
                  </a:ext>
                </a:extLst>
              </p:cNvPr>
              <p:cNvSpPr/>
              <p:nvPr/>
            </p:nvSpPr>
            <p:spPr>
              <a:xfrm>
                <a:off x="15834841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정육면체 119">
                <a:extLst>
                  <a:ext uri="{FF2B5EF4-FFF2-40B4-BE49-F238E27FC236}">
                    <a16:creationId xmlns:a16="http://schemas.microsoft.com/office/drawing/2014/main" id="{A50AFA5F-3E82-4F75-A997-065DCC65201E}"/>
                  </a:ext>
                </a:extLst>
              </p:cNvPr>
              <p:cNvSpPr/>
              <p:nvPr/>
            </p:nvSpPr>
            <p:spPr>
              <a:xfrm>
                <a:off x="16086694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정육면체 120">
                <a:extLst>
                  <a:ext uri="{FF2B5EF4-FFF2-40B4-BE49-F238E27FC236}">
                    <a16:creationId xmlns:a16="http://schemas.microsoft.com/office/drawing/2014/main" id="{6E7B770F-7B03-44C0-9D8A-2C33860BF66A}"/>
                  </a:ext>
                </a:extLst>
              </p:cNvPr>
              <p:cNvSpPr/>
              <p:nvPr/>
            </p:nvSpPr>
            <p:spPr>
              <a:xfrm>
                <a:off x="16336642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정육면체 121">
                <a:extLst>
                  <a:ext uri="{FF2B5EF4-FFF2-40B4-BE49-F238E27FC236}">
                    <a16:creationId xmlns:a16="http://schemas.microsoft.com/office/drawing/2014/main" id="{376BD7FB-CC8E-4A3F-8CE8-C7C9ADB98740}"/>
                  </a:ext>
                </a:extLst>
              </p:cNvPr>
              <p:cNvSpPr/>
              <p:nvPr/>
            </p:nvSpPr>
            <p:spPr>
              <a:xfrm>
                <a:off x="16587643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정육면체 122">
                <a:extLst>
                  <a:ext uri="{FF2B5EF4-FFF2-40B4-BE49-F238E27FC236}">
                    <a16:creationId xmlns:a16="http://schemas.microsoft.com/office/drawing/2014/main" id="{9C1B45FD-24FA-4DC2-B30E-2D62D3B4212A}"/>
                  </a:ext>
                </a:extLst>
              </p:cNvPr>
              <p:cNvSpPr/>
              <p:nvPr/>
            </p:nvSpPr>
            <p:spPr>
              <a:xfrm>
                <a:off x="15584894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정육면체 123">
                <a:extLst>
                  <a:ext uri="{FF2B5EF4-FFF2-40B4-BE49-F238E27FC236}">
                    <a16:creationId xmlns:a16="http://schemas.microsoft.com/office/drawing/2014/main" id="{8FD43C4A-DA29-4A81-BEF9-6EA22037F0E5}"/>
                  </a:ext>
                </a:extLst>
              </p:cNvPr>
              <p:cNvSpPr/>
              <p:nvPr/>
            </p:nvSpPr>
            <p:spPr>
              <a:xfrm>
                <a:off x="15834841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정육면체 124">
                <a:extLst>
                  <a:ext uri="{FF2B5EF4-FFF2-40B4-BE49-F238E27FC236}">
                    <a16:creationId xmlns:a16="http://schemas.microsoft.com/office/drawing/2014/main" id="{C3B9790C-38F2-4736-8D3B-5DEDDFA28D07}"/>
                  </a:ext>
                </a:extLst>
              </p:cNvPr>
              <p:cNvSpPr/>
              <p:nvPr/>
            </p:nvSpPr>
            <p:spPr>
              <a:xfrm>
                <a:off x="16086694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정육면체 125">
                <a:extLst>
                  <a:ext uri="{FF2B5EF4-FFF2-40B4-BE49-F238E27FC236}">
                    <a16:creationId xmlns:a16="http://schemas.microsoft.com/office/drawing/2014/main" id="{16A53715-BBB9-4FF6-AF7F-0A801D6B343E}"/>
                  </a:ext>
                </a:extLst>
              </p:cNvPr>
              <p:cNvSpPr/>
              <p:nvPr/>
            </p:nvSpPr>
            <p:spPr>
              <a:xfrm>
                <a:off x="16336642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정육면체 126">
                <a:extLst>
                  <a:ext uri="{FF2B5EF4-FFF2-40B4-BE49-F238E27FC236}">
                    <a16:creationId xmlns:a16="http://schemas.microsoft.com/office/drawing/2014/main" id="{A36569F4-BED3-4E3F-BCF1-7F8DEAF629A7}"/>
                  </a:ext>
                </a:extLst>
              </p:cNvPr>
              <p:cNvSpPr/>
              <p:nvPr/>
            </p:nvSpPr>
            <p:spPr>
              <a:xfrm>
                <a:off x="16587643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정육면체 127">
                <a:extLst>
                  <a:ext uri="{FF2B5EF4-FFF2-40B4-BE49-F238E27FC236}">
                    <a16:creationId xmlns:a16="http://schemas.microsoft.com/office/drawing/2014/main" id="{8028D581-F469-46F1-BA0C-04F47735682F}"/>
                  </a:ext>
                </a:extLst>
              </p:cNvPr>
              <p:cNvSpPr/>
              <p:nvPr/>
            </p:nvSpPr>
            <p:spPr>
              <a:xfrm>
                <a:off x="15584894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정육면체 128">
                <a:extLst>
                  <a:ext uri="{FF2B5EF4-FFF2-40B4-BE49-F238E27FC236}">
                    <a16:creationId xmlns:a16="http://schemas.microsoft.com/office/drawing/2014/main" id="{9A1CAE83-B61D-4875-9FC4-E2313054B042}"/>
                  </a:ext>
                </a:extLst>
              </p:cNvPr>
              <p:cNvSpPr/>
              <p:nvPr/>
            </p:nvSpPr>
            <p:spPr>
              <a:xfrm>
                <a:off x="15834841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정육면체 129">
                <a:extLst>
                  <a:ext uri="{FF2B5EF4-FFF2-40B4-BE49-F238E27FC236}">
                    <a16:creationId xmlns:a16="http://schemas.microsoft.com/office/drawing/2014/main" id="{03E3EB8E-F9EE-4D80-8E6A-B5EBF28F2A46}"/>
                  </a:ext>
                </a:extLst>
              </p:cNvPr>
              <p:cNvSpPr/>
              <p:nvPr/>
            </p:nvSpPr>
            <p:spPr>
              <a:xfrm>
                <a:off x="16086694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정육면체 130">
                <a:extLst>
                  <a:ext uri="{FF2B5EF4-FFF2-40B4-BE49-F238E27FC236}">
                    <a16:creationId xmlns:a16="http://schemas.microsoft.com/office/drawing/2014/main" id="{F6EC04FA-D92D-498C-8E9B-2B69F35D298E}"/>
                  </a:ext>
                </a:extLst>
              </p:cNvPr>
              <p:cNvSpPr/>
              <p:nvPr/>
            </p:nvSpPr>
            <p:spPr>
              <a:xfrm>
                <a:off x="16336642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정육면체 131">
                <a:extLst>
                  <a:ext uri="{FF2B5EF4-FFF2-40B4-BE49-F238E27FC236}">
                    <a16:creationId xmlns:a16="http://schemas.microsoft.com/office/drawing/2014/main" id="{52BDDE2B-797D-48F5-B7AC-1A401C2CED2C}"/>
                  </a:ext>
                </a:extLst>
              </p:cNvPr>
              <p:cNvSpPr/>
              <p:nvPr/>
            </p:nvSpPr>
            <p:spPr>
              <a:xfrm>
                <a:off x="16587643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정육면체 132">
                <a:extLst>
                  <a:ext uri="{FF2B5EF4-FFF2-40B4-BE49-F238E27FC236}">
                    <a16:creationId xmlns:a16="http://schemas.microsoft.com/office/drawing/2014/main" id="{36C100E4-0E47-49DB-83F0-A879A782D456}"/>
                  </a:ext>
                </a:extLst>
              </p:cNvPr>
              <p:cNvSpPr/>
              <p:nvPr/>
            </p:nvSpPr>
            <p:spPr>
              <a:xfrm>
                <a:off x="15584894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정육면체 133">
                <a:extLst>
                  <a:ext uri="{FF2B5EF4-FFF2-40B4-BE49-F238E27FC236}">
                    <a16:creationId xmlns:a16="http://schemas.microsoft.com/office/drawing/2014/main" id="{34BD17A9-5F01-4898-A719-4EC7C61B2FC7}"/>
                  </a:ext>
                </a:extLst>
              </p:cNvPr>
              <p:cNvSpPr/>
              <p:nvPr/>
            </p:nvSpPr>
            <p:spPr>
              <a:xfrm>
                <a:off x="15834841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정육면체 134">
                <a:extLst>
                  <a:ext uri="{FF2B5EF4-FFF2-40B4-BE49-F238E27FC236}">
                    <a16:creationId xmlns:a16="http://schemas.microsoft.com/office/drawing/2014/main" id="{4EF50B78-61F1-4E2B-825F-7B76EC41EBD0}"/>
                  </a:ext>
                </a:extLst>
              </p:cNvPr>
              <p:cNvSpPr/>
              <p:nvPr/>
            </p:nvSpPr>
            <p:spPr>
              <a:xfrm>
                <a:off x="16086694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정육면체 135">
                <a:extLst>
                  <a:ext uri="{FF2B5EF4-FFF2-40B4-BE49-F238E27FC236}">
                    <a16:creationId xmlns:a16="http://schemas.microsoft.com/office/drawing/2014/main" id="{A49D58BC-6914-47F3-A5CD-B4D6A0916189}"/>
                  </a:ext>
                </a:extLst>
              </p:cNvPr>
              <p:cNvSpPr/>
              <p:nvPr/>
            </p:nvSpPr>
            <p:spPr>
              <a:xfrm>
                <a:off x="16336642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정육면체 136">
                <a:extLst>
                  <a:ext uri="{FF2B5EF4-FFF2-40B4-BE49-F238E27FC236}">
                    <a16:creationId xmlns:a16="http://schemas.microsoft.com/office/drawing/2014/main" id="{CBC61A11-5FEA-4B44-8C37-F65DFE7ADF9E}"/>
                  </a:ext>
                </a:extLst>
              </p:cNvPr>
              <p:cNvSpPr/>
              <p:nvPr/>
            </p:nvSpPr>
            <p:spPr>
              <a:xfrm>
                <a:off x="16587643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정육면체 137">
                <a:extLst>
                  <a:ext uri="{FF2B5EF4-FFF2-40B4-BE49-F238E27FC236}">
                    <a16:creationId xmlns:a16="http://schemas.microsoft.com/office/drawing/2014/main" id="{9F8AEA8F-F713-4B21-ABC8-55C5B22D9DC6}"/>
                  </a:ext>
                </a:extLst>
              </p:cNvPr>
              <p:cNvSpPr/>
              <p:nvPr/>
            </p:nvSpPr>
            <p:spPr>
              <a:xfrm>
                <a:off x="15584894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정육면체 138">
                <a:extLst>
                  <a:ext uri="{FF2B5EF4-FFF2-40B4-BE49-F238E27FC236}">
                    <a16:creationId xmlns:a16="http://schemas.microsoft.com/office/drawing/2014/main" id="{8492847B-B85E-4000-BB69-11828B3EBC6B}"/>
                  </a:ext>
                </a:extLst>
              </p:cNvPr>
              <p:cNvSpPr/>
              <p:nvPr/>
            </p:nvSpPr>
            <p:spPr>
              <a:xfrm>
                <a:off x="15834841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정육면체 139">
                <a:extLst>
                  <a:ext uri="{FF2B5EF4-FFF2-40B4-BE49-F238E27FC236}">
                    <a16:creationId xmlns:a16="http://schemas.microsoft.com/office/drawing/2014/main" id="{AD038C9C-72A9-41A6-BFC5-E2F042AD8AF1}"/>
                  </a:ext>
                </a:extLst>
              </p:cNvPr>
              <p:cNvSpPr/>
              <p:nvPr/>
            </p:nvSpPr>
            <p:spPr>
              <a:xfrm>
                <a:off x="16085106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정육면체 140">
                <a:extLst>
                  <a:ext uri="{FF2B5EF4-FFF2-40B4-BE49-F238E27FC236}">
                    <a16:creationId xmlns:a16="http://schemas.microsoft.com/office/drawing/2014/main" id="{2D86E4D6-E938-48CF-B00B-C32A46B5AD79}"/>
                  </a:ext>
                </a:extLst>
              </p:cNvPr>
              <p:cNvSpPr/>
              <p:nvPr/>
            </p:nvSpPr>
            <p:spPr>
              <a:xfrm>
                <a:off x="16336642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정육면체 141">
                <a:extLst>
                  <a:ext uri="{FF2B5EF4-FFF2-40B4-BE49-F238E27FC236}">
                    <a16:creationId xmlns:a16="http://schemas.microsoft.com/office/drawing/2014/main" id="{DCE83D23-6033-4493-8ACD-9D65A001A302}"/>
                  </a:ext>
                </a:extLst>
              </p:cNvPr>
              <p:cNvSpPr/>
              <p:nvPr/>
            </p:nvSpPr>
            <p:spPr>
              <a:xfrm>
                <a:off x="16587643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정육면체 142">
                <a:extLst>
                  <a:ext uri="{FF2B5EF4-FFF2-40B4-BE49-F238E27FC236}">
                    <a16:creationId xmlns:a16="http://schemas.microsoft.com/office/drawing/2014/main" id="{51F2ACAA-E504-4F15-94AA-8A8C0613E2DC}"/>
                  </a:ext>
                </a:extLst>
              </p:cNvPr>
              <p:cNvSpPr/>
              <p:nvPr/>
            </p:nvSpPr>
            <p:spPr>
              <a:xfrm>
                <a:off x="15506018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정육면체 143">
                <a:extLst>
                  <a:ext uri="{FF2B5EF4-FFF2-40B4-BE49-F238E27FC236}">
                    <a16:creationId xmlns:a16="http://schemas.microsoft.com/office/drawing/2014/main" id="{9B100625-6B41-4107-9732-E2C1064843F8}"/>
                  </a:ext>
                </a:extLst>
              </p:cNvPr>
              <p:cNvSpPr/>
              <p:nvPr/>
            </p:nvSpPr>
            <p:spPr>
              <a:xfrm>
                <a:off x="15755965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정육면체 144">
                <a:extLst>
                  <a:ext uri="{FF2B5EF4-FFF2-40B4-BE49-F238E27FC236}">
                    <a16:creationId xmlns:a16="http://schemas.microsoft.com/office/drawing/2014/main" id="{A030B63B-6C1F-413B-A714-2A5061FB1915}"/>
                  </a:ext>
                </a:extLst>
              </p:cNvPr>
              <p:cNvSpPr/>
              <p:nvPr/>
            </p:nvSpPr>
            <p:spPr>
              <a:xfrm>
                <a:off x="16007818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정육면체 145">
                <a:extLst>
                  <a:ext uri="{FF2B5EF4-FFF2-40B4-BE49-F238E27FC236}">
                    <a16:creationId xmlns:a16="http://schemas.microsoft.com/office/drawing/2014/main" id="{E0B16509-7A50-409E-AB24-0E408152BD70}"/>
                  </a:ext>
                </a:extLst>
              </p:cNvPr>
              <p:cNvSpPr/>
              <p:nvPr/>
            </p:nvSpPr>
            <p:spPr>
              <a:xfrm>
                <a:off x="16257766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정육면체 146">
                <a:extLst>
                  <a:ext uri="{FF2B5EF4-FFF2-40B4-BE49-F238E27FC236}">
                    <a16:creationId xmlns:a16="http://schemas.microsoft.com/office/drawing/2014/main" id="{C34A680E-307A-43E7-BBF5-C2DFCDFB6AF9}"/>
                  </a:ext>
                </a:extLst>
              </p:cNvPr>
              <p:cNvSpPr/>
              <p:nvPr/>
            </p:nvSpPr>
            <p:spPr>
              <a:xfrm>
                <a:off x="16508767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정육면체 147">
                <a:extLst>
                  <a:ext uri="{FF2B5EF4-FFF2-40B4-BE49-F238E27FC236}">
                    <a16:creationId xmlns:a16="http://schemas.microsoft.com/office/drawing/2014/main" id="{834CDC5B-1240-4433-874A-D7EE30ABF0C7}"/>
                  </a:ext>
                </a:extLst>
              </p:cNvPr>
              <p:cNvSpPr/>
              <p:nvPr/>
            </p:nvSpPr>
            <p:spPr>
              <a:xfrm>
                <a:off x="15506018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정육면체 148">
                <a:extLst>
                  <a:ext uri="{FF2B5EF4-FFF2-40B4-BE49-F238E27FC236}">
                    <a16:creationId xmlns:a16="http://schemas.microsoft.com/office/drawing/2014/main" id="{3696826C-FB3F-4A12-A645-B724661E9BC9}"/>
                  </a:ext>
                </a:extLst>
              </p:cNvPr>
              <p:cNvSpPr/>
              <p:nvPr/>
            </p:nvSpPr>
            <p:spPr>
              <a:xfrm>
                <a:off x="15755965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정육면체 149">
                <a:extLst>
                  <a:ext uri="{FF2B5EF4-FFF2-40B4-BE49-F238E27FC236}">
                    <a16:creationId xmlns:a16="http://schemas.microsoft.com/office/drawing/2014/main" id="{F528CDE1-EB9D-490D-B54E-446D8AE81A13}"/>
                  </a:ext>
                </a:extLst>
              </p:cNvPr>
              <p:cNvSpPr/>
              <p:nvPr/>
            </p:nvSpPr>
            <p:spPr>
              <a:xfrm>
                <a:off x="16007818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정육면체 150">
                <a:extLst>
                  <a:ext uri="{FF2B5EF4-FFF2-40B4-BE49-F238E27FC236}">
                    <a16:creationId xmlns:a16="http://schemas.microsoft.com/office/drawing/2014/main" id="{E64B45C9-0746-4128-85C7-F03A929A65B2}"/>
                  </a:ext>
                </a:extLst>
              </p:cNvPr>
              <p:cNvSpPr/>
              <p:nvPr/>
            </p:nvSpPr>
            <p:spPr>
              <a:xfrm>
                <a:off x="16257766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정육면체 151">
                <a:extLst>
                  <a:ext uri="{FF2B5EF4-FFF2-40B4-BE49-F238E27FC236}">
                    <a16:creationId xmlns:a16="http://schemas.microsoft.com/office/drawing/2014/main" id="{A8CB6F14-7954-45E2-BE84-498D0A6FD7A2}"/>
                  </a:ext>
                </a:extLst>
              </p:cNvPr>
              <p:cNvSpPr/>
              <p:nvPr/>
            </p:nvSpPr>
            <p:spPr>
              <a:xfrm>
                <a:off x="16508767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정육면체 152">
                <a:extLst>
                  <a:ext uri="{FF2B5EF4-FFF2-40B4-BE49-F238E27FC236}">
                    <a16:creationId xmlns:a16="http://schemas.microsoft.com/office/drawing/2014/main" id="{E40F72F6-68EA-4C34-957D-FEDD5A2CF005}"/>
                  </a:ext>
                </a:extLst>
              </p:cNvPr>
              <p:cNvSpPr/>
              <p:nvPr/>
            </p:nvSpPr>
            <p:spPr>
              <a:xfrm>
                <a:off x="15506018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정육면체 153">
                <a:extLst>
                  <a:ext uri="{FF2B5EF4-FFF2-40B4-BE49-F238E27FC236}">
                    <a16:creationId xmlns:a16="http://schemas.microsoft.com/office/drawing/2014/main" id="{A85708E1-40CE-479E-BB7A-D804E346A269}"/>
                  </a:ext>
                </a:extLst>
              </p:cNvPr>
              <p:cNvSpPr/>
              <p:nvPr/>
            </p:nvSpPr>
            <p:spPr>
              <a:xfrm>
                <a:off x="15755965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정육면체 154">
                <a:extLst>
                  <a:ext uri="{FF2B5EF4-FFF2-40B4-BE49-F238E27FC236}">
                    <a16:creationId xmlns:a16="http://schemas.microsoft.com/office/drawing/2014/main" id="{1B5F4F60-5A9E-4FFA-B278-39CC369EC043}"/>
                  </a:ext>
                </a:extLst>
              </p:cNvPr>
              <p:cNvSpPr/>
              <p:nvPr/>
            </p:nvSpPr>
            <p:spPr>
              <a:xfrm>
                <a:off x="16007818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정육면체 155">
                <a:extLst>
                  <a:ext uri="{FF2B5EF4-FFF2-40B4-BE49-F238E27FC236}">
                    <a16:creationId xmlns:a16="http://schemas.microsoft.com/office/drawing/2014/main" id="{1D6A8BDF-8945-4C4B-9D52-FA466E80E54A}"/>
                  </a:ext>
                </a:extLst>
              </p:cNvPr>
              <p:cNvSpPr/>
              <p:nvPr/>
            </p:nvSpPr>
            <p:spPr>
              <a:xfrm>
                <a:off x="16257766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정육면체 156">
                <a:extLst>
                  <a:ext uri="{FF2B5EF4-FFF2-40B4-BE49-F238E27FC236}">
                    <a16:creationId xmlns:a16="http://schemas.microsoft.com/office/drawing/2014/main" id="{A1DA4789-7602-4A9A-90B1-997CA74CF539}"/>
                  </a:ext>
                </a:extLst>
              </p:cNvPr>
              <p:cNvSpPr/>
              <p:nvPr/>
            </p:nvSpPr>
            <p:spPr>
              <a:xfrm>
                <a:off x="16508767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정육면체 157">
                <a:extLst>
                  <a:ext uri="{FF2B5EF4-FFF2-40B4-BE49-F238E27FC236}">
                    <a16:creationId xmlns:a16="http://schemas.microsoft.com/office/drawing/2014/main" id="{067707A1-174A-428E-92FA-B36EFD500F39}"/>
                  </a:ext>
                </a:extLst>
              </p:cNvPr>
              <p:cNvSpPr/>
              <p:nvPr/>
            </p:nvSpPr>
            <p:spPr>
              <a:xfrm>
                <a:off x="15506018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정육면체 158">
                <a:extLst>
                  <a:ext uri="{FF2B5EF4-FFF2-40B4-BE49-F238E27FC236}">
                    <a16:creationId xmlns:a16="http://schemas.microsoft.com/office/drawing/2014/main" id="{EC8D040C-2705-4746-856F-859C591599F5}"/>
                  </a:ext>
                </a:extLst>
              </p:cNvPr>
              <p:cNvSpPr/>
              <p:nvPr/>
            </p:nvSpPr>
            <p:spPr>
              <a:xfrm>
                <a:off x="15755965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정육면체 159">
                <a:extLst>
                  <a:ext uri="{FF2B5EF4-FFF2-40B4-BE49-F238E27FC236}">
                    <a16:creationId xmlns:a16="http://schemas.microsoft.com/office/drawing/2014/main" id="{DC6B5AFE-C103-42CF-ABE3-B064C5F1E31A}"/>
                  </a:ext>
                </a:extLst>
              </p:cNvPr>
              <p:cNvSpPr/>
              <p:nvPr/>
            </p:nvSpPr>
            <p:spPr>
              <a:xfrm>
                <a:off x="16007818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정육면체 160">
                <a:extLst>
                  <a:ext uri="{FF2B5EF4-FFF2-40B4-BE49-F238E27FC236}">
                    <a16:creationId xmlns:a16="http://schemas.microsoft.com/office/drawing/2014/main" id="{398D94F3-5C0F-427E-B3B0-68190D08DA04}"/>
                  </a:ext>
                </a:extLst>
              </p:cNvPr>
              <p:cNvSpPr/>
              <p:nvPr/>
            </p:nvSpPr>
            <p:spPr>
              <a:xfrm>
                <a:off x="16257766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정육면체 161">
                <a:extLst>
                  <a:ext uri="{FF2B5EF4-FFF2-40B4-BE49-F238E27FC236}">
                    <a16:creationId xmlns:a16="http://schemas.microsoft.com/office/drawing/2014/main" id="{69C35320-FB8B-45F9-B1BC-EDC2E13CAEE3}"/>
                  </a:ext>
                </a:extLst>
              </p:cNvPr>
              <p:cNvSpPr/>
              <p:nvPr/>
            </p:nvSpPr>
            <p:spPr>
              <a:xfrm>
                <a:off x="16508767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정육면체 162">
                <a:extLst>
                  <a:ext uri="{FF2B5EF4-FFF2-40B4-BE49-F238E27FC236}">
                    <a16:creationId xmlns:a16="http://schemas.microsoft.com/office/drawing/2014/main" id="{5AC93B9E-1214-4343-BDA5-FC88E6377796}"/>
                  </a:ext>
                </a:extLst>
              </p:cNvPr>
              <p:cNvSpPr/>
              <p:nvPr/>
            </p:nvSpPr>
            <p:spPr>
              <a:xfrm>
                <a:off x="15506018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정육면체 163">
                <a:extLst>
                  <a:ext uri="{FF2B5EF4-FFF2-40B4-BE49-F238E27FC236}">
                    <a16:creationId xmlns:a16="http://schemas.microsoft.com/office/drawing/2014/main" id="{91703332-08D7-481F-872C-882ED1A487DA}"/>
                  </a:ext>
                </a:extLst>
              </p:cNvPr>
              <p:cNvSpPr/>
              <p:nvPr/>
            </p:nvSpPr>
            <p:spPr>
              <a:xfrm>
                <a:off x="15755965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정육면체 164">
                <a:extLst>
                  <a:ext uri="{FF2B5EF4-FFF2-40B4-BE49-F238E27FC236}">
                    <a16:creationId xmlns:a16="http://schemas.microsoft.com/office/drawing/2014/main" id="{DED7E9EA-4850-4AB4-8137-83B969AF4D78}"/>
                  </a:ext>
                </a:extLst>
              </p:cNvPr>
              <p:cNvSpPr/>
              <p:nvPr/>
            </p:nvSpPr>
            <p:spPr>
              <a:xfrm>
                <a:off x="16006230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정육면체 165">
                <a:extLst>
                  <a:ext uri="{FF2B5EF4-FFF2-40B4-BE49-F238E27FC236}">
                    <a16:creationId xmlns:a16="http://schemas.microsoft.com/office/drawing/2014/main" id="{76FB34A3-CD82-46A5-BBF9-CE6738C0AA56}"/>
                  </a:ext>
                </a:extLst>
              </p:cNvPr>
              <p:cNvSpPr/>
              <p:nvPr/>
            </p:nvSpPr>
            <p:spPr>
              <a:xfrm>
                <a:off x="16257766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정육면체 166">
                <a:extLst>
                  <a:ext uri="{FF2B5EF4-FFF2-40B4-BE49-F238E27FC236}">
                    <a16:creationId xmlns:a16="http://schemas.microsoft.com/office/drawing/2014/main" id="{95F80192-1998-4510-A652-74AFAE1FFD9A}"/>
                  </a:ext>
                </a:extLst>
              </p:cNvPr>
              <p:cNvSpPr/>
              <p:nvPr/>
            </p:nvSpPr>
            <p:spPr>
              <a:xfrm>
                <a:off x="16508767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정육면체 167">
                <a:extLst>
                  <a:ext uri="{FF2B5EF4-FFF2-40B4-BE49-F238E27FC236}">
                    <a16:creationId xmlns:a16="http://schemas.microsoft.com/office/drawing/2014/main" id="{51C75525-A402-42DF-8F6B-C0C8FB5E4D99}"/>
                  </a:ext>
                </a:extLst>
              </p:cNvPr>
              <p:cNvSpPr/>
              <p:nvPr/>
            </p:nvSpPr>
            <p:spPr>
              <a:xfrm>
                <a:off x="15426516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정육면체 168">
                <a:extLst>
                  <a:ext uri="{FF2B5EF4-FFF2-40B4-BE49-F238E27FC236}">
                    <a16:creationId xmlns:a16="http://schemas.microsoft.com/office/drawing/2014/main" id="{1AFA9C54-9BE6-47B5-822F-E483387F618B}"/>
                  </a:ext>
                </a:extLst>
              </p:cNvPr>
              <p:cNvSpPr/>
              <p:nvPr/>
            </p:nvSpPr>
            <p:spPr>
              <a:xfrm>
                <a:off x="15676463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정육면체 169">
                <a:extLst>
                  <a:ext uri="{FF2B5EF4-FFF2-40B4-BE49-F238E27FC236}">
                    <a16:creationId xmlns:a16="http://schemas.microsoft.com/office/drawing/2014/main" id="{54A57D78-FB15-4964-B819-D2628821A517}"/>
                  </a:ext>
                </a:extLst>
              </p:cNvPr>
              <p:cNvSpPr/>
              <p:nvPr/>
            </p:nvSpPr>
            <p:spPr>
              <a:xfrm>
                <a:off x="15928316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정육면체 170">
                <a:extLst>
                  <a:ext uri="{FF2B5EF4-FFF2-40B4-BE49-F238E27FC236}">
                    <a16:creationId xmlns:a16="http://schemas.microsoft.com/office/drawing/2014/main" id="{A939CCE4-DEA6-4313-821E-BF7CEC44D253}"/>
                  </a:ext>
                </a:extLst>
              </p:cNvPr>
              <p:cNvSpPr/>
              <p:nvPr/>
            </p:nvSpPr>
            <p:spPr>
              <a:xfrm>
                <a:off x="16178264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정육면체 171">
                <a:extLst>
                  <a:ext uri="{FF2B5EF4-FFF2-40B4-BE49-F238E27FC236}">
                    <a16:creationId xmlns:a16="http://schemas.microsoft.com/office/drawing/2014/main" id="{650D2712-F182-4C0A-BDA7-E41CFEA0342A}"/>
                  </a:ext>
                </a:extLst>
              </p:cNvPr>
              <p:cNvSpPr/>
              <p:nvPr/>
            </p:nvSpPr>
            <p:spPr>
              <a:xfrm>
                <a:off x="16429265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정육면체 172">
                <a:extLst>
                  <a:ext uri="{FF2B5EF4-FFF2-40B4-BE49-F238E27FC236}">
                    <a16:creationId xmlns:a16="http://schemas.microsoft.com/office/drawing/2014/main" id="{EC462BFA-47FB-4026-A89A-C395F0417957}"/>
                  </a:ext>
                </a:extLst>
              </p:cNvPr>
              <p:cNvSpPr/>
              <p:nvPr/>
            </p:nvSpPr>
            <p:spPr>
              <a:xfrm>
                <a:off x="15426516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정육면체 173">
                <a:extLst>
                  <a:ext uri="{FF2B5EF4-FFF2-40B4-BE49-F238E27FC236}">
                    <a16:creationId xmlns:a16="http://schemas.microsoft.com/office/drawing/2014/main" id="{60497E91-8A46-464D-8328-93064CA04603}"/>
                  </a:ext>
                </a:extLst>
              </p:cNvPr>
              <p:cNvSpPr/>
              <p:nvPr/>
            </p:nvSpPr>
            <p:spPr>
              <a:xfrm>
                <a:off x="15676463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정육면체 174">
                <a:extLst>
                  <a:ext uri="{FF2B5EF4-FFF2-40B4-BE49-F238E27FC236}">
                    <a16:creationId xmlns:a16="http://schemas.microsoft.com/office/drawing/2014/main" id="{0CC95458-F2C2-4C0F-A6FF-E95AF9B6570C}"/>
                  </a:ext>
                </a:extLst>
              </p:cNvPr>
              <p:cNvSpPr/>
              <p:nvPr/>
            </p:nvSpPr>
            <p:spPr>
              <a:xfrm>
                <a:off x="15928316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정육면체 175">
                <a:extLst>
                  <a:ext uri="{FF2B5EF4-FFF2-40B4-BE49-F238E27FC236}">
                    <a16:creationId xmlns:a16="http://schemas.microsoft.com/office/drawing/2014/main" id="{96693B55-228C-4B3F-935D-DB2CD280C876}"/>
                  </a:ext>
                </a:extLst>
              </p:cNvPr>
              <p:cNvSpPr/>
              <p:nvPr/>
            </p:nvSpPr>
            <p:spPr>
              <a:xfrm>
                <a:off x="16178264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정육면체 176">
                <a:extLst>
                  <a:ext uri="{FF2B5EF4-FFF2-40B4-BE49-F238E27FC236}">
                    <a16:creationId xmlns:a16="http://schemas.microsoft.com/office/drawing/2014/main" id="{73A2C711-9CC0-4DFA-9F4A-ED3C3EAAC184}"/>
                  </a:ext>
                </a:extLst>
              </p:cNvPr>
              <p:cNvSpPr/>
              <p:nvPr/>
            </p:nvSpPr>
            <p:spPr>
              <a:xfrm>
                <a:off x="16429265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정육면체 177">
                <a:extLst>
                  <a:ext uri="{FF2B5EF4-FFF2-40B4-BE49-F238E27FC236}">
                    <a16:creationId xmlns:a16="http://schemas.microsoft.com/office/drawing/2014/main" id="{5E399540-4E34-4DDA-AE33-35E6E82D1C0E}"/>
                  </a:ext>
                </a:extLst>
              </p:cNvPr>
              <p:cNvSpPr/>
              <p:nvPr/>
            </p:nvSpPr>
            <p:spPr>
              <a:xfrm>
                <a:off x="15426516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정육면체 178">
                <a:extLst>
                  <a:ext uri="{FF2B5EF4-FFF2-40B4-BE49-F238E27FC236}">
                    <a16:creationId xmlns:a16="http://schemas.microsoft.com/office/drawing/2014/main" id="{D82F33FA-F167-4689-A888-B2BF0E4711CB}"/>
                  </a:ext>
                </a:extLst>
              </p:cNvPr>
              <p:cNvSpPr/>
              <p:nvPr/>
            </p:nvSpPr>
            <p:spPr>
              <a:xfrm>
                <a:off x="15676463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정육면체 179">
                <a:extLst>
                  <a:ext uri="{FF2B5EF4-FFF2-40B4-BE49-F238E27FC236}">
                    <a16:creationId xmlns:a16="http://schemas.microsoft.com/office/drawing/2014/main" id="{E4CAC3F3-9FD7-4AB1-AEC8-E1311224D6CB}"/>
                  </a:ext>
                </a:extLst>
              </p:cNvPr>
              <p:cNvSpPr/>
              <p:nvPr/>
            </p:nvSpPr>
            <p:spPr>
              <a:xfrm>
                <a:off x="15928316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정육면체 180">
                <a:extLst>
                  <a:ext uri="{FF2B5EF4-FFF2-40B4-BE49-F238E27FC236}">
                    <a16:creationId xmlns:a16="http://schemas.microsoft.com/office/drawing/2014/main" id="{355644CD-A350-4411-A493-AC36F888DDA2}"/>
                  </a:ext>
                </a:extLst>
              </p:cNvPr>
              <p:cNvSpPr/>
              <p:nvPr/>
            </p:nvSpPr>
            <p:spPr>
              <a:xfrm>
                <a:off x="16178264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정육면체 181">
                <a:extLst>
                  <a:ext uri="{FF2B5EF4-FFF2-40B4-BE49-F238E27FC236}">
                    <a16:creationId xmlns:a16="http://schemas.microsoft.com/office/drawing/2014/main" id="{A2A306E9-D0A9-4582-83A3-473271B9F8E7}"/>
                  </a:ext>
                </a:extLst>
              </p:cNvPr>
              <p:cNvSpPr/>
              <p:nvPr/>
            </p:nvSpPr>
            <p:spPr>
              <a:xfrm>
                <a:off x="16429265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정육면체 182">
                <a:extLst>
                  <a:ext uri="{FF2B5EF4-FFF2-40B4-BE49-F238E27FC236}">
                    <a16:creationId xmlns:a16="http://schemas.microsoft.com/office/drawing/2014/main" id="{C33EEEE0-EBCE-4FCA-A318-1814047D3AB0}"/>
                  </a:ext>
                </a:extLst>
              </p:cNvPr>
              <p:cNvSpPr/>
              <p:nvPr/>
            </p:nvSpPr>
            <p:spPr>
              <a:xfrm>
                <a:off x="15426516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정육면체 183">
                <a:extLst>
                  <a:ext uri="{FF2B5EF4-FFF2-40B4-BE49-F238E27FC236}">
                    <a16:creationId xmlns:a16="http://schemas.microsoft.com/office/drawing/2014/main" id="{342165F5-CF0B-48B1-8A28-56E7DE220D0C}"/>
                  </a:ext>
                </a:extLst>
              </p:cNvPr>
              <p:cNvSpPr/>
              <p:nvPr/>
            </p:nvSpPr>
            <p:spPr>
              <a:xfrm>
                <a:off x="15676463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정육면체 184">
                <a:extLst>
                  <a:ext uri="{FF2B5EF4-FFF2-40B4-BE49-F238E27FC236}">
                    <a16:creationId xmlns:a16="http://schemas.microsoft.com/office/drawing/2014/main" id="{C587D894-F533-41D7-996B-359EB72F7D34}"/>
                  </a:ext>
                </a:extLst>
              </p:cNvPr>
              <p:cNvSpPr/>
              <p:nvPr/>
            </p:nvSpPr>
            <p:spPr>
              <a:xfrm>
                <a:off x="15928316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정육면체 185">
                <a:extLst>
                  <a:ext uri="{FF2B5EF4-FFF2-40B4-BE49-F238E27FC236}">
                    <a16:creationId xmlns:a16="http://schemas.microsoft.com/office/drawing/2014/main" id="{7DDC458A-582E-4A19-AB73-5C46A0498428}"/>
                  </a:ext>
                </a:extLst>
              </p:cNvPr>
              <p:cNvSpPr/>
              <p:nvPr/>
            </p:nvSpPr>
            <p:spPr>
              <a:xfrm>
                <a:off x="16178264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정육면체 186">
                <a:extLst>
                  <a:ext uri="{FF2B5EF4-FFF2-40B4-BE49-F238E27FC236}">
                    <a16:creationId xmlns:a16="http://schemas.microsoft.com/office/drawing/2014/main" id="{9D3D72B1-215C-4EA7-9295-17C466816416}"/>
                  </a:ext>
                </a:extLst>
              </p:cNvPr>
              <p:cNvSpPr/>
              <p:nvPr/>
            </p:nvSpPr>
            <p:spPr>
              <a:xfrm>
                <a:off x="16429265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정육면체 187">
                <a:extLst>
                  <a:ext uri="{FF2B5EF4-FFF2-40B4-BE49-F238E27FC236}">
                    <a16:creationId xmlns:a16="http://schemas.microsoft.com/office/drawing/2014/main" id="{CA1EB25A-F87D-4EFE-89D4-9727186BEF00}"/>
                  </a:ext>
                </a:extLst>
              </p:cNvPr>
              <p:cNvSpPr/>
              <p:nvPr/>
            </p:nvSpPr>
            <p:spPr>
              <a:xfrm>
                <a:off x="15426516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정육면체 188">
                <a:extLst>
                  <a:ext uri="{FF2B5EF4-FFF2-40B4-BE49-F238E27FC236}">
                    <a16:creationId xmlns:a16="http://schemas.microsoft.com/office/drawing/2014/main" id="{6178A9F7-693D-4FEC-820B-BFB355B6FAC1}"/>
                  </a:ext>
                </a:extLst>
              </p:cNvPr>
              <p:cNvSpPr/>
              <p:nvPr/>
            </p:nvSpPr>
            <p:spPr>
              <a:xfrm>
                <a:off x="15676463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정육면체 189">
                <a:extLst>
                  <a:ext uri="{FF2B5EF4-FFF2-40B4-BE49-F238E27FC236}">
                    <a16:creationId xmlns:a16="http://schemas.microsoft.com/office/drawing/2014/main" id="{6D256534-DD34-4555-B009-4046114F68FF}"/>
                  </a:ext>
                </a:extLst>
              </p:cNvPr>
              <p:cNvSpPr/>
              <p:nvPr/>
            </p:nvSpPr>
            <p:spPr>
              <a:xfrm>
                <a:off x="15926728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정육면체 190">
                <a:extLst>
                  <a:ext uri="{FF2B5EF4-FFF2-40B4-BE49-F238E27FC236}">
                    <a16:creationId xmlns:a16="http://schemas.microsoft.com/office/drawing/2014/main" id="{4389429E-B798-428A-9E44-6A9B85870A70}"/>
                  </a:ext>
                </a:extLst>
              </p:cNvPr>
              <p:cNvSpPr/>
              <p:nvPr/>
            </p:nvSpPr>
            <p:spPr>
              <a:xfrm>
                <a:off x="16178264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정육면체 191">
                <a:extLst>
                  <a:ext uri="{FF2B5EF4-FFF2-40B4-BE49-F238E27FC236}">
                    <a16:creationId xmlns:a16="http://schemas.microsoft.com/office/drawing/2014/main" id="{91F4CFDB-75FC-4E54-A47D-5414C3F01FFE}"/>
                  </a:ext>
                </a:extLst>
              </p:cNvPr>
              <p:cNvSpPr/>
              <p:nvPr/>
            </p:nvSpPr>
            <p:spPr>
              <a:xfrm>
                <a:off x="16429265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정육면체 192">
                <a:extLst>
                  <a:ext uri="{FF2B5EF4-FFF2-40B4-BE49-F238E27FC236}">
                    <a16:creationId xmlns:a16="http://schemas.microsoft.com/office/drawing/2014/main" id="{7BB8BC68-34B5-4329-B97D-4BFE58EE54A2}"/>
                  </a:ext>
                </a:extLst>
              </p:cNvPr>
              <p:cNvSpPr/>
              <p:nvPr/>
            </p:nvSpPr>
            <p:spPr>
              <a:xfrm>
                <a:off x="15343647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정육면체 193">
                <a:extLst>
                  <a:ext uri="{FF2B5EF4-FFF2-40B4-BE49-F238E27FC236}">
                    <a16:creationId xmlns:a16="http://schemas.microsoft.com/office/drawing/2014/main" id="{6B4A1A98-C3D0-43A9-B39C-2E001B57D332}"/>
                  </a:ext>
                </a:extLst>
              </p:cNvPr>
              <p:cNvSpPr/>
              <p:nvPr/>
            </p:nvSpPr>
            <p:spPr>
              <a:xfrm>
                <a:off x="15593594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정육면체 194">
                <a:extLst>
                  <a:ext uri="{FF2B5EF4-FFF2-40B4-BE49-F238E27FC236}">
                    <a16:creationId xmlns:a16="http://schemas.microsoft.com/office/drawing/2014/main" id="{4F443836-9F19-4243-998A-302FF9793E89}"/>
                  </a:ext>
                </a:extLst>
              </p:cNvPr>
              <p:cNvSpPr/>
              <p:nvPr/>
            </p:nvSpPr>
            <p:spPr>
              <a:xfrm>
                <a:off x="15845447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정육면체 195">
                <a:extLst>
                  <a:ext uri="{FF2B5EF4-FFF2-40B4-BE49-F238E27FC236}">
                    <a16:creationId xmlns:a16="http://schemas.microsoft.com/office/drawing/2014/main" id="{4D019626-41C0-4E69-A56C-2A74940A189B}"/>
                  </a:ext>
                </a:extLst>
              </p:cNvPr>
              <p:cNvSpPr/>
              <p:nvPr/>
            </p:nvSpPr>
            <p:spPr>
              <a:xfrm>
                <a:off x="16095395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정육면체 196">
                <a:extLst>
                  <a:ext uri="{FF2B5EF4-FFF2-40B4-BE49-F238E27FC236}">
                    <a16:creationId xmlns:a16="http://schemas.microsoft.com/office/drawing/2014/main" id="{DD948FF3-6867-4AF0-9C00-FD5C04D4B83C}"/>
                  </a:ext>
                </a:extLst>
              </p:cNvPr>
              <p:cNvSpPr/>
              <p:nvPr/>
            </p:nvSpPr>
            <p:spPr>
              <a:xfrm>
                <a:off x="16346396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정육면체 197">
                <a:extLst>
                  <a:ext uri="{FF2B5EF4-FFF2-40B4-BE49-F238E27FC236}">
                    <a16:creationId xmlns:a16="http://schemas.microsoft.com/office/drawing/2014/main" id="{76BAC7DD-9013-4A0B-B6D1-2F4E16012E44}"/>
                  </a:ext>
                </a:extLst>
              </p:cNvPr>
              <p:cNvSpPr/>
              <p:nvPr/>
            </p:nvSpPr>
            <p:spPr>
              <a:xfrm>
                <a:off x="15343647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정육면체 198">
                <a:extLst>
                  <a:ext uri="{FF2B5EF4-FFF2-40B4-BE49-F238E27FC236}">
                    <a16:creationId xmlns:a16="http://schemas.microsoft.com/office/drawing/2014/main" id="{B97134D5-8EAF-41EF-B039-85BAFA0C2265}"/>
                  </a:ext>
                </a:extLst>
              </p:cNvPr>
              <p:cNvSpPr/>
              <p:nvPr/>
            </p:nvSpPr>
            <p:spPr>
              <a:xfrm>
                <a:off x="15593594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정육면체 199">
                <a:extLst>
                  <a:ext uri="{FF2B5EF4-FFF2-40B4-BE49-F238E27FC236}">
                    <a16:creationId xmlns:a16="http://schemas.microsoft.com/office/drawing/2014/main" id="{345583BA-E26D-4379-9CD7-445C5D5F8D5C}"/>
                  </a:ext>
                </a:extLst>
              </p:cNvPr>
              <p:cNvSpPr/>
              <p:nvPr/>
            </p:nvSpPr>
            <p:spPr>
              <a:xfrm>
                <a:off x="15845447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정육면체 200">
                <a:extLst>
                  <a:ext uri="{FF2B5EF4-FFF2-40B4-BE49-F238E27FC236}">
                    <a16:creationId xmlns:a16="http://schemas.microsoft.com/office/drawing/2014/main" id="{8A86BFB7-566E-4007-8F9A-6B8EA407D675}"/>
                  </a:ext>
                </a:extLst>
              </p:cNvPr>
              <p:cNvSpPr/>
              <p:nvPr/>
            </p:nvSpPr>
            <p:spPr>
              <a:xfrm>
                <a:off x="16095395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정육면체 201">
                <a:extLst>
                  <a:ext uri="{FF2B5EF4-FFF2-40B4-BE49-F238E27FC236}">
                    <a16:creationId xmlns:a16="http://schemas.microsoft.com/office/drawing/2014/main" id="{0E30EF95-4946-4621-BDE3-2AD7F265729C}"/>
                  </a:ext>
                </a:extLst>
              </p:cNvPr>
              <p:cNvSpPr/>
              <p:nvPr/>
            </p:nvSpPr>
            <p:spPr>
              <a:xfrm>
                <a:off x="16346396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정육면체 202">
                <a:extLst>
                  <a:ext uri="{FF2B5EF4-FFF2-40B4-BE49-F238E27FC236}">
                    <a16:creationId xmlns:a16="http://schemas.microsoft.com/office/drawing/2014/main" id="{4D0DC528-DDD9-41E6-A4A3-054FF74B9D0F}"/>
                  </a:ext>
                </a:extLst>
              </p:cNvPr>
              <p:cNvSpPr/>
              <p:nvPr/>
            </p:nvSpPr>
            <p:spPr>
              <a:xfrm>
                <a:off x="15343647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정육면체 203">
                <a:extLst>
                  <a:ext uri="{FF2B5EF4-FFF2-40B4-BE49-F238E27FC236}">
                    <a16:creationId xmlns:a16="http://schemas.microsoft.com/office/drawing/2014/main" id="{4E64FD7B-817C-4FEE-B5B3-98FD41B5EA5C}"/>
                  </a:ext>
                </a:extLst>
              </p:cNvPr>
              <p:cNvSpPr/>
              <p:nvPr/>
            </p:nvSpPr>
            <p:spPr>
              <a:xfrm>
                <a:off x="15593594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정육면체 204">
                <a:extLst>
                  <a:ext uri="{FF2B5EF4-FFF2-40B4-BE49-F238E27FC236}">
                    <a16:creationId xmlns:a16="http://schemas.microsoft.com/office/drawing/2014/main" id="{ABBEA999-B150-428F-BB6C-B841B0D5B2A7}"/>
                  </a:ext>
                </a:extLst>
              </p:cNvPr>
              <p:cNvSpPr/>
              <p:nvPr/>
            </p:nvSpPr>
            <p:spPr>
              <a:xfrm>
                <a:off x="15845447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정육면체 205">
                <a:extLst>
                  <a:ext uri="{FF2B5EF4-FFF2-40B4-BE49-F238E27FC236}">
                    <a16:creationId xmlns:a16="http://schemas.microsoft.com/office/drawing/2014/main" id="{5C4D677D-042D-4065-AB8B-3D8746C6308F}"/>
                  </a:ext>
                </a:extLst>
              </p:cNvPr>
              <p:cNvSpPr/>
              <p:nvPr/>
            </p:nvSpPr>
            <p:spPr>
              <a:xfrm>
                <a:off x="16095395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정육면체 206">
                <a:extLst>
                  <a:ext uri="{FF2B5EF4-FFF2-40B4-BE49-F238E27FC236}">
                    <a16:creationId xmlns:a16="http://schemas.microsoft.com/office/drawing/2014/main" id="{90263D32-7148-428C-9595-767D1905B580}"/>
                  </a:ext>
                </a:extLst>
              </p:cNvPr>
              <p:cNvSpPr/>
              <p:nvPr/>
            </p:nvSpPr>
            <p:spPr>
              <a:xfrm>
                <a:off x="16346396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정육면체 207">
                <a:extLst>
                  <a:ext uri="{FF2B5EF4-FFF2-40B4-BE49-F238E27FC236}">
                    <a16:creationId xmlns:a16="http://schemas.microsoft.com/office/drawing/2014/main" id="{DE22BB80-95C7-4593-904E-66CCC1FBE22F}"/>
                  </a:ext>
                </a:extLst>
              </p:cNvPr>
              <p:cNvSpPr/>
              <p:nvPr/>
            </p:nvSpPr>
            <p:spPr>
              <a:xfrm>
                <a:off x="15343647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정육면체 208">
                <a:extLst>
                  <a:ext uri="{FF2B5EF4-FFF2-40B4-BE49-F238E27FC236}">
                    <a16:creationId xmlns:a16="http://schemas.microsoft.com/office/drawing/2014/main" id="{632BDC20-EDE8-40B7-A1C2-73E5B98804F5}"/>
                  </a:ext>
                </a:extLst>
              </p:cNvPr>
              <p:cNvSpPr/>
              <p:nvPr/>
            </p:nvSpPr>
            <p:spPr>
              <a:xfrm>
                <a:off x="15593594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정육면체 209">
                <a:extLst>
                  <a:ext uri="{FF2B5EF4-FFF2-40B4-BE49-F238E27FC236}">
                    <a16:creationId xmlns:a16="http://schemas.microsoft.com/office/drawing/2014/main" id="{96BCC415-7DA8-4D48-ACA1-601C8175A915}"/>
                  </a:ext>
                </a:extLst>
              </p:cNvPr>
              <p:cNvSpPr/>
              <p:nvPr/>
            </p:nvSpPr>
            <p:spPr>
              <a:xfrm>
                <a:off x="15845447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정육면체 210">
                <a:extLst>
                  <a:ext uri="{FF2B5EF4-FFF2-40B4-BE49-F238E27FC236}">
                    <a16:creationId xmlns:a16="http://schemas.microsoft.com/office/drawing/2014/main" id="{19F942BA-B605-45C0-B6AC-2FF8DC0EDC96}"/>
                  </a:ext>
                </a:extLst>
              </p:cNvPr>
              <p:cNvSpPr/>
              <p:nvPr/>
            </p:nvSpPr>
            <p:spPr>
              <a:xfrm>
                <a:off x="16095395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정육면체 211">
                <a:extLst>
                  <a:ext uri="{FF2B5EF4-FFF2-40B4-BE49-F238E27FC236}">
                    <a16:creationId xmlns:a16="http://schemas.microsoft.com/office/drawing/2014/main" id="{98C711DF-6308-466B-8430-AE8E03877E20}"/>
                  </a:ext>
                </a:extLst>
              </p:cNvPr>
              <p:cNvSpPr/>
              <p:nvPr/>
            </p:nvSpPr>
            <p:spPr>
              <a:xfrm>
                <a:off x="16346396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정육면체 212">
                <a:extLst>
                  <a:ext uri="{FF2B5EF4-FFF2-40B4-BE49-F238E27FC236}">
                    <a16:creationId xmlns:a16="http://schemas.microsoft.com/office/drawing/2014/main" id="{EFC3C7A6-B146-4855-BB2F-AB0828217D90}"/>
                  </a:ext>
                </a:extLst>
              </p:cNvPr>
              <p:cNvSpPr/>
              <p:nvPr/>
            </p:nvSpPr>
            <p:spPr>
              <a:xfrm>
                <a:off x="15343647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정육면체 213">
                <a:extLst>
                  <a:ext uri="{FF2B5EF4-FFF2-40B4-BE49-F238E27FC236}">
                    <a16:creationId xmlns:a16="http://schemas.microsoft.com/office/drawing/2014/main" id="{95B61099-143C-403A-909B-9883B9342CE9}"/>
                  </a:ext>
                </a:extLst>
              </p:cNvPr>
              <p:cNvSpPr/>
              <p:nvPr/>
            </p:nvSpPr>
            <p:spPr>
              <a:xfrm>
                <a:off x="15593594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정육면체 214">
                <a:extLst>
                  <a:ext uri="{FF2B5EF4-FFF2-40B4-BE49-F238E27FC236}">
                    <a16:creationId xmlns:a16="http://schemas.microsoft.com/office/drawing/2014/main" id="{59C38139-437F-423F-BBA5-7F37E93E7C6E}"/>
                  </a:ext>
                </a:extLst>
              </p:cNvPr>
              <p:cNvSpPr/>
              <p:nvPr/>
            </p:nvSpPr>
            <p:spPr>
              <a:xfrm>
                <a:off x="15843859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정육면체 215">
                <a:extLst>
                  <a:ext uri="{FF2B5EF4-FFF2-40B4-BE49-F238E27FC236}">
                    <a16:creationId xmlns:a16="http://schemas.microsoft.com/office/drawing/2014/main" id="{D90D9C60-0848-47F3-ACCD-42FB0C22C6F5}"/>
                  </a:ext>
                </a:extLst>
              </p:cNvPr>
              <p:cNvSpPr/>
              <p:nvPr/>
            </p:nvSpPr>
            <p:spPr>
              <a:xfrm>
                <a:off x="16095395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정육면체 216">
                <a:extLst>
                  <a:ext uri="{FF2B5EF4-FFF2-40B4-BE49-F238E27FC236}">
                    <a16:creationId xmlns:a16="http://schemas.microsoft.com/office/drawing/2014/main" id="{87A5D1EF-E3D9-4B97-B626-36060F039B3A}"/>
                  </a:ext>
                </a:extLst>
              </p:cNvPr>
              <p:cNvSpPr/>
              <p:nvPr/>
            </p:nvSpPr>
            <p:spPr>
              <a:xfrm>
                <a:off x="16346396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정육면체 217">
                <a:extLst>
                  <a:ext uri="{FF2B5EF4-FFF2-40B4-BE49-F238E27FC236}">
                    <a16:creationId xmlns:a16="http://schemas.microsoft.com/office/drawing/2014/main" id="{6D277E48-23A8-470C-982D-2227FDFA0712}"/>
                  </a:ext>
                </a:extLst>
              </p:cNvPr>
              <p:cNvSpPr/>
              <p:nvPr/>
            </p:nvSpPr>
            <p:spPr>
              <a:xfrm>
                <a:off x="15261942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정육면체 218">
                <a:extLst>
                  <a:ext uri="{FF2B5EF4-FFF2-40B4-BE49-F238E27FC236}">
                    <a16:creationId xmlns:a16="http://schemas.microsoft.com/office/drawing/2014/main" id="{711E9F74-D1B6-40FF-BB4E-88AE7C21F380}"/>
                  </a:ext>
                </a:extLst>
              </p:cNvPr>
              <p:cNvSpPr/>
              <p:nvPr/>
            </p:nvSpPr>
            <p:spPr>
              <a:xfrm>
                <a:off x="15511889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정육면체 219">
                <a:extLst>
                  <a:ext uri="{FF2B5EF4-FFF2-40B4-BE49-F238E27FC236}">
                    <a16:creationId xmlns:a16="http://schemas.microsoft.com/office/drawing/2014/main" id="{AC4A1A77-319B-47FF-AEB8-047852966DF4}"/>
                  </a:ext>
                </a:extLst>
              </p:cNvPr>
              <p:cNvSpPr/>
              <p:nvPr/>
            </p:nvSpPr>
            <p:spPr>
              <a:xfrm>
                <a:off x="15763742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정육면체 220">
                <a:extLst>
                  <a:ext uri="{FF2B5EF4-FFF2-40B4-BE49-F238E27FC236}">
                    <a16:creationId xmlns:a16="http://schemas.microsoft.com/office/drawing/2014/main" id="{DE77C83A-0757-48E5-B9D9-D5BD4FEB3826}"/>
                  </a:ext>
                </a:extLst>
              </p:cNvPr>
              <p:cNvSpPr/>
              <p:nvPr/>
            </p:nvSpPr>
            <p:spPr>
              <a:xfrm>
                <a:off x="16013690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정육면체 221">
                <a:extLst>
                  <a:ext uri="{FF2B5EF4-FFF2-40B4-BE49-F238E27FC236}">
                    <a16:creationId xmlns:a16="http://schemas.microsoft.com/office/drawing/2014/main" id="{23404B6D-E933-45EB-A9CE-CC7D7CD818D2}"/>
                  </a:ext>
                </a:extLst>
              </p:cNvPr>
              <p:cNvSpPr/>
              <p:nvPr/>
            </p:nvSpPr>
            <p:spPr>
              <a:xfrm>
                <a:off x="16264691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정육면체 222">
                <a:extLst>
                  <a:ext uri="{FF2B5EF4-FFF2-40B4-BE49-F238E27FC236}">
                    <a16:creationId xmlns:a16="http://schemas.microsoft.com/office/drawing/2014/main" id="{82D5284A-2321-4AD4-A810-BAEE883B0D95}"/>
                  </a:ext>
                </a:extLst>
              </p:cNvPr>
              <p:cNvSpPr/>
              <p:nvPr/>
            </p:nvSpPr>
            <p:spPr>
              <a:xfrm>
                <a:off x="15261942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정육면체 223">
                <a:extLst>
                  <a:ext uri="{FF2B5EF4-FFF2-40B4-BE49-F238E27FC236}">
                    <a16:creationId xmlns:a16="http://schemas.microsoft.com/office/drawing/2014/main" id="{D9DB20E6-2081-4CD1-BAF0-5F40A58B3B6B}"/>
                  </a:ext>
                </a:extLst>
              </p:cNvPr>
              <p:cNvSpPr/>
              <p:nvPr/>
            </p:nvSpPr>
            <p:spPr>
              <a:xfrm>
                <a:off x="15511889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정육면체 224">
                <a:extLst>
                  <a:ext uri="{FF2B5EF4-FFF2-40B4-BE49-F238E27FC236}">
                    <a16:creationId xmlns:a16="http://schemas.microsoft.com/office/drawing/2014/main" id="{4C56E312-F4ED-4B56-B71D-810C530E054E}"/>
                  </a:ext>
                </a:extLst>
              </p:cNvPr>
              <p:cNvSpPr/>
              <p:nvPr/>
            </p:nvSpPr>
            <p:spPr>
              <a:xfrm>
                <a:off x="15763742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정육면체 225">
                <a:extLst>
                  <a:ext uri="{FF2B5EF4-FFF2-40B4-BE49-F238E27FC236}">
                    <a16:creationId xmlns:a16="http://schemas.microsoft.com/office/drawing/2014/main" id="{04BCBCDA-FC2C-4CEB-8C78-CC4AD06E3160}"/>
                  </a:ext>
                </a:extLst>
              </p:cNvPr>
              <p:cNvSpPr/>
              <p:nvPr/>
            </p:nvSpPr>
            <p:spPr>
              <a:xfrm>
                <a:off x="16013690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정육면체 226">
                <a:extLst>
                  <a:ext uri="{FF2B5EF4-FFF2-40B4-BE49-F238E27FC236}">
                    <a16:creationId xmlns:a16="http://schemas.microsoft.com/office/drawing/2014/main" id="{62167BD2-C236-42E4-9C99-2A5FEE70E803}"/>
                  </a:ext>
                </a:extLst>
              </p:cNvPr>
              <p:cNvSpPr/>
              <p:nvPr/>
            </p:nvSpPr>
            <p:spPr>
              <a:xfrm>
                <a:off x="16264691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정육면체 227">
                <a:extLst>
                  <a:ext uri="{FF2B5EF4-FFF2-40B4-BE49-F238E27FC236}">
                    <a16:creationId xmlns:a16="http://schemas.microsoft.com/office/drawing/2014/main" id="{2B92E46F-A496-4DB1-9437-4CE6BAE18C2C}"/>
                  </a:ext>
                </a:extLst>
              </p:cNvPr>
              <p:cNvSpPr/>
              <p:nvPr/>
            </p:nvSpPr>
            <p:spPr>
              <a:xfrm>
                <a:off x="15261942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정육면체 228">
                <a:extLst>
                  <a:ext uri="{FF2B5EF4-FFF2-40B4-BE49-F238E27FC236}">
                    <a16:creationId xmlns:a16="http://schemas.microsoft.com/office/drawing/2014/main" id="{BAB44E4F-D7EF-4B20-902C-902B768E7F28}"/>
                  </a:ext>
                </a:extLst>
              </p:cNvPr>
              <p:cNvSpPr/>
              <p:nvPr/>
            </p:nvSpPr>
            <p:spPr>
              <a:xfrm>
                <a:off x="15511889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정육면체 229">
                <a:extLst>
                  <a:ext uri="{FF2B5EF4-FFF2-40B4-BE49-F238E27FC236}">
                    <a16:creationId xmlns:a16="http://schemas.microsoft.com/office/drawing/2014/main" id="{AFC57810-C5B6-451E-A5CE-E22DA2685077}"/>
                  </a:ext>
                </a:extLst>
              </p:cNvPr>
              <p:cNvSpPr/>
              <p:nvPr/>
            </p:nvSpPr>
            <p:spPr>
              <a:xfrm>
                <a:off x="15763742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정육면체 230">
                <a:extLst>
                  <a:ext uri="{FF2B5EF4-FFF2-40B4-BE49-F238E27FC236}">
                    <a16:creationId xmlns:a16="http://schemas.microsoft.com/office/drawing/2014/main" id="{45D1A035-2579-4701-994E-4CE22E552A6A}"/>
                  </a:ext>
                </a:extLst>
              </p:cNvPr>
              <p:cNvSpPr/>
              <p:nvPr/>
            </p:nvSpPr>
            <p:spPr>
              <a:xfrm>
                <a:off x="16013690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정육면체 231">
                <a:extLst>
                  <a:ext uri="{FF2B5EF4-FFF2-40B4-BE49-F238E27FC236}">
                    <a16:creationId xmlns:a16="http://schemas.microsoft.com/office/drawing/2014/main" id="{8BF3A8AF-96A0-4EEF-A484-D59FE0980B1E}"/>
                  </a:ext>
                </a:extLst>
              </p:cNvPr>
              <p:cNvSpPr/>
              <p:nvPr/>
            </p:nvSpPr>
            <p:spPr>
              <a:xfrm>
                <a:off x="16264691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정육면체 232">
                <a:extLst>
                  <a:ext uri="{FF2B5EF4-FFF2-40B4-BE49-F238E27FC236}">
                    <a16:creationId xmlns:a16="http://schemas.microsoft.com/office/drawing/2014/main" id="{EC8F5827-D3DE-48F8-BFB9-4183313438C3}"/>
                  </a:ext>
                </a:extLst>
              </p:cNvPr>
              <p:cNvSpPr/>
              <p:nvPr/>
            </p:nvSpPr>
            <p:spPr>
              <a:xfrm>
                <a:off x="15261942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정육면체 233">
                <a:extLst>
                  <a:ext uri="{FF2B5EF4-FFF2-40B4-BE49-F238E27FC236}">
                    <a16:creationId xmlns:a16="http://schemas.microsoft.com/office/drawing/2014/main" id="{A656DA08-A777-4D58-BCEF-11E778815982}"/>
                  </a:ext>
                </a:extLst>
              </p:cNvPr>
              <p:cNvSpPr/>
              <p:nvPr/>
            </p:nvSpPr>
            <p:spPr>
              <a:xfrm>
                <a:off x="15511889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정육면체 234">
                <a:extLst>
                  <a:ext uri="{FF2B5EF4-FFF2-40B4-BE49-F238E27FC236}">
                    <a16:creationId xmlns:a16="http://schemas.microsoft.com/office/drawing/2014/main" id="{D470E795-C424-415F-8E9E-5794433D61DA}"/>
                  </a:ext>
                </a:extLst>
              </p:cNvPr>
              <p:cNvSpPr/>
              <p:nvPr/>
            </p:nvSpPr>
            <p:spPr>
              <a:xfrm>
                <a:off x="15763742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정육면체 235">
                <a:extLst>
                  <a:ext uri="{FF2B5EF4-FFF2-40B4-BE49-F238E27FC236}">
                    <a16:creationId xmlns:a16="http://schemas.microsoft.com/office/drawing/2014/main" id="{2C91DA44-8475-4383-92A5-56FFD61242A0}"/>
                  </a:ext>
                </a:extLst>
              </p:cNvPr>
              <p:cNvSpPr/>
              <p:nvPr/>
            </p:nvSpPr>
            <p:spPr>
              <a:xfrm>
                <a:off x="16013690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7" name="정육면체 236">
                <a:extLst>
                  <a:ext uri="{FF2B5EF4-FFF2-40B4-BE49-F238E27FC236}">
                    <a16:creationId xmlns:a16="http://schemas.microsoft.com/office/drawing/2014/main" id="{58B68059-90A0-4112-AF78-7B6C07EA3A48}"/>
                  </a:ext>
                </a:extLst>
              </p:cNvPr>
              <p:cNvSpPr/>
              <p:nvPr/>
            </p:nvSpPr>
            <p:spPr>
              <a:xfrm>
                <a:off x="16264691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정육면체 237">
                <a:extLst>
                  <a:ext uri="{FF2B5EF4-FFF2-40B4-BE49-F238E27FC236}">
                    <a16:creationId xmlns:a16="http://schemas.microsoft.com/office/drawing/2014/main" id="{F2F7EEE9-E6C9-452D-9E43-8CFED33575B4}"/>
                  </a:ext>
                </a:extLst>
              </p:cNvPr>
              <p:cNvSpPr/>
              <p:nvPr/>
            </p:nvSpPr>
            <p:spPr>
              <a:xfrm>
                <a:off x="15261942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9" name="정육면체 238">
                <a:extLst>
                  <a:ext uri="{FF2B5EF4-FFF2-40B4-BE49-F238E27FC236}">
                    <a16:creationId xmlns:a16="http://schemas.microsoft.com/office/drawing/2014/main" id="{AA527181-AC24-4266-855D-F77C68A1B36D}"/>
                  </a:ext>
                </a:extLst>
              </p:cNvPr>
              <p:cNvSpPr/>
              <p:nvPr/>
            </p:nvSpPr>
            <p:spPr>
              <a:xfrm>
                <a:off x="15511889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정육면체 239">
                <a:extLst>
                  <a:ext uri="{FF2B5EF4-FFF2-40B4-BE49-F238E27FC236}">
                    <a16:creationId xmlns:a16="http://schemas.microsoft.com/office/drawing/2014/main" id="{7D93188C-9F9C-4F5D-8E5A-0A920C801B20}"/>
                  </a:ext>
                </a:extLst>
              </p:cNvPr>
              <p:cNvSpPr/>
              <p:nvPr/>
            </p:nvSpPr>
            <p:spPr>
              <a:xfrm>
                <a:off x="15762154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정육면체 240">
                <a:extLst>
                  <a:ext uri="{FF2B5EF4-FFF2-40B4-BE49-F238E27FC236}">
                    <a16:creationId xmlns:a16="http://schemas.microsoft.com/office/drawing/2014/main" id="{467307B4-F83B-47D3-B514-8E0F98132CF5}"/>
                  </a:ext>
                </a:extLst>
              </p:cNvPr>
              <p:cNvSpPr/>
              <p:nvPr/>
            </p:nvSpPr>
            <p:spPr>
              <a:xfrm>
                <a:off x="16013690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정육면체 241">
                <a:extLst>
                  <a:ext uri="{FF2B5EF4-FFF2-40B4-BE49-F238E27FC236}">
                    <a16:creationId xmlns:a16="http://schemas.microsoft.com/office/drawing/2014/main" id="{7FFB2C29-1F00-4F0A-899A-756C00391BE7}"/>
                  </a:ext>
                </a:extLst>
              </p:cNvPr>
              <p:cNvSpPr/>
              <p:nvPr/>
            </p:nvSpPr>
            <p:spPr>
              <a:xfrm>
                <a:off x="16264691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정육면체 242">
                <a:extLst>
                  <a:ext uri="{FF2B5EF4-FFF2-40B4-BE49-F238E27FC236}">
                    <a16:creationId xmlns:a16="http://schemas.microsoft.com/office/drawing/2014/main" id="{2F5FC419-BFFD-4AAC-A90E-BA25E62996D1}"/>
                  </a:ext>
                </a:extLst>
              </p:cNvPr>
              <p:cNvSpPr/>
              <p:nvPr/>
            </p:nvSpPr>
            <p:spPr>
              <a:xfrm>
                <a:off x="15182279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정육면체 243">
                <a:extLst>
                  <a:ext uri="{FF2B5EF4-FFF2-40B4-BE49-F238E27FC236}">
                    <a16:creationId xmlns:a16="http://schemas.microsoft.com/office/drawing/2014/main" id="{18F28292-916F-49F0-BB9E-D6B3FDD4FC3C}"/>
                  </a:ext>
                </a:extLst>
              </p:cNvPr>
              <p:cNvSpPr/>
              <p:nvPr/>
            </p:nvSpPr>
            <p:spPr>
              <a:xfrm>
                <a:off x="15432226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5" name="정육면체 244">
                <a:extLst>
                  <a:ext uri="{FF2B5EF4-FFF2-40B4-BE49-F238E27FC236}">
                    <a16:creationId xmlns:a16="http://schemas.microsoft.com/office/drawing/2014/main" id="{6E1413A3-41BB-4B6B-A3ED-CE353C4525A2}"/>
                  </a:ext>
                </a:extLst>
              </p:cNvPr>
              <p:cNvSpPr/>
              <p:nvPr/>
            </p:nvSpPr>
            <p:spPr>
              <a:xfrm>
                <a:off x="15684079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정육면체 245">
                <a:extLst>
                  <a:ext uri="{FF2B5EF4-FFF2-40B4-BE49-F238E27FC236}">
                    <a16:creationId xmlns:a16="http://schemas.microsoft.com/office/drawing/2014/main" id="{3E141C0F-F6CA-4F00-AC1B-82F70F6DDD6D}"/>
                  </a:ext>
                </a:extLst>
              </p:cNvPr>
              <p:cNvSpPr/>
              <p:nvPr/>
            </p:nvSpPr>
            <p:spPr>
              <a:xfrm>
                <a:off x="15934027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정육면체 246">
                <a:extLst>
                  <a:ext uri="{FF2B5EF4-FFF2-40B4-BE49-F238E27FC236}">
                    <a16:creationId xmlns:a16="http://schemas.microsoft.com/office/drawing/2014/main" id="{27FEC650-CDAB-496C-9EA9-954C791A6DE4}"/>
                  </a:ext>
                </a:extLst>
              </p:cNvPr>
              <p:cNvSpPr/>
              <p:nvPr/>
            </p:nvSpPr>
            <p:spPr>
              <a:xfrm>
                <a:off x="16185028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정육면체 247">
                <a:extLst>
                  <a:ext uri="{FF2B5EF4-FFF2-40B4-BE49-F238E27FC236}">
                    <a16:creationId xmlns:a16="http://schemas.microsoft.com/office/drawing/2014/main" id="{E08D8530-E09C-4DD1-B413-7E4826E52DBA}"/>
                  </a:ext>
                </a:extLst>
              </p:cNvPr>
              <p:cNvSpPr/>
              <p:nvPr/>
            </p:nvSpPr>
            <p:spPr>
              <a:xfrm>
                <a:off x="15182279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정육면체 248">
                <a:extLst>
                  <a:ext uri="{FF2B5EF4-FFF2-40B4-BE49-F238E27FC236}">
                    <a16:creationId xmlns:a16="http://schemas.microsoft.com/office/drawing/2014/main" id="{E4442483-1BA5-484E-AC0A-3E92C6CA5370}"/>
                  </a:ext>
                </a:extLst>
              </p:cNvPr>
              <p:cNvSpPr/>
              <p:nvPr/>
            </p:nvSpPr>
            <p:spPr>
              <a:xfrm>
                <a:off x="15432226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0" name="정육면체 249">
                <a:extLst>
                  <a:ext uri="{FF2B5EF4-FFF2-40B4-BE49-F238E27FC236}">
                    <a16:creationId xmlns:a16="http://schemas.microsoft.com/office/drawing/2014/main" id="{201B19AA-83F0-44FE-9E29-1079A5F993AC}"/>
                  </a:ext>
                </a:extLst>
              </p:cNvPr>
              <p:cNvSpPr/>
              <p:nvPr/>
            </p:nvSpPr>
            <p:spPr>
              <a:xfrm>
                <a:off x="15684079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1" name="정육면체 250">
                <a:extLst>
                  <a:ext uri="{FF2B5EF4-FFF2-40B4-BE49-F238E27FC236}">
                    <a16:creationId xmlns:a16="http://schemas.microsoft.com/office/drawing/2014/main" id="{E303AE41-A140-4AE4-9520-9D18E6A9A94B}"/>
                  </a:ext>
                </a:extLst>
              </p:cNvPr>
              <p:cNvSpPr/>
              <p:nvPr/>
            </p:nvSpPr>
            <p:spPr>
              <a:xfrm>
                <a:off x="15934027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2" name="정육면체 251">
                <a:extLst>
                  <a:ext uri="{FF2B5EF4-FFF2-40B4-BE49-F238E27FC236}">
                    <a16:creationId xmlns:a16="http://schemas.microsoft.com/office/drawing/2014/main" id="{5864BF51-8324-4258-B55E-B31BCD25CBC4}"/>
                  </a:ext>
                </a:extLst>
              </p:cNvPr>
              <p:cNvSpPr/>
              <p:nvPr/>
            </p:nvSpPr>
            <p:spPr>
              <a:xfrm>
                <a:off x="16185028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3" name="정육면체 252">
                <a:extLst>
                  <a:ext uri="{FF2B5EF4-FFF2-40B4-BE49-F238E27FC236}">
                    <a16:creationId xmlns:a16="http://schemas.microsoft.com/office/drawing/2014/main" id="{6425746D-ECDA-4D11-AF52-108E60B7505A}"/>
                  </a:ext>
                </a:extLst>
              </p:cNvPr>
              <p:cNvSpPr/>
              <p:nvPr/>
            </p:nvSpPr>
            <p:spPr>
              <a:xfrm>
                <a:off x="15182279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4" name="정육면체 253">
                <a:extLst>
                  <a:ext uri="{FF2B5EF4-FFF2-40B4-BE49-F238E27FC236}">
                    <a16:creationId xmlns:a16="http://schemas.microsoft.com/office/drawing/2014/main" id="{3885BDFF-C558-436D-9D13-0DBFF16ABE69}"/>
                  </a:ext>
                </a:extLst>
              </p:cNvPr>
              <p:cNvSpPr/>
              <p:nvPr/>
            </p:nvSpPr>
            <p:spPr>
              <a:xfrm>
                <a:off x="15432226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5" name="정육면체 254">
                <a:extLst>
                  <a:ext uri="{FF2B5EF4-FFF2-40B4-BE49-F238E27FC236}">
                    <a16:creationId xmlns:a16="http://schemas.microsoft.com/office/drawing/2014/main" id="{AFB3CC6A-5E51-4FA2-8D96-B90971BE6CA8}"/>
                  </a:ext>
                </a:extLst>
              </p:cNvPr>
              <p:cNvSpPr/>
              <p:nvPr/>
            </p:nvSpPr>
            <p:spPr>
              <a:xfrm>
                <a:off x="15684079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6" name="정육면체 255">
                <a:extLst>
                  <a:ext uri="{FF2B5EF4-FFF2-40B4-BE49-F238E27FC236}">
                    <a16:creationId xmlns:a16="http://schemas.microsoft.com/office/drawing/2014/main" id="{75849274-F166-4832-8843-2D45528A5CF5}"/>
                  </a:ext>
                </a:extLst>
              </p:cNvPr>
              <p:cNvSpPr/>
              <p:nvPr/>
            </p:nvSpPr>
            <p:spPr>
              <a:xfrm>
                <a:off x="15934027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7" name="정육면체 256">
                <a:extLst>
                  <a:ext uri="{FF2B5EF4-FFF2-40B4-BE49-F238E27FC236}">
                    <a16:creationId xmlns:a16="http://schemas.microsoft.com/office/drawing/2014/main" id="{D947E2CB-C4C0-4585-B59F-1771B8E90B3C}"/>
                  </a:ext>
                </a:extLst>
              </p:cNvPr>
              <p:cNvSpPr/>
              <p:nvPr/>
            </p:nvSpPr>
            <p:spPr>
              <a:xfrm>
                <a:off x="16185028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8" name="정육면체 257">
                <a:extLst>
                  <a:ext uri="{FF2B5EF4-FFF2-40B4-BE49-F238E27FC236}">
                    <a16:creationId xmlns:a16="http://schemas.microsoft.com/office/drawing/2014/main" id="{95C278C7-F677-4EE0-ACF9-B8AAB8F3F33C}"/>
                  </a:ext>
                </a:extLst>
              </p:cNvPr>
              <p:cNvSpPr/>
              <p:nvPr/>
            </p:nvSpPr>
            <p:spPr>
              <a:xfrm>
                <a:off x="15182279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9" name="정육면체 258">
                <a:extLst>
                  <a:ext uri="{FF2B5EF4-FFF2-40B4-BE49-F238E27FC236}">
                    <a16:creationId xmlns:a16="http://schemas.microsoft.com/office/drawing/2014/main" id="{F1CEEB7D-7A90-49A4-B122-47E709F71F18}"/>
                  </a:ext>
                </a:extLst>
              </p:cNvPr>
              <p:cNvSpPr/>
              <p:nvPr/>
            </p:nvSpPr>
            <p:spPr>
              <a:xfrm>
                <a:off x="15432226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0" name="정육면체 259">
                <a:extLst>
                  <a:ext uri="{FF2B5EF4-FFF2-40B4-BE49-F238E27FC236}">
                    <a16:creationId xmlns:a16="http://schemas.microsoft.com/office/drawing/2014/main" id="{73EF8F03-358C-4658-BC80-39344049732B}"/>
                  </a:ext>
                </a:extLst>
              </p:cNvPr>
              <p:cNvSpPr/>
              <p:nvPr/>
            </p:nvSpPr>
            <p:spPr>
              <a:xfrm>
                <a:off x="15684079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1" name="정육면체 260">
                <a:extLst>
                  <a:ext uri="{FF2B5EF4-FFF2-40B4-BE49-F238E27FC236}">
                    <a16:creationId xmlns:a16="http://schemas.microsoft.com/office/drawing/2014/main" id="{77C12A5B-F1A6-4CD0-ADAD-E3F480CC2894}"/>
                  </a:ext>
                </a:extLst>
              </p:cNvPr>
              <p:cNvSpPr/>
              <p:nvPr/>
            </p:nvSpPr>
            <p:spPr>
              <a:xfrm>
                <a:off x="15934027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2" name="정육면체 261">
                <a:extLst>
                  <a:ext uri="{FF2B5EF4-FFF2-40B4-BE49-F238E27FC236}">
                    <a16:creationId xmlns:a16="http://schemas.microsoft.com/office/drawing/2014/main" id="{2BD464B7-11F7-4996-90EA-6A9B36FA9BA7}"/>
                  </a:ext>
                </a:extLst>
              </p:cNvPr>
              <p:cNvSpPr/>
              <p:nvPr/>
            </p:nvSpPr>
            <p:spPr>
              <a:xfrm>
                <a:off x="16185028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3" name="정육면체 262">
                <a:extLst>
                  <a:ext uri="{FF2B5EF4-FFF2-40B4-BE49-F238E27FC236}">
                    <a16:creationId xmlns:a16="http://schemas.microsoft.com/office/drawing/2014/main" id="{FFD80119-EF81-43D4-9E90-23FA161261B5}"/>
                  </a:ext>
                </a:extLst>
              </p:cNvPr>
              <p:cNvSpPr/>
              <p:nvPr/>
            </p:nvSpPr>
            <p:spPr>
              <a:xfrm>
                <a:off x="15182279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정육면체 263">
                <a:extLst>
                  <a:ext uri="{FF2B5EF4-FFF2-40B4-BE49-F238E27FC236}">
                    <a16:creationId xmlns:a16="http://schemas.microsoft.com/office/drawing/2014/main" id="{E710381D-407F-431A-8FF4-CFAB111838DA}"/>
                  </a:ext>
                </a:extLst>
              </p:cNvPr>
              <p:cNvSpPr/>
              <p:nvPr/>
            </p:nvSpPr>
            <p:spPr>
              <a:xfrm>
                <a:off x="15432226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정육면체 264">
                <a:extLst>
                  <a:ext uri="{FF2B5EF4-FFF2-40B4-BE49-F238E27FC236}">
                    <a16:creationId xmlns:a16="http://schemas.microsoft.com/office/drawing/2014/main" id="{4E12E1BA-9AC7-4E2F-9C40-D98BA5117069}"/>
                  </a:ext>
                </a:extLst>
              </p:cNvPr>
              <p:cNvSpPr/>
              <p:nvPr/>
            </p:nvSpPr>
            <p:spPr>
              <a:xfrm>
                <a:off x="15682491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6" name="정육면체 265">
                <a:extLst>
                  <a:ext uri="{FF2B5EF4-FFF2-40B4-BE49-F238E27FC236}">
                    <a16:creationId xmlns:a16="http://schemas.microsoft.com/office/drawing/2014/main" id="{F5418E46-1F3B-4FB8-8FFB-736C6684DEE8}"/>
                  </a:ext>
                </a:extLst>
              </p:cNvPr>
              <p:cNvSpPr/>
              <p:nvPr/>
            </p:nvSpPr>
            <p:spPr>
              <a:xfrm>
                <a:off x="15934027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정육면체 266">
                <a:extLst>
                  <a:ext uri="{FF2B5EF4-FFF2-40B4-BE49-F238E27FC236}">
                    <a16:creationId xmlns:a16="http://schemas.microsoft.com/office/drawing/2014/main" id="{AB442C66-82FF-44F9-98F0-6DE2C0CD7B8C}"/>
                  </a:ext>
                </a:extLst>
              </p:cNvPr>
              <p:cNvSpPr/>
              <p:nvPr/>
            </p:nvSpPr>
            <p:spPr>
              <a:xfrm>
                <a:off x="16185028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정육면체 267">
                <a:extLst>
                  <a:ext uri="{FF2B5EF4-FFF2-40B4-BE49-F238E27FC236}">
                    <a16:creationId xmlns:a16="http://schemas.microsoft.com/office/drawing/2014/main" id="{76D1EAF2-4CA9-4151-8809-CC089C7A4C07}"/>
                  </a:ext>
                </a:extLst>
              </p:cNvPr>
              <p:cNvSpPr/>
              <p:nvPr/>
            </p:nvSpPr>
            <p:spPr>
              <a:xfrm>
                <a:off x="15101561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정육면체 268">
                <a:extLst>
                  <a:ext uri="{FF2B5EF4-FFF2-40B4-BE49-F238E27FC236}">
                    <a16:creationId xmlns:a16="http://schemas.microsoft.com/office/drawing/2014/main" id="{A95F86BB-1263-4440-95F3-F9D25D74EAD5}"/>
                  </a:ext>
                </a:extLst>
              </p:cNvPr>
              <p:cNvSpPr/>
              <p:nvPr/>
            </p:nvSpPr>
            <p:spPr>
              <a:xfrm>
                <a:off x="15351508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정육면체 269">
                <a:extLst>
                  <a:ext uri="{FF2B5EF4-FFF2-40B4-BE49-F238E27FC236}">
                    <a16:creationId xmlns:a16="http://schemas.microsoft.com/office/drawing/2014/main" id="{68605ED8-159C-4116-934F-63D23C9B4CC1}"/>
                  </a:ext>
                </a:extLst>
              </p:cNvPr>
              <p:cNvSpPr/>
              <p:nvPr/>
            </p:nvSpPr>
            <p:spPr>
              <a:xfrm>
                <a:off x="15603361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정육면체 270">
                <a:extLst>
                  <a:ext uri="{FF2B5EF4-FFF2-40B4-BE49-F238E27FC236}">
                    <a16:creationId xmlns:a16="http://schemas.microsoft.com/office/drawing/2014/main" id="{6ED6AAA5-CDCE-44DA-B959-92DEE252F8D9}"/>
                  </a:ext>
                </a:extLst>
              </p:cNvPr>
              <p:cNvSpPr/>
              <p:nvPr/>
            </p:nvSpPr>
            <p:spPr>
              <a:xfrm>
                <a:off x="15853309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2" name="정육면체 271">
                <a:extLst>
                  <a:ext uri="{FF2B5EF4-FFF2-40B4-BE49-F238E27FC236}">
                    <a16:creationId xmlns:a16="http://schemas.microsoft.com/office/drawing/2014/main" id="{5E4019A3-29AC-4B92-82F0-5203A28AB9B7}"/>
                  </a:ext>
                </a:extLst>
              </p:cNvPr>
              <p:cNvSpPr/>
              <p:nvPr/>
            </p:nvSpPr>
            <p:spPr>
              <a:xfrm>
                <a:off x="16104310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정육면체 272">
                <a:extLst>
                  <a:ext uri="{FF2B5EF4-FFF2-40B4-BE49-F238E27FC236}">
                    <a16:creationId xmlns:a16="http://schemas.microsoft.com/office/drawing/2014/main" id="{EFE1C2C0-992C-4F68-A544-9301437A7AD1}"/>
                  </a:ext>
                </a:extLst>
              </p:cNvPr>
              <p:cNvSpPr/>
              <p:nvPr/>
            </p:nvSpPr>
            <p:spPr>
              <a:xfrm>
                <a:off x="15101561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정육면체 273">
                <a:extLst>
                  <a:ext uri="{FF2B5EF4-FFF2-40B4-BE49-F238E27FC236}">
                    <a16:creationId xmlns:a16="http://schemas.microsoft.com/office/drawing/2014/main" id="{78EE4BF4-5891-4FAB-9710-733CC4534B2A}"/>
                  </a:ext>
                </a:extLst>
              </p:cNvPr>
              <p:cNvSpPr/>
              <p:nvPr/>
            </p:nvSpPr>
            <p:spPr>
              <a:xfrm>
                <a:off x="15351508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정육면체 274">
                <a:extLst>
                  <a:ext uri="{FF2B5EF4-FFF2-40B4-BE49-F238E27FC236}">
                    <a16:creationId xmlns:a16="http://schemas.microsoft.com/office/drawing/2014/main" id="{35BC556B-6C56-46E2-9FDD-CB1251F996E2}"/>
                  </a:ext>
                </a:extLst>
              </p:cNvPr>
              <p:cNvSpPr/>
              <p:nvPr/>
            </p:nvSpPr>
            <p:spPr>
              <a:xfrm>
                <a:off x="15603361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정육면체 275">
                <a:extLst>
                  <a:ext uri="{FF2B5EF4-FFF2-40B4-BE49-F238E27FC236}">
                    <a16:creationId xmlns:a16="http://schemas.microsoft.com/office/drawing/2014/main" id="{C7A534CC-4024-423E-BA70-739DFC83A910}"/>
                  </a:ext>
                </a:extLst>
              </p:cNvPr>
              <p:cNvSpPr/>
              <p:nvPr/>
            </p:nvSpPr>
            <p:spPr>
              <a:xfrm>
                <a:off x="15853309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정육면체 276">
                <a:extLst>
                  <a:ext uri="{FF2B5EF4-FFF2-40B4-BE49-F238E27FC236}">
                    <a16:creationId xmlns:a16="http://schemas.microsoft.com/office/drawing/2014/main" id="{B353AFE9-852A-4CAB-B498-38D2E5CCB115}"/>
                  </a:ext>
                </a:extLst>
              </p:cNvPr>
              <p:cNvSpPr/>
              <p:nvPr/>
            </p:nvSpPr>
            <p:spPr>
              <a:xfrm>
                <a:off x="16104310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정육면체 277">
                <a:extLst>
                  <a:ext uri="{FF2B5EF4-FFF2-40B4-BE49-F238E27FC236}">
                    <a16:creationId xmlns:a16="http://schemas.microsoft.com/office/drawing/2014/main" id="{C9C0F5A1-9B74-485B-94CD-2F0795BFECB4}"/>
                  </a:ext>
                </a:extLst>
              </p:cNvPr>
              <p:cNvSpPr/>
              <p:nvPr/>
            </p:nvSpPr>
            <p:spPr>
              <a:xfrm>
                <a:off x="15101561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정육면체 278">
                <a:extLst>
                  <a:ext uri="{FF2B5EF4-FFF2-40B4-BE49-F238E27FC236}">
                    <a16:creationId xmlns:a16="http://schemas.microsoft.com/office/drawing/2014/main" id="{46E80F6E-A6A5-48FC-ADD5-D70C9D68D63E}"/>
                  </a:ext>
                </a:extLst>
              </p:cNvPr>
              <p:cNvSpPr/>
              <p:nvPr/>
            </p:nvSpPr>
            <p:spPr>
              <a:xfrm>
                <a:off x="15351508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정육면체 279">
                <a:extLst>
                  <a:ext uri="{FF2B5EF4-FFF2-40B4-BE49-F238E27FC236}">
                    <a16:creationId xmlns:a16="http://schemas.microsoft.com/office/drawing/2014/main" id="{97770043-E2BE-4DD6-BA7D-EB1AACA34E79}"/>
                  </a:ext>
                </a:extLst>
              </p:cNvPr>
              <p:cNvSpPr/>
              <p:nvPr/>
            </p:nvSpPr>
            <p:spPr>
              <a:xfrm>
                <a:off x="15603361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정육면체 280">
                <a:extLst>
                  <a:ext uri="{FF2B5EF4-FFF2-40B4-BE49-F238E27FC236}">
                    <a16:creationId xmlns:a16="http://schemas.microsoft.com/office/drawing/2014/main" id="{2BF42BE1-CF25-40F9-A21C-95A3322B6F40}"/>
                  </a:ext>
                </a:extLst>
              </p:cNvPr>
              <p:cNvSpPr/>
              <p:nvPr/>
            </p:nvSpPr>
            <p:spPr>
              <a:xfrm>
                <a:off x="15853309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정육면체 281">
                <a:extLst>
                  <a:ext uri="{FF2B5EF4-FFF2-40B4-BE49-F238E27FC236}">
                    <a16:creationId xmlns:a16="http://schemas.microsoft.com/office/drawing/2014/main" id="{48C4D0EF-FF24-403A-A9C5-79AFB308700D}"/>
                  </a:ext>
                </a:extLst>
              </p:cNvPr>
              <p:cNvSpPr/>
              <p:nvPr/>
            </p:nvSpPr>
            <p:spPr>
              <a:xfrm>
                <a:off x="16104310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정육면체 282">
                <a:extLst>
                  <a:ext uri="{FF2B5EF4-FFF2-40B4-BE49-F238E27FC236}">
                    <a16:creationId xmlns:a16="http://schemas.microsoft.com/office/drawing/2014/main" id="{1BECE674-D26C-4541-B4FF-27BF497E4A7C}"/>
                  </a:ext>
                </a:extLst>
              </p:cNvPr>
              <p:cNvSpPr/>
              <p:nvPr/>
            </p:nvSpPr>
            <p:spPr>
              <a:xfrm>
                <a:off x="15101561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정육면체 283">
                <a:extLst>
                  <a:ext uri="{FF2B5EF4-FFF2-40B4-BE49-F238E27FC236}">
                    <a16:creationId xmlns:a16="http://schemas.microsoft.com/office/drawing/2014/main" id="{3FB5A9F5-90EA-49D4-ABDE-64A051C7EADC}"/>
                  </a:ext>
                </a:extLst>
              </p:cNvPr>
              <p:cNvSpPr/>
              <p:nvPr/>
            </p:nvSpPr>
            <p:spPr>
              <a:xfrm>
                <a:off x="15351508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정육면체 284">
                <a:extLst>
                  <a:ext uri="{FF2B5EF4-FFF2-40B4-BE49-F238E27FC236}">
                    <a16:creationId xmlns:a16="http://schemas.microsoft.com/office/drawing/2014/main" id="{73B291F2-8BAC-488B-98FA-A73DA3D4A8E0}"/>
                  </a:ext>
                </a:extLst>
              </p:cNvPr>
              <p:cNvSpPr/>
              <p:nvPr/>
            </p:nvSpPr>
            <p:spPr>
              <a:xfrm>
                <a:off x="15603361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정육면체 285">
                <a:extLst>
                  <a:ext uri="{FF2B5EF4-FFF2-40B4-BE49-F238E27FC236}">
                    <a16:creationId xmlns:a16="http://schemas.microsoft.com/office/drawing/2014/main" id="{7AAAB8EA-A881-4195-82B6-6AD9DB2C384F}"/>
                  </a:ext>
                </a:extLst>
              </p:cNvPr>
              <p:cNvSpPr/>
              <p:nvPr/>
            </p:nvSpPr>
            <p:spPr>
              <a:xfrm>
                <a:off x="15853309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정육면체 286">
                <a:extLst>
                  <a:ext uri="{FF2B5EF4-FFF2-40B4-BE49-F238E27FC236}">
                    <a16:creationId xmlns:a16="http://schemas.microsoft.com/office/drawing/2014/main" id="{F1104E1A-C3A8-4671-8411-2559C7C81300}"/>
                  </a:ext>
                </a:extLst>
              </p:cNvPr>
              <p:cNvSpPr/>
              <p:nvPr/>
            </p:nvSpPr>
            <p:spPr>
              <a:xfrm>
                <a:off x="16104310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정육면체 287">
                <a:extLst>
                  <a:ext uri="{FF2B5EF4-FFF2-40B4-BE49-F238E27FC236}">
                    <a16:creationId xmlns:a16="http://schemas.microsoft.com/office/drawing/2014/main" id="{546973A4-D456-4E09-8A72-E3B2400DCAB7}"/>
                  </a:ext>
                </a:extLst>
              </p:cNvPr>
              <p:cNvSpPr/>
              <p:nvPr/>
            </p:nvSpPr>
            <p:spPr>
              <a:xfrm>
                <a:off x="15101561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정육면체 288">
                <a:extLst>
                  <a:ext uri="{FF2B5EF4-FFF2-40B4-BE49-F238E27FC236}">
                    <a16:creationId xmlns:a16="http://schemas.microsoft.com/office/drawing/2014/main" id="{A9F010CE-07CF-4600-80CB-6587677CD2B5}"/>
                  </a:ext>
                </a:extLst>
              </p:cNvPr>
              <p:cNvSpPr/>
              <p:nvPr/>
            </p:nvSpPr>
            <p:spPr>
              <a:xfrm>
                <a:off x="15351508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90" name="정육면체 289">
                <a:extLst>
                  <a:ext uri="{FF2B5EF4-FFF2-40B4-BE49-F238E27FC236}">
                    <a16:creationId xmlns:a16="http://schemas.microsoft.com/office/drawing/2014/main" id="{786B2E78-34E4-4CD0-A2DE-03AA7AE9EFF9}"/>
                  </a:ext>
                </a:extLst>
              </p:cNvPr>
              <p:cNvSpPr/>
              <p:nvPr/>
            </p:nvSpPr>
            <p:spPr>
              <a:xfrm>
                <a:off x="15601773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정육면체 290">
                <a:extLst>
                  <a:ext uri="{FF2B5EF4-FFF2-40B4-BE49-F238E27FC236}">
                    <a16:creationId xmlns:a16="http://schemas.microsoft.com/office/drawing/2014/main" id="{2AE6E3EB-91C1-47F2-983A-AA57B08DED62}"/>
                  </a:ext>
                </a:extLst>
              </p:cNvPr>
              <p:cNvSpPr/>
              <p:nvPr/>
            </p:nvSpPr>
            <p:spPr>
              <a:xfrm>
                <a:off x="15853309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정육면체 291">
                <a:extLst>
                  <a:ext uri="{FF2B5EF4-FFF2-40B4-BE49-F238E27FC236}">
                    <a16:creationId xmlns:a16="http://schemas.microsoft.com/office/drawing/2014/main" id="{905098F6-ACBF-4F85-97CE-02CFF169A725}"/>
                  </a:ext>
                </a:extLst>
              </p:cNvPr>
              <p:cNvSpPr/>
              <p:nvPr/>
            </p:nvSpPr>
            <p:spPr>
              <a:xfrm>
                <a:off x="16104310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정육면체 292">
                <a:extLst>
                  <a:ext uri="{FF2B5EF4-FFF2-40B4-BE49-F238E27FC236}">
                    <a16:creationId xmlns:a16="http://schemas.microsoft.com/office/drawing/2014/main" id="{EB8206C9-2647-4E3F-9577-40CD62FE928C}"/>
                  </a:ext>
                </a:extLst>
              </p:cNvPr>
              <p:cNvSpPr/>
              <p:nvPr/>
            </p:nvSpPr>
            <p:spPr>
              <a:xfrm>
                <a:off x="15023871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정육면체 293">
                <a:extLst>
                  <a:ext uri="{FF2B5EF4-FFF2-40B4-BE49-F238E27FC236}">
                    <a16:creationId xmlns:a16="http://schemas.microsoft.com/office/drawing/2014/main" id="{062815DE-0E30-49B7-B999-605899916590}"/>
                  </a:ext>
                </a:extLst>
              </p:cNvPr>
              <p:cNvSpPr/>
              <p:nvPr/>
            </p:nvSpPr>
            <p:spPr>
              <a:xfrm>
                <a:off x="15273818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정육면체 294">
                <a:extLst>
                  <a:ext uri="{FF2B5EF4-FFF2-40B4-BE49-F238E27FC236}">
                    <a16:creationId xmlns:a16="http://schemas.microsoft.com/office/drawing/2014/main" id="{898688FE-3866-4F7D-9721-ABDCF58D5980}"/>
                  </a:ext>
                </a:extLst>
              </p:cNvPr>
              <p:cNvSpPr/>
              <p:nvPr/>
            </p:nvSpPr>
            <p:spPr>
              <a:xfrm>
                <a:off x="15525671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정육면체 295">
                <a:extLst>
                  <a:ext uri="{FF2B5EF4-FFF2-40B4-BE49-F238E27FC236}">
                    <a16:creationId xmlns:a16="http://schemas.microsoft.com/office/drawing/2014/main" id="{772C07CA-1B48-434D-96F1-1DAAF70A7D80}"/>
                  </a:ext>
                </a:extLst>
              </p:cNvPr>
              <p:cNvSpPr/>
              <p:nvPr/>
            </p:nvSpPr>
            <p:spPr>
              <a:xfrm>
                <a:off x="15775619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정육면체 296">
                <a:extLst>
                  <a:ext uri="{FF2B5EF4-FFF2-40B4-BE49-F238E27FC236}">
                    <a16:creationId xmlns:a16="http://schemas.microsoft.com/office/drawing/2014/main" id="{CF1E7385-CDD6-466D-B679-83C241500637}"/>
                  </a:ext>
                </a:extLst>
              </p:cNvPr>
              <p:cNvSpPr/>
              <p:nvPr/>
            </p:nvSpPr>
            <p:spPr>
              <a:xfrm>
                <a:off x="16026620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정육면체 297">
                <a:extLst>
                  <a:ext uri="{FF2B5EF4-FFF2-40B4-BE49-F238E27FC236}">
                    <a16:creationId xmlns:a16="http://schemas.microsoft.com/office/drawing/2014/main" id="{47C1CA23-8E99-4DCE-9311-74A00C6C175D}"/>
                  </a:ext>
                </a:extLst>
              </p:cNvPr>
              <p:cNvSpPr/>
              <p:nvPr/>
            </p:nvSpPr>
            <p:spPr>
              <a:xfrm>
                <a:off x="15023871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정육면체 298">
                <a:extLst>
                  <a:ext uri="{FF2B5EF4-FFF2-40B4-BE49-F238E27FC236}">
                    <a16:creationId xmlns:a16="http://schemas.microsoft.com/office/drawing/2014/main" id="{45242788-5C1B-4551-ADAA-9263EA977C14}"/>
                  </a:ext>
                </a:extLst>
              </p:cNvPr>
              <p:cNvSpPr/>
              <p:nvPr/>
            </p:nvSpPr>
            <p:spPr>
              <a:xfrm>
                <a:off x="15273818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정육면체 299">
                <a:extLst>
                  <a:ext uri="{FF2B5EF4-FFF2-40B4-BE49-F238E27FC236}">
                    <a16:creationId xmlns:a16="http://schemas.microsoft.com/office/drawing/2014/main" id="{77BCC7D1-6676-4143-9965-8E234EBDC5E0}"/>
                  </a:ext>
                </a:extLst>
              </p:cNvPr>
              <p:cNvSpPr/>
              <p:nvPr/>
            </p:nvSpPr>
            <p:spPr>
              <a:xfrm>
                <a:off x="15525671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정육면체 300">
                <a:extLst>
                  <a:ext uri="{FF2B5EF4-FFF2-40B4-BE49-F238E27FC236}">
                    <a16:creationId xmlns:a16="http://schemas.microsoft.com/office/drawing/2014/main" id="{417B0C8A-AD94-469D-86AF-D34FFF08F033}"/>
                  </a:ext>
                </a:extLst>
              </p:cNvPr>
              <p:cNvSpPr/>
              <p:nvPr/>
            </p:nvSpPr>
            <p:spPr>
              <a:xfrm>
                <a:off x="15775619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02" name="정육면체 301">
                <a:extLst>
                  <a:ext uri="{FF2B5EF4-FFF2-40B4-BE49-F238E27FC236}">
                    <a16:creationId xmlns:a16="http://schemas.microsoft.com/office/drawing/2014/main" id="{0FA7D8C8-EE79-48FB-9E5F-5CBA154A1F36}"/>
                  </a:ext>
                </a:extLst>
              </p:cNvPr>
              <p:cNvSpPr/>
              <p:nvPr/>
            </p:nvSpPr>
            <p:spPr>
              <a:xfrm>
                <a:off x="16026620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03" name="정육면체 302">
                <a:extLst>
                  <a:ext uri="{FF2B5EF4-FFF2-40B4-BE49-F238E27FC236}">
                    <a16:creationId xmlns:a16="http://schemas.microsoft.com/office/drawing/2014/main" id="{84036EF8-B9BD-4B12-AAE5-7D98AE7739D6}"/>
                  </a:ext>
                </a:extLst>
              </p:cNvPr>
              <p:cNvSpPr/>
              <p:nvPr/>
            </p:nvSpPr>
            <p:spPr>
              <a:xfrm>
                <a:off x="15023871" y="4846264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04" name="정육면체 303">
                <a:extLst>
                  <a:ext uri="{FF2B5EF4-FFF2-40B4-BE49-F238E27FC236}">
                    <a16:creationId xmlns:a16="http://schemas.microsoft.com/office/drawing/2014/main" id="{8D74A041-F0BF-48BD-985C-C5B31F304F80}"/>
                  </a:ext>
                </a:extLst>
              </p:cNvPr>
              <p:cNvSpPr/>
              <p:nvPr/>
            </p:nvSpPr>
            <p:spPr>
              <a:xfrm>
                <a:off x="15273818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05" name="정육면체 304">
                <a:extLst>
                  <a:ext uri="{FF2B5EF4-FFF2-40B4-BE49-F238E27FC236}">
                    <a16:creationId xmlns:a16="http://schemas.microsoft.com/office/drawing/2014/main" id="{8B3FD898-90EC-443D-A970-9617D36239AE}"/>
                  </a:ext>
                </a:extLst>
              </p:cNvPr>
              <p:cNvSpPr/>
              <p:nvPr/>
            </p:nvSpPr>
            <p:spPr>
              <a:xfrm>
                <a:off x="15525671" y="4846264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정육면체 305">
                <a:extLst>
                  <a:ext uri="{FF2B5EF4-FFF2-40B4-BE49-F238E27FC236}">
                    <a16:creationId xmlns:a16="http://schemas.microsoft.com/office/drawing/2014/main" id="{7B80A794-C039-4373-A763-241353215165}"/>
                  </a:ext>
                </a:extLst>
              </p:cNvPr>
              <p:cNvSpPr/>
              <p:nvPr/>
            </p:nvSpPr>
            <p:spPr>
              <a:xfrm>
                <a:off x="15775619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정육면체 306">
                <a:extLst>
                  <a:ext uri="{FF2B5EF4-FFF2-40B4-BE49-F238E27FC236}">
                    <a16:creationId xmlns:a16="http://schemas.microsoft.com/office/drawing/2014/main" id="{72D52DAB-3848-450C-AAD7-ECD6E5DBB532}"/>
                  </a:ext>
                </a:extLst>
              </p:cNvPr>
              <p:cNvSpPr/>
              <p:nvPr/>
            </p:nvSpPr>
            <p:spPr>
              <a:xfrm>
                <a:off x="16026620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정육면체 307">
                <a:extLst>
                  <a:ext uri="{FF2B5EF4-FFF2-40B4-BE49-F238E27FC236}">
                    <a16:creationId xmlns:a16="http://schemas.microsoft.com/office/drawing/2014/main" id="{493BFAA2-18DB-4FCB-97D4-A05A04F93D6E}"/>
                  </a:ext>
                </a:extLst>
              </p:cNvPr>
              <p:cNvSpPr/>
              <p:nvPr/>
            </p:nvSpPr>
            <p:spPr>
              <a:xfrm>
                <a:off x="15023871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09" name="정육면체 308">
                <a:extLst>
                  <a:ext uri="{FF2B5EF4-FFF2-40B4-BE49-F238E27FC236}">
                    <a16:creationId xmlns:a16="http://schemas.microsoft.com/office/drawing/2014/main" id="{1286740A-8853-4148-B3EA-E17579DDEF35}"/>
                  </a:ext>
                </a:extLst>
              </p:cNvPr>
              <p:cNvSpPr/>
              <p:nvPr/>
            </p:nvSpPr>
            <p:spPr>
              <a:xfrm>
                <a:off x="15273818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정육면체 309">
                <a:extLst>
                  <a:ext uri="{FF2B5EF4-FFF2-40B4-BE49-F238E27FC236}">
                    <a16:creationId xmlns:a16="http://schemas.microsoft.com/office/drawing/2014/main" id="{70C50960-7CEE-4CA7-9075-EB338BD43B64}"/>
                  </a:ext>
                </a:extLst>
              </p:cNvPr>
              <p:cNvSpPr/>
              <p:nvPr/>
            </p:nvSpPr>
            <p:spPr>
              <a:xfrm>
                <a:off x="15525671" y="4601625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11" name="정육면체 310">
                <a:extLst>
                  <a:ext uri="{FF2B5EF4-FFF2-40B4-BE49-F238E27FC236}">
                    <a16:creationId xmlns:a16="http://schemas.microsoft.com/office/drawing/2014/main" id="{BA63E665-6459-4F32-903C-B48A5D298F84}"/>
                  </a:ext>
                </a:extLst>
              </p:cNvPr>
              <p:cNvSpPr/>
              <p:nvPr/>
            </p:nvSpPr>
            <p:spPr>
              <a:xfrm>
                <a:off x="15775619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정육면체 311">
                <a:extLst>
                  <a:ext uri="{FF2B5EF4-FFF2-40B4-BE49-F238E27FC236}">
                    <a16:creationId xmlns:a16="http://schemas.microsoft.com/office/drawing/2014/main" id="{1A9937E7-EF48-4268-8D9D-892517877A72}"/>
                  </a:ext>
                </a:extLst>
              </p:cNvPr>
              <p:cNvSpPr/>
              <p:nvPr/>
            </p:nvSpPr>
            <p:spPr>
              <a:xfrm>
                <a:off x="16026620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정육면체 312">
                <a:extLst>
                  <a:ext uri="{FF2B5EF4-FFF2-40B4-BE49-F238E27FC236}">
                    <a16:creationId xmlns:a16="http://schemas.microsoft.com/office/drawing/2014/main" id="{BA3FEECD-4F59-4EF8-AD1C-5D5683C5630E}"/>
                  </a:ext>
                </a:extLst>
              </p:cNvPr>
              <p:cNvSpPr/>
              <p:nvPr/>
            </p:nvSpPr>
            <p:spPr>
              <a:xfrm>
                <a:off x="15023871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정육면체 313">
                <a:extLst>
                  <a:ext uri="{FF2B5EF4-FFF2-40B4-BE49-F238E27FC236}">
                    <a16:creationId xmlns:a16="http://schemas.microsoft.com/office/drawing/2014/main" id="{EC46FB44-2F44-4932-86A1-F0976F704089}"/>
                  </a:ext>
                </a:extLst>
              </p:cNvPr>
              <p:cNvSpPr/>
              <p:nvPr/>
            </p:nvSpPr>
            <p:spPr>
              <a:xfrm>
                <a:off x="15273817" y="4358477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15" name="정육면체 314">
                <a:extLst>
                  <a:ext uri="{FF2B5EF4-FFF2-40B4-BE49-F238E27FC236}">
                    <a16:creationId xmlns:a16="http://schemas.microsoft.com/office/drawing/2014/main" id="{F152FE7D-7CD0-4227-9094-F11FFF5CE592}"/>
                  </a:ext>
                </a:extLst>
              </p:cNvPr>
              <p:cNvSpPr/>
              <p:nvPr/>
            </p:nvSpPr>
            <p:spPr>
              <a:xfrm>
                <a:off x="15524084" y="4358477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정육면체 315">
                <a:extLst>
                  <a:ext uri="{FF2B5EF4-FFF2-40B4-BE49-F238E27FC236}">
                    <a16:creationId xmlns:a16="http://schemas.microsoft.com/office/drawing/2014/main" id="{D84791E4-C41F-4A3D-AD6B-FF4C3D0C02A0}"/>
                  </a:ext>
                </a:extLst>
              </p:cNvPr>
              <p:cNvSpPr/>
              <p:nvPr/>
            </p:nvSpPr>
            <p:spPr>
              <a:xfrm>
                <a:off x="15775619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정육면체 316">
                <a:extLst>
                  <a:ext uri="{FF2B5EF4-FFF2-40B4-BE49-F238E27FC236}">
                    <a16:creationId xmlns:a16="http://schemas.microsoft.com/office/drawing/2014/main" id="{F5B28F8C-1347-481A-820D-335DC3395688}"/>
                  </a:ext>
                </a:extLst>
              </p:cNvPr>
              <p:cNvSpPr/>
              <p:nvPr/>
            </p:nvSpPr>
            <p:spPr>
              <a:xfrm>
                <a:off x="16026620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9899A2A6-9515-416A-BEC6-AC1D2FBDECED}"/>
                </a:ext>
              </a:extLst>
            </p:cNvPr>
            <p:cNvGrpSpPr/>
            <p:nvPr/>
          </p:nvGrpSpPr>
          <p:grpSpPr>
            <a:xfrm>
              <a:off x="5805391" y="1604481"/>
              <a:ext cx="1333951" cy="1310400"/>
              <a:chOff x="15023871" y="3475048"/>
              <a:chExt cx="2223353" cy="2184100"/>
            </a:xfrm>
            <a:solidFill>
              <a:schemeClr val="accent6">
                <a:lumMod val="75000"/>
                <a:alpha val="88000"/>
              </a:schemeClr>
            </a:solidFill>
          </p:grpSpPr>
          <p:sp>
            <p:nvSpPr>
              <p:cNvPr id="319" name="정육면체 318">
                <a:extLst>
                  <a:ext uri="{FF2B5EF4-FFF2-40B4-BE49-F238E27FC236}">
                    <a16:creationId xmlns:a16="http://schemas.microsoft.com/office/drawing/2014/main" id="{1A3E031D-BFB9-4AB6-859B-021B1B45CB3A}"/>
                  </a:ext>
                </a:extLst>
              </p:cNvPr>
              <p:cNvSpPr/>
              <p:nvPr/>
            </p:nvSpPr>
            <p:spPr>
              <a:xfrm>
                <a:off x="15915397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정육면체 319">
                <a:extLst>
                  <a:ext uri="{FF2B5EF4-FFF2-40B4-BE49-F238E27FC236}">
                    <a16:creationId xmlns:a16="http://schemas.microsoft.com/office/drawing/2014/main" id="{4502CF2A-6BFA-4DCE-8A71-2EB2178AF4B2}"/>
                  </a:ext>
                </a:extLst>
              </p:cNvPr>
              <p:cNvSpPr/>
              <p:nvPr/>
            </p:nvSpPr>
            <p:spPr>
              <a:xfrm>
                <a:off x="16165344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정육면체 320">
                <a:extLst>
                  <a:ext uri="{FF2B5EF4-FFF2-40B4-BE49-F238E27FC236}">
                    <a16:creationId xmlns:a16="http://schemas.microsoft.com/office/drawing/2014/main" id="{30FA1F61-034A-4A84-962A-E00D7826B605}"/>
                  </a:ext>
                </a:extLst>
              </p:cNvPr>
              <p:cNvSpPr/>
              <p:nvPr/>
            </p:nvSpPr>
            <p:spPr>
              <a:xfrm>
                <a:off x="16417197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정육면체 321">
                <a:extLst>
                  <a:ext uri="{FF2B5EF4-FFF2-40B4-BE49-F238E27FC236}">
                    <a16:creationId xmlns:a16="http://schemas.microsoft.com/office/drawing/2014/main" id="{376C3635-2379-464B-BEF2-17FE850FEC71}"/>
                  </a:ext>
                </a:extLst>
              </p:cNvPr>
              <p:cNvSpPr/>
              <p:nvPr/>
            </p:nvSpPr>
            <p:spPr>
              <a:xfrm>
                <a:off x="16667145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정육면체 322">
                <a:extLst>
                  <a:ext uri="{FF2B5EF4-FFF2-40B4-BE49-F238E27FC236}">
                    <a16:creationId xmlns:a16="http://schemas.microsoft.com/office/drawing/2014/main" id="{1EF71342-D687-42CE-B77A-F46E35991ABB}"/>
                  </a:ext>
                </a:extLst>
              </p:cNvPr>
              <p:cNvSpPr/>
              <p:nvPr/>
            </p:nvSpPr>
            <p:spPr>
              <a:xfrm>
                <a:off x="16916558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정육면체 323">
                <a:extLst>
                  <a:ext uri="{FF2B5EF4-FFF2-40B4-BE49-F238E27FC236}">
                    <a16:creationId xmlns:a16="http://schemas.microsoft.com/office/drawing/2014/main" id="{C3C67B90-A7F5-4040-9571-7C10D1613646}"/>
                  </a:ext>
                </a:extLst>
              </p:cNvPr>
              <p:cNvSpPr/>
              <p:nvPr/>
            </p:nvSpPr>
            <p:spPr>
              <a:xfrm>
                <a:off x="15915397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25" name="정육면체 324">
                <a:extLst>
                  <a:ext uri="{FF2B5EF4-FFF2-40B4-BE49-F238E27FC236}">
                    <a16:creationId xmlns:a16="http://schemas.microsoft.com/office/drawing/2014/main" id="{AE0C7B00-7DBC-460B-AFAC-5897E71546BD}"/>
                  </a:ext>
                </a:extLst>
              </p:cNvPr>
              <p:cNvSpPr/>
              <p:nvPr/>
            </p:nvSpPr>
            <p:spPr>
              <a:xfrm>
                <a:off x="16165344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26" name="정육면체 325">
                <a:extLst>
                  <a:ext uri="{FF2B5EF4-FFF2-40B4-BE49-F238E27FC236}">
                    <a16:creationId xmlns:a16="http://schemas.microsoft.com/office/drawing/2014/main" id="{42441342-B0C8-44B6-8D68-4466B84C50BF}"/>
                  </a:ext>
                </a:extLst>
              </p:cNvPr>
              <p:cNvSpPr/>
              <p:nvPr/>
            </p:nvSpPr>
            <p:spPr>
              <a:xfrm>
                <a:off x="16417197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정육면체 326">
                <a:extLst>
                  <a:ext uri="{FF2B5EF4-FFF2-40B4-BE49-F238E27FC236}">
                    <a16:creationId xmlns:a16="http://schemas.microsoft.com/office/drawing/2014/main" id="{B1CBE1DF-3CFE-410E-B5A2-E4FB59518893}"/>
                  </a:ext>
                </a:extLst>
              </p:cNvPr>
              <p:cNvSpPr/>
              <p:nvPr/>
            </p:nvSpPr>
            <p:spPr>
              <a:xfrm>
                <a:off x="16667145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28" name="정육면체 327">
                <a:extLst>
                  <a:ext uri="{FF2B5EF4-FFF2-40B4-BE49-F238E27FC236}">
                    <a16:creationId xmlns:a16="http://schemas.microsoft.com/office/drawing/2014/main" id="{1121DBB0-2D2C-4863-880E-4F5029A4A03F}"/>
                  </a:ext>
                </a:extLst>
              </p:cNvPr>
              <p:cNvSpPr/>
              <p:nvPr/>
            </p:nvSpPr>
            <p:spPr>
              <a:xfrm>
                <a:off x="16916558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정육면체 328">
                <a:extLst>
                  <a:ext uri="{FF2B5EF4-FFF2-40B4-BE49-F238E27FC236}">
                    <a16:creationId xmlns:a16="http://schemas.microsoft.com/office/drawing/2014/main" id="{A257E344-F780-4435-A347-328F4ED38710}"/>
                  </a:ext>
                </a:extLst>
              </p:cNvPr>
              <p:cNvSpPr/>
              <p:nvPr/>
            </p:nvSpPr>
            <p:spPr>
              <a:xfrm>
                <a:off x="15915397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30" name="정육면체 329">
                <a:extLst>
                  <a:ext uri="{FF2B5EF4-FFF2-40B4-BE49-F238E27FC236}">
                    <a16:creationId xmlns:a16="http://schemas.microsoft.com/office/drawing/2014/main" id="{F47D6E30-4EB1-4297-9926-DCB883F4CA66}"/>
                  </a:ext>
                </a:extLst>
              </p:cNvPr>
              <p:cNvSpPr/>
              <p:nvPr/>
            </p:nvSpPr>
            <p:spPr>
              <a:xfrm>
                <a:off x="16165344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정육면체 330">
                <a:extLst>
                  <a:ext uri="{FF2B5EF4-FFF2-40B4-BE49-F238E27FC236}">
                    <a16:creationId xmlns:a16="http://schemas.microsoft.com/office/drawing/2014/main" id="{D3F49C62-53E9-4BFA-8CFF-64D64735C258}"/>
                  </a:ext>
                </a:extLst>
              </p:cNvPr>
              <p:cNvSpPr/>
              <p:nvPr/>
            </p:nvSpPr>
            <p:spPr>
              <a:xfrm>
                <a:off x="16417197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32" name="정육면체 331">
                <a:extLst>
                  <a:ext uri="{FF2B5EF4-FFF2-40B4-BE49-F238E27FC236}">
                    <a16:creationId xmlns:a16="http://schemas.microsoft.com/office/drawing/2014/main" id="{8FAB7303-184D-482C-81DE-7648CB246A05}"/>
                  </a:ext>
                </a:extLst>
              </p:cNvPr>
              <p:cNvSpPr/>
              <p:nvPr/>
            </p:nvSpPr>
            <p:spPr>
              <a:xfrm>
                <a:off x="16667145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정육면체 332">
                <a:extLst>
                  <a:ext uri="{FF2B5EF4-FFF2-40B4-BE49-F238E27FC236}">
                    <a16:creationId xmlns:a16="http://schemas.microsoft.com/office/drawing/2014/main" id="{70EBC25E-F83C-4B53-AF0F-86E0FC91B96B}"/>
                  </a:ext>
                </a:extLst>
              </p:cNvPr>
              <p:cNvSpPr/>
              <p:nvPr/>
            </p:nvSpPr>
            <p:spPr>
              <a:xfrm>
                <a:off x="16916558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34" name="정육면체 333">
                <a:extLst>
                  <a:ext uri="{FF2B5EF4-FFF2-40B4-BE49-F238E27FC236}">
                    <a16:creationId xmlns:a16="http://schemas.microsoft.com/office/drawing/2014/main" id="{2C8C3B43-4152-465F-8DBE-9D59BD06312A}"/>
                  </a:ext>
                </a:extLst>
              </p:cNvPr>
              <p:cNvSpPr/>
              <p:nvPr/>
            </p:nvSpPr>
            <p:spPr>
              <a:xfrm>
                <a:off x="15915397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35" name="정육면체 334">
                <a:extLst>
                  <a:ext uri="{FF2B5EF4-FFF2-40B4-BE49-F238E27FC236}">
                    <a16:creationId xmlns:a16="http://schemas.microsoft.com/office/drawing/2014/main" id="{04CD7CE0-98B2-4892-A24B-65754AE629A6}"/>
                  </a:ext>
                </a:extLst>
              </p:cNvPr>
              <p:cNvSpPr/>
              <p:nvPr/>
            </p:nvSpPr>
            <p:spPr>
              <a:xfrm>
                <a:off x="16165344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36" name="정육면체 335">
                <a:extLst>
                  <a:ext uri="{FF2B5EF4-FFF2-40B4-BE49-F238E27FC236}">
                    <a16:creationId xmlns:a16="http://schemas.microsoft.com/office/drawing/2014/main" id="{038EEC7C-A1EC-4FBB-89EC-AECE58C3E978}"/>
                  </a:ext>
                </a:extLst>
              </p:cNvPr>
              <p:cNvSpPr/>
              <p:nvPr/>
            </p:nvSpPr>
            <p:spPr>
              <a:xfrm>
                <a:off x="16417197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37" name="정육면체 336">
                <a:extLst>
                  <a:ext uri="{FF2B5EF4-FFF2-40B4-BE49-F238E27FC236}">
                    <a16:creationId xmlns:a16="http://schemas.microsoft.com/office/drawing/2014/main" id="{DA279D29-1D79-46B9-A6BA-71247C7FE0DD}"/>
                  </a:ext>
                </a:extLst>
              </p:cNvPr>
              <p:cNvSpPr/>
              <p:nvPr/>
            </p:nvSpPr>
            <p:spPr>
              <a:xfrm>
                <a:off x="16667145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38" name="정육면체 337">
                <a:extLst>
                  <a:ext uri="{FF2B5EF4-FFF2-40B4-BE49-F238E27FC236}">
                    <a16:creationId xmlns:a16="http://schemas.microsoft.com/office/drawing/2014/main" id="{9FB4832F-3EAB-42F8-B04D-A651A43765A9}"/>
                  </a:ext>
                </a:extLst>
              </p:cNvPr>
              <p:cNvSpPr/>
              <p:nvPr/>
            </p:nvSpPr>
            <p:spPr>
              <a:xfrm>
                <a:off x="16916558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39" name="정육면체 338">
                <a:extLst>
                  <a:ext uri="{FF2B5EF4-FFF2-40B4-BE49-F238E27FC236}">
                    <a16:creationId xmlns:a16="http://schemas.microsoft.com/office/drawing/2014/main" id="{8F54496D-01FC-42BE-A924-C25BE75E5C52}"/>
                  </a:ext>
                </a:extLst>
              </p:cNvPr>
              <p:cNvSpPr/>
              <p:nvPr/>
            </p:nvSpPr>
            <p:spPr>
              <a:xfrm>
                <a:off x="15915397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40" name="정육면체 339">
                <a:extLst>
                  <a:ext uri="{FF2B5EF4-FFF2-40B4-BE49-F238E27FC236}">
                    <a16:creationId xmlns:a16="http://schemas.microsoft.com/office/drawing/2014/main" id="{08095913-519C-465C-AB94-DFA03D5D6EEB}"/>
                  </a:ext>
                </a:extLst>
              </p:cNvPr>
              <p:cNvSpPr/>
              <p:nvPr/>
            </p:nvSpPr>
            <p:spPr>
              <a:xfrm>
                <a:off x="16165344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정육면체 340">
                <a:extLst>
                  <a:ext uri="{FF2B5EF4-FFF2-40B4-BE49-F238E27FC236}">
                    <a16:creationId xmlns:a16="http://schemas.microsoft.com/office/drawing/2014/main" id="{946BC9F0-168D-49BA-80DD-B51BBEDF82B4}"/>
                  </a:ext>
                </a:extLst>
              </p:cNvPr>
              <p:cNvSpPr/>
              <p:nvPr/>
            </p:nvSpPr>
            <p:spPr>
              <a:xfrm>
                <a:off x="16415609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정육면체 341">
                <a:extLst>
                  <a:ext uri="{FF2B5EF4-FFF2-40B4-BE49-F238E27FC236}">
                    <a16:creationId xmlns:a16="http://schemas.microsoft.com/office/drawing/2014/main" id="{3C3B31BA-F5FB-4A3D-AE5D-E4A7DFB4AC90}"/>
                  </a:ext>
                </a:extLst>
              </p:cNvPr>
              <p:cNvSpPr/>
              <p:nvPr/>
            </p:nvSpPr>
            <p:spPr>
              <a:xfrm>
                <a:off x="16667145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정육면체 342">
                <a:extLst>
                  <a:ext uri="{FF2B5EF4-FFF2-40B4-BE49-F238E27FC236}">
                    <a16:creationId xmlns:a16="http://schemas.microsoft.com/office/drawing/2014/main" id="{85742EF3-E076-4EAB-AE58-A771CDE904DD}"/>
                  </a:ext>
                </a:extLst>
              </p:cNvPr>
              <p:cNvSpPr/>
              <p:nvPr/>
            </p:nvSpPr>
            <p:spPr>
              <a:xfrm>
                <a:off x="16916558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44" name="정육면체 343">
                <a:extLst>
                  <a:ext uri="{FF2B5EF4-FFF2-40B4-BE49-F238E27FC236}">
                    <a16:creationId xmlns:a16="http://schemas.microsoft.com/office/drawing/2014/main" id="{D6FDC446-BCFD-4858-BEE3-3F759DF680FA}"/>
                  </a:ext>
                </a:extLst>
              </p:cNvPr>
              <p:cNvSpPr/>
              <p:nvPr/>
            </p:nvSpPr>
            <p:spPr>
              <a:xfrm>
                <a:off x="15832905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정육면체 344">
                <a:extLst>
                  <a:ext uri="{FF2B5EF4-FFF2-40B4-BE49-F238E27FC236}">
                    <a16:creationId xmlns:a16="http://schemas.microsoft.com/office/drawing/2014/main" id="{5ACB122C-7776-4B00-930C-B6F7E669E384}"/>
                  </a:ext>
                </a:extLst>
              </p:cNvPr>
              <p:cNvSpPr/>
              <p:nvPr/>
            </p:nvSpPr>
            <p:spPr>
              <a:xfrm>
                <a:off x="16082852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46" name="정육면체 345">
                <a:extLst>
                  <a:ext uri="{FF2B5EF4-FFF2-40B4-BE49-F238E27FC236}">
                    <a16:creationId xmlns:a16="http://schemas.microsoft.com/office/drawing/2014/main" id="{C9C23994-1AD3-4B51-A1CD-12230A55C05C}"/>
                  </a:ext>
                </a:extLst>
              </p:cNvPr>
              <p:cNvSpPr/>
              <p:nvPr/>
            </p:nvSpPr>
            <p:spPr>
              <a:xfrm>
                <a:off x="16334705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정육면체 346">
                <a:extLst>
                  <a:ext uri="{FF2B5EF4-FFF2-40B4-BE49-F238E27FC236}">
                    <a16:creationId xmlns:a16="http://schemas.microsoft.com/office/drawing/2014/main" id="{E0C9FBAD-085A-42CE-81D7-F352403E84E7}"/>
                  </a:ext>
                </a:extLst>
              </p:cNvPr>
              <p:cNvSpPr/>
              <p:nvPr/>
            </p:nvSpPr>
            <p:spPr>
              <a:xfrm>
                <a:off x="16584653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정육면체 347">
                <a:extLst>
                  <a:ext uri="{FF2B5EF4-FFF2-40B4-BE49-F238E27FC236}">
                    <a16:creationId xmlns:a16="http://schemas.microsoft.com/office/drawing/2014/main" id="{D85BAEC5-A166-4112-BC26-F4364C61DE50}"/>
                  </a:ext>
                </a:extLst>
              </p:cNvPr>
              <p:cNvSpPr/>
              <p:nvPr/>
            </p:nvSpPr>
            <p:spPr>
              <a:xfrm>
                <a:off x="16834066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정육면체 348">
                <a:extLst>
                  <a:ext uri="{FF2B5EF4-FFF2-40B4-BE49-F238E27FC236}">
                    <a16:creationId xmlns:a16="http://schemas.microsoft.com/office/drawing/2014/main" id="{059DD6E2-6C38-474C-B3C2-9447117C253F}"/>
                  </a:ext>
                </a:extLst>
              </p:cNvPr>
              <p:cNvSpPr/>
              <p:nvPr/>
            </p:nvSpPr>
            <p:spPr>
              <a:xfrm>
                <a:off x="15832905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50" name="정육면체 349">
                <a:extLst>
                  <a:ext uri="{FF2B5EF4-FFF2-40B4-BE49-F238E27FC236}">
                    <a16:creationId xmlns:a16="http://schemas.microsoft.com/office/drawing/2014/main" id="{5FDA4D22-68C9-433C-99DC-6C45A0F9D502}"/>
                  </a:ext>
                </a:extLst>
              </p:cNvPr>
              <p:cNvSpPr/>
              <p:nvPr/>
            </p:nvSpPr>
            <p:spPr>
              <a:xfrm>
                <a:off x="16082852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정육면체 350">
                <a:extLst>
                  <a:ext uri="{FF2B5EF4-FFF2-40B4-BE49-F238E27FC236}">
                    <a16:creationId xmlns:a16="http://schemas.microsoft.com/office/drawing/2014/main" id="{47D281FF-77C8-4D10-9379-5FA75586779E}"/>
                  </a:ext>
                </a:extLst>
              </p:cNvPr>
              <p:cNvSpPr/>
              <p:nvPr/>
            </p:nvSpPr>
            <p:spPr>
              <a:xfrm>
                <a:off x="16334705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정육면체 351">
                <a:extLst>
                  <a:ext uri="{FF2B5EF4-FFF2-40B4-BE49-F238E27FC236}">
                    <a16:creationId xmlns:a16="http://schemas.microsoft.com/office/drawing/2014/main" id="{005C7468-C321-41E7-9B17-31DC81DA726E}"/>
                  </a:ext>
                </a:extLst>
              </p:cNvPr>
              <p:cNvSpPr/>
              <p:nvPr/>
            </p:nvSpPr>
            <p:spPr>
              <a:xfrm>
                <a:off x="16584653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정육면체 352">
                <a:extLst>
                  <a:ext uri="{FF2B5EF4-FFF2-40B4-BE49-F238E27FC236}">
                    <a16:creationId xmlns:a16="http://schemas.microsoft.com/office/drawing/2014/main" id="{EC089B00-67A0-454A-9B77-C6F2B08C654C}"/>
                  </a:ext>
                </a:extLst>
              </p:cNvPr>
              <p:cNvSpPr/>
              <p:nvPr/>
            </p:nvSpPr>
            <p:spPr>
              <a:xfrm>
                <a:off x="16834066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54" name="정육면체 353">
                <a:extLst>
                  <a:ext uri="{FF2B5EF4-FFF2-40B4-BE49-F238E27FC236}">
                    <a16:creationId xmlns:a16="http://schemas.microsoft.com/office/drawing/2014/main" id="{DD8A4584-E4E9-417C-86BF-27C9E1C41B81}"/>
                  </a:ext>
                </a:extLst>
              </p:cNvPr>
              <p:cNvSpPr/>
              <p:nvPr/>
            </p:nvSpPr>
            <p:spPr>
              <a:xfrm>
                <a:off x="15832905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정육면체 354">
                <a:extLst>
                  <a:ext uri="{FF2B5EF4-FFF2-40B4-BE49-F238E27FC236}">
                    <a16:creationId xmlns:a16="http://schemas.microsoft.com/office/drawing/2014/main" id="{8CFF9476-CFF9-44C1-9821-14C0C4E4C040}"/>
                  </a:ext>
                </a:extLst>
              </p:cNvPr>
              <p:cNvSpPr/>
              <p:nvPr/>
            </p:nvSpPr>
            <p:spPr>
              <a:xfrm>
                <a:off x="16082852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정육면체 355">
                <a:extLst>
                  <a:ext uri="{FF2B5EF4-FFF2-40B4-BE49-F238E27FC236}">
                    <a16:creationId xmlns:a16="http://schemas.microsoft.com/office/drawing/2014/main" id="{F60C59F4-DFB7-4FFC-A6F9-DBCFBA2F1ECE}"/>
                  </a:ext>
                </a:extLst>
              </p:cNvPr>
              <p:cNvSpPr/>
              <p:nvPr/>
            </p:nvSpPr>
            <p:spPr>
              <a:xfrm>
                <a:off x="16334705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정육면체 356">
                <a:extLst>
                  <a:ext uri="{FF2B5EF4-FFF2-40B4-BE49-F238E27FC236}">
                    <a16:creationId xmlns:a16="http://schemas.microsoft.com/office/drawing/2014/main" id="{25821779-0A66-4205-A538-DEC9372B18AB}"/>
                  </a:ext>
                </a:extLst>
              </p:cNvPr>
              <p:cNvSpPr/>
              <p:nvPr/>
            </p:nvSpPr>
            <p:spPr>
              <a:xfrm>
                <a:off x="16584653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정육면체 357">
                <a:extLst>
                  <a:ext uri="{FF2B5EF4-FFF2-40B4-BE49-F238E27FC236}">
                    <a16:creationId xmlns:a16="http://schemas.microsoft.com/office/drawing/2014/main" id="{8070EABD-14B9-4901-AD78-6FCA6251E76E}"/>
                  </a:ext>
                </a:extLst>
              </p:cNvPr>
              <p:cNvSpPr/>
              <p:nvPr/>
            </p:nvSpPr>
            <p:spPr>
              <a:xfrm>
                <a:off x="16834066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정육면체 358">
                <a:extLst>
                  <a:ext uri="{FF2B5EF4-FFF2-40B4-BE49-F238E27FC236}">
                    <a16:creationId xmlns:a16="http://schemas.microsoft.com/office/drawing/2014/main" id="{637E311E-C0A0-4814-9B28-C7C0B5CB6928}"/>
                  </a:ext>
                </a:extLst>
              </p:cNvPr>
              <p:cNvSpPr/>
              <p:nvPr/>
            </p:nvSpPr>
            <p:spPr>
              <a:xfrm>
                <a:off x="15832905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정육면체 359">
                <a:extLst>
                  <a:ext uri="{FF2B5EF4-FFF2-40B4-BE49-F238E27FC236}">
                    <a16:creationId xmlns:a16="http://schemas.microsoft.com/office/drawing/2014/main" id="{6F263879-8074-42F3-A6A1-44CA8A568369}"/>
                  </a:ext>
                </a:extLst>
              </p:cNvPr>
              <p:cNvSpPr/>
              <p:nvPr/>
            </p:nvSpPr>
            <p:spPr>
              <a:xfrm>
                <a:off x="16082852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정육면체 360">
                <a:extLst>
                  <a:ext uri="{FF2B5EF4-FFF2-40B4-BE49-F238E27FC236}">
                    <a16:creationId xmlns:a16="http://schemas.microsoft.com/office/drawing/2014/main" id="{AB3D1003-9752-4B64-AED4-AE348D2E3B65}"/>
                  </a:ext>
                </a:extLst>
              </p:cNvPr>
              <p:cNvSpPr/>
              <p:nvPr/>
            </p:nvSpPr>
            <p:spPr>
              <a:xfrm>
                <a:off x="16334705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정육면체 361">
                <a:extLst>
                  <a:ext uri="{FF2B5EF4-FFF2-40B4-BE49-F238E27FC236}">
                    <a16:creationId xmlns:a16="http://schemas.microsoft.com/office/drawing/2014/main" id="{CD8629A6-A11F-40EA-A6BC-83A17FEA5617}"/>
                  </a:ext>
                </a:extLst>
              </p:cNvPr>
              <p:cNvSpPr/>
              <p:nvPr/>
            </p:nvSpPr>
            <p:spPr>
              <a:xfrm>
                <a:off x="16584653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정육면체 362">
                <a:extLst>
                  <a:ext uri="{FF2B5EF4-FFF2-40B4-BE49-F238E27FC236}">
                    <a16:creationId xmlns:a16="http://schemas.microsoft.com/office/drawing/2014/main" id="{80DB32D5-4211-47CC-A2C2-204E9114B180}"/>
                  </a:ext>
                </a:extLst>
              </p:cNvPr>
              <p:cNvSpPr/>
              <p:nvPr/>
            </p:nvSpPr>
            <p:spPr>
              <a:xfrm>
                <a:off x="16834066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정육면체 363">
                <a:extLst>
                  <a:ext uri="{FF2B5EF4-FFF2-40B4-BE49-F238E27FC236}">
                    <a16:creationId xmlns:a16="http://schemas.microsoft.com/office/drawing/2014/main" id="{78CE8CDA-A13B-4C5E-A2A5-291F28824747}"/>
                  </a:ext>
                </a:extLst>
              </p:cNvPr>
              <p:cNvSpPr/>
              <p:nvPr/>
            </p:nvSpPr>
            <p:spPr>
              <a:xfrm>
                <a:off x="15832905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정육면체 364">
                <a:extLst>
                  <a:ext uri="{FF2B5EF4-FFF2-40B4-BE49-F238E27FC236}">
                    <a16:creationId xmlns:a16="http://schemas.microsoft.com/office/drawing/2014/main" id="{FADA5EA5-07EB-4059-9097-97CCCE904932}"/>
                  </a:ext>
                </a:extLst>
              </p:cNvPr>
              <p:cNvSpPr/>
              <p:nvPr/>
            </p:nvSpPr>
            <p:spPr>
              <a:xfrm>
                <a:off x="16082852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정육면체 365">
                <a:extLst>
                  <a:ext uri="{FF2B5EF4-FFF2-40B4-BE49-F238E27FC236}">
                    <a16:creationId xmlns:a16="http://schemas.microsoft.com/office/drawing/2014/main" id="{FB988502-1FA7-47C6-A52B-C25607675D82}"/>
                  </a:ext>
                </a:extLst>
              </p:cNvPr>
              <p:cNvSpPr/>
              <p:nvPr/>
            </p:nvSpPr>
            <p:spPr>
              <a:xfrm>
                <a:off x="16333117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정육면체 366">
                <a:extLst>
                  <a:ext uri="{FF2B5EF4-FFF2-40B4-BE49-F238E27FC236}">
                    <a16:creationId xmlns:a16="http://schemas.microsoft.com/office/drawing/2014/main" id="{2B8A1164-9BA6-49FC-8545-8FC01C45FDF7}"/>
                  </a:ext>
                </a:extLst>
              </p:cNvPr>
              <p:cNvSpPr/>
              <p:nvPr/>
            </p:nvSpPr>
            <p:spPr>
              <a:xfrm>
                <a:off x="16584653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정육면체 367">
                <a:extLst>
                  <a:ext uri="{FF2B5EF4-FFF2-40B4-BE49-F238E27FC236}">
                    <a16:creationId xmlns:a16="http://schemas.microsoft.com/office/drawing/2014/main" id="{EB3EC20E-8187-476F-A894-8BF48A514822}"/>
                  </a:ext>
                </a:extLst>
              </p:cNvPr>
              <p:cNvSpPr/>
              <p:nvPr/>
            </p:nvSpPr>
            <p:spPr>
              <a:xfrm>
                <a:off x="16834066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정육면체 368">
                <a:extLst>
                  <a:ext uri="{FF2B5EF4-FFF2-40B4-BE49-F238E27FC236}">
                    <a16:creationId xmlns:a16="http://schemas.microsoft.com/office/drawing/2014/main" id="{8B9EF7F3-9C33-49BF-A387-D39CDE5ABDA9}"/>
                  </a:ext>
                </a:extLst>
              </p:cNvPr>
              <p:cNvSpPr/>
              <p:nvPr/>
            </p:nvSpPr>
            <p:spPr>
              <a:xfrm>
                <a:off x="15748825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70" name="정육면체 369">
                <a:extLst>
                  <a:ext uri="{FF2B5EF4-FFF2-40B4-BE49-F238E27FC236}">
                    <a16:creationId xmlns:a16="http://schemas.microsoft.com/office/drawing/2014/main" id="{1AD352BE-2441-4034-A7FE-43C679B095D7}"/>
                  </a:ext>
                </a:extLst>
              </p:cNvPr>
              <p:cNvSpPr/>
              <p:nvPr/>
            </p:nvSpPr>
            <p:spPr>
              <a:xfrm>
                <a:off x="15998772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71" name="정육면체 370">
                <a:extLst>
                  <a:ext uri="{FF2B5EF4-FFF2-40B4-BE49-F238E27FC236}">
                    <a16:creationId xmlns:a16="http://schemas.microsoft.com/office/drawing/2014/main" id="{B0FBDD68-4E2D-48AA-8027-AF3F2736A644}"/>
                  </a:ext>
                </a:extLst>
              </p:cNvPr>
              <p:cNvSpPr/>
              <p:nvPr/>
            </p:nvSpPr>
            <p:spPr>
              <a:xfrm>
                <a:off x="16250625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72" name="정육면체 371">
                <a:extLst>
                  <a:ext uri="{FF2B5EF4-FFF2-40B4-BE49-F238E27FC236}">
                    <a16:creationId xmlns:a16="http://schemas.microsoft.com/office/drawing/2014/main" id="{3C0A3EB8-701C-4284-9DB2-63D1B8D2B33F}"/>
                  </a:ext>
                </a:extLst>
              </p:cNvPr>
              <p:cNvSpPr/>
              <p:nvPr/>
            </p:nvSpPr>
            <p:spPr>
              <a:xfrm>
                <a:off x="16500573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73" name="정육면체 372">
                <a:extLst>
                  <a:ext uri="{FF2B5EF4-FFF2-40B4-BE49-F238E27FC236}">
                    <a16:creationId xmlns:a16="http://schemas.microsoft.com/office/drawing/2014/main" id="{8A760D6D-1BC7-4361-AE6C-EF82517B0C86}"/>
                  </a:ext>
                </a:extLst>
              </p:cNvPr>
              <p:cNvSpPr/>
              <p:nvPr/>
            </p:nvSpPr>
            <p:spPr>
              <a:xfrm>
                <a:off x="16751574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정육면체 373">
                <a:extLst>
                  <a:ext uri="{FF2B5EF4-FFF2-40B4-BE49-F238E27FC236}">
                    <a16:creationId xmlns:a16="http://schemas.microsoft.com/office/drawing/2014/main" id="{648F5579-07E1-49C8-9E69-BE846B06BF2E}"/>
                  </a:ext>
                </a:extLst>
              </p:cNvPr>
              <p:cNvSpPr/>
              <p:nvPr/>
            </p:nvSpPr>
            <p:spPr>
              <a:xfrm>
                <a:off x="15748825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정육면체 374">
                <a:extLst>
                  <a:ext uri="{FF2B5EF4-FFF2-40B4-BE49-F238E27FC236}">
                    <a16:creationId xmlns:a16="http://schemas.microsoft.com/office/drawing/2014/main" id="{7CCA31C3-647E-44DC-A934-FA2A7D52B875}"/>
                  </a:ext>
                </a:extLst>
              </p:cNvPr>
              <p:cNvSpPr/>
              <p:nvPr/>
            </p:nvSpPr>
            <p:spPr>
              <a:xfrm>
                <a:off x="15998772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76" name="정육면체 375">
                <a:extLst>
                  <a:ext uri="{FF2B5EF4-FFF2-40B4-BE49-F238E27FC236}">
                    <a16:creationId xmlns:a16="http://schemas.microsoft.com/office/drawing/2014/main" id="{6EC7EDFA-7F90-48FD-AA15-1D25986C7140}"/>
                  </a:ext>
                </a:extLst>
              </p:cNvPr>
              <p:cNvSpPr/>
              <p:nvPr/>
            </p:nvSpPr>
            <p:spPr>
              <a:xfrm>
                <a:off x="16250625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77" name="정육면체 376">
                <a:extLst>
                  <a:ext uri="{FF2B5EF4-FFF2-40B4-BE49-F238E27FC236}">
                    <a16:creationId xmlns:a16="http://schemas.microsoft.com/office/drawing/2014/main" id="{AAA8A33D-8B63-4446-BC6E-C00C660B85B8}"/>
                  </a:ext>
                </a:extLst>
              </p:cNvPr>
              <p:cNvSpPr/>
              <p:nvPr/>
            </p:nvSpPr>
            <p:spPr>
              <a:xfrm>
                <a:off x="16500573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78" name="정육면체 377">
                <a:extLst>
                  <a:ext uri="{FF2B5EF4-FFF2-40B4-BE49-F238E27FC236}">
                    <a16:creationId xmlns:a16="http://schemas.microsoft.com/office/drawing/2014/main" id="{7462C502-50B2-47E6-8826-FE8FEB71BEC5}"/>
                  </a:ext>
                </a:extLst>
              </p:cNvPr>
              <p:cNvSpPr/>
              <p:nvPr/>
            </p:nvSpPr>
            <p:spPr>
              <a:xfrm>
                <a:off x="16751574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79" name="정육면체 378">
                <a:extLst>
                  <a:ext uri="{FF2B5EF4-FFF2-40B4-BE49-F238E27FC236}">
                    <a16:creationId xmlns:a16="http://schemas.microsoft.com/office/drawing/2014/main" id="{D34CBB10-9792-46EC-B1EE-6B6ED1D7F86D}"/>
                  </a:ext>
                </a:extLst>
              </p:cNvPr>
              <p:cNvSpPr/>
              <p:nvPr/>
            </p:nvSpPr>
            <p:spPr>
              <a:xfrm>
                <a:off x="15748825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80" name="정육면체 379">
                <a:extLst>
                  <a:ext uri="{FF2B5EF4-FFF2-40B4-BE49-F238E27FC236}">
                    <a16:creationId xmlns:a16="http://schemas.microsoft.com/office/drawing/2014/main" id="{D45952D5-956D-4353-84E5-1A24B9CEE15D}"/>
                  </a:ext>
                </a:extLst>
              </p:cNvPr>
              <p:cNvSpPr/>
              <p:nvPr/>
            </p:nvSpPr>
            <p:spPr>
              <a:xfrm>
                <a:off x="15998772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정육면체 380">
                <a:extLst>
                  <a:ext uri="{FF2B5EF4-FFF2-40B4-BE49-F238E27FC236}">
                    <a16:creationId xmlns:a16="http://schemas.microsoft.com/office/drawing/2014/main" id="{0E4A469B-07D4-4026-89E2-E2BA40418B82}"/>
                  </a:ext>
                </a:extLst>
              </p:cNvPr>
              <p:cNvSpPr/>
              <p:nvPr/>
            </p:nvSpPr>
            <p:spPr>
              <a:xfrm>
                <a:off x="16250625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정육면체 381">
                <a:extLst>
                  <a:ext uri="{FF2B5EF4-FFF2-40B4-BE49-F238E27FC236}">
                    <a16:creationId xmlns:a16="http://schemas.microsoft.com/office/drawing/2014/main" id="{B801258F-B762-4D4E-9DD0-9F0A15B6E612}"/>
                  </a:ext>
                </a:extLst>
              </p:cNvPr>
              <p:cNvSpPr/>
              <p:nvPr/>
            </p:nvSpPr>
            <p:spPr>
              <a:xfrm>
                <a:off x="16500573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정육면체 382">
                <a:extLst>
                  <a:ext uri="{FF2B5EF4-FFF2-40B4-BE49-F238E27FC236}">
                    <a16:creationId xmlns:a16="http://schemas.microsoft.com/office/drawing/2014/main" id="{6AA4EF70-ACD1-46CE-B67A-84B29C088D4D}"/>
                  </a:ext>
                </a:extLst>
              </p:cNvPr>
              <p:cNvSpPr/>
              <p:nvPr/>
            </p:nvSpPr>
            <p:spPr>
              <a:xfrm>
                <a:off x="16751574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정육면체 383">
                <a:extLst>
                  <a:ext uri="{FF2B5EF4-FFF2-40B4-BE49-F238E27FC236}">
                    <a16:creationId xmlns:a16="http://schemas.microsoft.com/office/drawing/2014/main" id="{8BC81AC1-3200-4F5D-897E-600457A83EF5}"/>
                  </a:ext>
                </a:extLst>
              </p:cNvPr>
              <p:cNvSpPr/>
              <p:nvPr/>
            </p:nvSpPr>
            <p:spPr>
              <a:xfrm>
                <a:off x="15748825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정육면체 384">
                <a:extLst>
                  <a:ext uri="{FF2B5EF4-FFF2-40B4-BE49-F238E27FC236}">
                    <a16:creationId xmlns:a16="http://schemas.microsoft.com/office/drawing/2014/main" id="{D716B54A-9068-48DB-B369-5C630635474C}"/>
                  </a:ext>
                </a:extLst>
              </p:cNvPr>
              <p:cNvSpPr/>
              <p:nvPr/>
            </p:nvSpPr>
            <p:spPr>
              <a:xfrm>
                <a:off x="15998772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정육면체 385">
                <a:extLst>
                  <a:ext uri="{FF2B5EF4-FFF2-40B4-BE49-F238E27FC236}">
                    <a16:creationId xmlns:a16="http://schemas.microsoft.com/office/drawing/2014/main" id="{24DA19B0-FA78-46F2-8B68-7C575EB072E8}"/>
                  </a:ext>
                </a:extLst>
              </p:cNvPr>
              <p:cNvSpPr/>
              <p:nvPr/>
            </p:nvSpPr>
            <p:spPr>
              <a:xfrm>
                <a:off x="16250625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정육면체 386">
                <a:extLst>
                  <a:ext uri="{FF2B5EF4-FFF2-40B4-BE49-F238E27FC236}">
                    <a16:creationId xmlns:a16="http://schemas.microsoft.com/office/drawing/2014/main" id="{50471FF9-394B-4ED6-925B-EFA4720B79CE}"/>
                  </a:ext>
                </a:extLst>
              </p:cNvPr>
              <p:cNvSpPr/>
              <p:nvPr/>
            </p:nvSpPr>
            <p:spPr>
              <a:xfrm>
                <a:off x="16500573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정육면체 387">
                <a:extLst>
                  <a:ext uri="{FF2B5EF4-FFF2-40B4-BE49-F238E27FC236}">
                    <a16:creationId xmlns:a16="http://schemas.microsoft.com/office/drawing/2014/main" id="{A7661C95-90D9-4A38-AAF6-1D4A80F754EC}"/>
                  </a:ext>
                </a:extLst>
              </p:cNvPr>
              <p:cNvSpPr/>
              <p:nvPr/>
            </p:nvSpPr>
            <p:spPr>
              <a:xfrm>
                <a:off x="16751574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정육면체 388">
                <a:extLst>
                  <a:ext uri="{FF2B5EF4-FFF2-40B4-BE49-F238E27FC236}">
                    <a16:creationId xmlns:a16="http://schemas.microsoft.com/office/drawing/2014/main" id="{8060FE22-4BA4-4768-81D1-1CEB3379710C}"/>
                  </a:ext>
                </a:extLst>
              </p:cNvPr>
              <p:cNvSpPr/>
              <p:nvPr/>
            </p:nvSpPr>
            <p:spPr>
              <a:xfrm>
                <a:off x="15748825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정육면체 389">
                <a:extLst>
                  <a:ext uri="{FF2B5EF4-FFF2-40B4-BE49-F238E27FC236}">
                    <a16:creationId xmlns:a16="http://schemas.microsoft.com/office/drawing/2014/main" id="{18E958D3-5D4D-4CBD-A6E6-87D9CC9F9ED8}"/>
                  </a:ext>
                </a:extLst>
              </p:cNvPr>
              <p:cNvSpPr/>
              <p:nvPr/>
            </p:nvSpPr>
            <p:spPr>
              <a:xfrm>
                <a:off x="15998772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정육면체 390">
                <a:extLst>
                  <a:ext uri="{FF2B5EF4-FFF2-40B4-BE49-F238E27FC236}">
                    <a16:creationId xmlns:a16="http://schemas.microsoft.com/office/drawing/2014/main" id="{96458CBA-AD00-4D4B-935F-2444710779AE}"/>
                  </a:ext>
                </a:extLst>
              </p:cNvPr>
              <p:cNvSpPr/>
              <p:nvPr/>
            </p:nvSpPr>
            <p:spPr>
              <a:xfrm>
                <a:off x="16249037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정육면체 391">
                <a:extLst>
                  <a:ext uri="{FF2B5EF4-FFF2-40B4-BE49-F238E27FC236}">
                    <a16:creationId xmlns:a16="http://schemas.microsoft.com/office/drawing/2014/main" id="{D312F24B-8F1E-4E98-B632-BF111A63AF56}"/>
                  </a:ext>
                </a:extLst>
              </p:cNvPr>
              <p:cNvSpPr/>
              <p:nvPr/>
            </p:nvSpPr>
            <p:spPr>
              <a:xfrm>
                <a:off x="16500573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정육면체 392">
                <a:extLst>
                  <a:ext uri="{FF2B5EF4-FFF2-40B4-BE49-F238E27FC236}">
                    <a16:creationId xmlns:a16="http://schemas.microsoft.com/office/drawing/2014/main" id="{D468AE63-1BBC-44FA-B470-5764115523C7}"/>
                  </a:ext>
                </a:extLst>
              </p:cNvPr>
              <p:cNvSpPr/>
              <p:nvPr/>
            </p:nvSpPr>
            <p:spPr>
              <a:xfrm>
                <a:off x="16751574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정육면체 393">
                <a:extLst>
                  <a:ext uri="{FF2B5EF4-FFF2-40B4-BE49-F238E27FC236}">
                    <a16:creationId xmlns:a16="http://schemas.microsoft.com/office/drawing/2014/main" id="{A9D2D3D6-490F-49B1-BA44-38D6A6553CCB}"/>
                  </a:ext>
                </a:extLst>
              </p:cNvPr>
              <p:cNvSpPr/>
              <p:nvPr/>
            </p:nvSpPr>
            <p:spPr>
              <a:xfrm>
                <a:off x="15667386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정육면체 394">
                <a:extLst>
                  <a:ext uri="{FF2B5EF4-FFF2-40B4-BE49-F238E27FC236}">
                    <a16:creationId xmlns:a16="http://schemas.microsoft.com/office/drawing/2014/main" id="{EF812F2F-629B-4B06-832A-6CC725D71F73}"/>
                  </a:ext>
                </a:extLst>
              </p:cNvPr>
              <p:cNvSpPr/>
              <p:nvPr/>
            </p:nvSpPr>
            <p:spPr>
              <a:xfrm>
                <a:off x="15917333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정육면체 395">
                <a:extLst>
                  <a:ext uri="{FF2B5EF4-FFF2-40B4-BE49-F238E27FC236}">
                    <a16:creationId xmlns:a16="http://schemas.microsoft.com/office/drawing/2014/main" id="{3CB0D296-6578-4179-8E62-CCDC3E9973F5}"/>
                  </a:ext>
                </a:extLst>
              </p:cNvPr>
              <p:cNvSpPr/>
              <p:nvPr/>
            </p:nvSpPr>
            <p:spPr>
              <a:xfrm>
                <a:off x="16169186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정육면체 396">
                <a:extLst>
                  <a:ext uri="{FF2B5EF4-FFF2-40B4-BE49-F238E27FC236}">
                    <a16:creationId xmlns:a16="http://schemas.microsoft.com/office/drawing/2014/main" id="{E5A5BDF5-C074-40B8-8668-62D42FC267B3}"/>
                  </a:ext>
                </a:extLst>
              </p:cNvPr>
              <p:cNvSpPr/>
              <p:nvPr/>
            </p:nvSpPr>
            <p:spPr>
              <a:xfrm>
                <a:off x="16419134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정육면체 397">
                <a:extLst>
                  <a:ext uri="{FF2B5EF4-FFF2-40B4-BE49-F238E27FC236}">
                    <a16:creationId xmlns:a16="http://schemas.microsoft.com/office/drawing/2014/main" id="{36E4AFB6-ABDD-457E-8970-E0B3C2AFFC4F}"/>
                  </a:ext>
                </a:extLst>
              </p:cNvPr>
              <p:cNvSpPr/>
              <p:nvPr/>
            </p:nvSpPr>
            <p:spPr>
              <a:xfrm>
                <a:off x="16670135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정육면체 398">
                <a:extLst>
                  <a:ext uri="{FF2B5EF4-FFF2-40B4-BE49-F238E27FC236}">
                    <a16:creationId xmlns:a16="http://schemas.microsoft.com/office/drawing/2014/main" id="{50907024-1F3C-4613-B23B-B280B2092427}"/>
                  </a:ext>
                </a:extLst>
              </p:cNvPr>
              <p:cNvSpPr/>
              <p:nvPr/>
            </p:nvSpPr>
            <p:spPr>
              <a:xfrm>
                <a:off x="15667386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00" name="정육면체 399">
                <a:extLst>
                  <a:ext uri="{FF2B5EF4-FFF2-40B4-BE49-F238E27FC236}">
                    <a16:creationId xmlns:a16="http://schemas.microsoft.com/office/drawing/2014/main" id="{CD8F450C-0105-42FB-BB40-86AF2637E0EC}"/>
                  </a:ext>
                </a:extLst>
              </p:cNvPr>
              <p:cNvSpPr/>
              <p:nvPr/>
            </p:nvSpPr>
            <p:spPr>
              <a:xfrm>
                <a:off x="15917333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정육면체 400">
                <a:extLst>
                  <a:ext uri="{FF2B5EF4-FFF2-40B4-BE49-F238E27FC236}">
                    <a16:creationId xmlns:a16="http://schemas.microsoft.com/office/drawing/2014/main" id="{F67D05BE-74F4-48DC-B875-22F71573CBCA}"/>
                  </a:ext>
                </a:extLst>
              </p:cNvPr>
              <p:cNvSpPr/>
              <p:nvPr/>
            </p:nvSpPr>
            <p:spPr>
              <a:xfrm>
                <a:off x="16169186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정육면체 401">
                <a:extLst>
                  <a:ext uri="{FF2B5EF4-FFF2-40B4-BE49-F238E27FC236}">
                    <a16:creationId xmlns:a16="http://schemas.microsoft.com/office/drawing/2014/main" id="{9029E2CC-4B0F-43E6-864E-203BC7251E7C}"/>
                  </a:ext>
                </a:extLst>
              </p:cNvPr>
              <p:cNvSpPr/>
              <p:nvPr/>
            </p:nvSpPr>
            <p:spPr>
              <a:xfrm>
                <a:off x="16419134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정육면체 402">
                <a:extLst>
                  <a:ext uri="{FF2B5EF4-FFF2-40B4-BE49-F238E27FC236}">
                    <a16:creationId xmlns:a16="http://schemas.microsoft.com/office/drawing/2014/main" id="{1A09F6DF-161C-4C56-8E02-20341B570843}"/>
                  </a:ext>
                </a:extLst>
              </p:cNvPr>
              <p:cNvSpPr/>
              <p:nvPr/>
            </p:nvSpPr>
            <p:spPr>
              <a:xfrm>
                <a:off x="16670135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정육면체 403">
                <a:extLst>
                  <a:ext uri="{FF2B5EF4-FFF2-40B4-BE49-F238E27FC236}">
                    <a16:creationId xmlns:a16="http://schemas.microsoft.com/office/drawing/2014/main" id="{5A305720-BE85-48D5-8676-E721A0974082}"/>
                  </a:ext>
                </a:extLst>
              </p:cNvPr>
              <p:cNvSpPr/>
              <p:nvPr/>
            </p:nvSpPr>
            <p:spPr>
              <a:xfrm>
                <a:off x="15667386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정육면체 404">
                <a:extLst>
                  <a:ext uri="{FF2B5EF4-FFF2-40B4-BE49-F238E27FC236}">
                    <a16:creationId xmlns:a16="http://schemas.microsoft.com/office/drawing/2014/main" id="{F914682A-30E7-4A39-B932-B802FD7BD60C}"/>
                  </a:ext>
                </a:extLst>
              </p:cNvPr>
              <p:cNvSpPr/>
              <p:nvPr/>
            </p:nvSpPr>
            <p:spPr>
              <a:xfrm>
                <a:off x="15917333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정육면체 405">
                <a:extLst>
                  <a:ext uri="{FF2B5EF4-FFF2-40B4-BE49-F238E27FC236}">
                    <a16:creationId xmlns:a16="http://schemas.microsoft.com/office/drawing/2014/main" id="{173ADD82-950B-46DC-A1E2-23A54C64B510}"/>
                  </a:ext>
                </a:extLst>
              </p:cNvPr>
              <p:cNvSpPr/>
              <p:nvPr/>
            </p:nvSpPr>
            <p:spPr>
              <a:xfrm>
                <a:off x="16169186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정육면체 406">
                <a:extLst>
                  <a:ext uri="{FF2B5EF4-FFF2-40B4-BE49-F238E27FC236}">
                    <a16:creationId xmlns:a16="http://schemas.microsoft.com/office/drawing/2014/main" id="{EF0233C1-73AB-497A-95BA-FFECBC0C7BE1}"/>
                  </a:ext>
                </a:extLst>
              </p:cNvPr>
              <p:cNvSpPr/>
              <p:nvPr/>
            </p:nvSpPr>
            <p:spPr>
              <a:xfrm>
                <a:off x="16419134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정육면체 407">
                <a:extLst>
                  <a:ext uri="{FF2B5EF4-FFF2-40B4-BE49-F238E27FC236}">
                    <a16:creationId xmlns:a16="http://schemas.microsoft.com/office/drawing/2014/main" id="{AC8250D8-65D0-4043-816C-300E48785AF9}"/>
                  </a:ext>
                </a:extLst>
              </p:cNvPr>
              <p:cNvSpPr/>
              <p:nvPr/>
            </p:nvSpPr>
            <p:spPr>
              <a:xfrm>
                <a:off x="16670135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정육면체 408">
                <a:extLst>
                  <a:ext uri="{FF2B5EF4-FFF2-40B4-BE49-F238E27FC236}">
                    <a16:creationId xmlns:a16="http://schemas.microsoft.com/office/drawing/2014/main" id="{C814CDF5-DCD9-4FD9-AA40-93DA93330B16}"/>
                  </a:ext>
                </a:extLst>
              </p:cNvPr>
              <p:cNvSpPr/>
              <p:nvPr/>
            </p:nvSpPr>
            <p:spPr>
              <a:xfrm>
                <a:off x="15667386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정육면체 409">
                <a:extLst>
                  <a:ext uri="{FF2B5EF4-FFF2-40B4-BE49-F238E27FC236}">
                    <a16:creationId xmlns:a16="http://schemas.microsoft.com/office/drawing/2014/main" id="{264576D7-25F9-488C-BD43-5AFF7018D930}"/>
                  </a:ext>
                </a:extLst>
              </p:cNvPr>
              <p:cNvSpPr/>
              <p:nvPr/>
            </p:nvSpPr>
            <p:spPr>
              <a:xfrm>
                <a:off x="15917333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11" name="정육면체 410">
                <a:extLst>
                  <a:ext uri="{FF2B5EF4-FFF2-40B4-BE49-F238E27FC236}">
                    <a16:creationId xmlns:a16="http://schemas.microsoft.com/office/drawing/2014/main" id="{ADFB136A-A20A-4427-BC7D-59E5C5708354}"/>
                  </a:ext>
                </a:extLst>
              </p:cNvPr>
              <p:cNvSpPr/>
              <p:nvPr/>
            </p:nvSpPr>
            <p:spPr>
              <a:xfrm>
                <a:off x="16169186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12" name="정육면체 411">
                <a:extLst>
                  <a:ext uri="{FF2B5EF4-FFF2-40B4-BE49-F238E27FC236}">
                    <a16:creationId xmlns:a16="http://schemas.microsoft.com/office/drawing/2014/main" id="{AC1584CD-BBA3-43F4-9743-653DB4CCA722}"/>
                  </a:ext>
                </a:extLst>
              </p:cNvPr>
              <p:cNvSpPr/>
              <p:nvPr/>
            </p:nvSpPr>
            <p:spPr>
              <a:xfrm>
                <a:off x="16419134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정육면체 412">
                <a:extLst>
                  <a:ext uri="{FF2B5EF4-FFF2-40B4-BE49-F238E27FC236}">
                    <a16:creationId xmlns:a16="http://schemas.microsoft.com/office/drawing/2014/main" id="{D5A4FF11-045F-45FC-9BD7-6343EEEED06E}"/>
                  </a:ext>
                </a:extLst>
              </p:cNvPr>
              <p:cNvSpPr/>
              <p:nvPr/>
            </p:nvSpPr>
            <p:spPr>
              <a:xfrm>
                <a:off x="16670135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정육면체 413">
                <a:extLst>
                  <a:ext uri="{FF2B5EF4-FFF2-40B4-BE49-F238E27FC236}">
                    <a16:creationId xmlns:a16="http://schemas.microsoft.com/office/drawing/2014/main" id="{92BA5B06-3287-47D4-92BC-BBCF080DCD31}"/>
                  </a:ext>
                </a:extLst>
              </p:cNvPr>
              <p:cNvSpPr/>
              <p:nvPr/>
            </p:nvSpPr>
            <p:spPr>
              <a:xfrm>
                <a:off x="15667386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정육면체 414">
                <a:extLst>
                  <a:ext uri="{FF2B5EF4-FFF2-40B4-BE49-F238E27FC236}">
                    <a16:creationId xmlns:a16="http://schemas.microsoft.com/office/drawing/2014/main" id="{66E25009-8E3B-4D57-8FA1-DA05DDD4696D}"/>
                  </a:ext>
                </a:extLst>
              </p:cNvPr>
              <p:cNvSpPr/>
              <p:nvPr/>
            </p:nvSpPr>
            <p:spPr>
              <a:xfrm>
                <a:off x="15917333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정육면체 415">
                <a:extLst>
                  <a:ext uri="{FF2B5EF4-FFF2-40B4-BE49-F238E27FC236}">
                    <a16:creationId xmlns:a16="http://schemas.microsoft.com/office/drawing/2014/main" id="{237D045C-E3BB-41A2-94FE-F312735220F2}"/>
                  </a:ext>
                </a:extLst>
              </p:cNvPr>
              <p:cNvSpPr/>
              <p:nvPr/>
            </p:nvSpPr>
            <p:spPr>
              <a:xfrm>
                <a:off x="16167598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정육면체 416">
                <a:extLst>
                  <a:ext uri="{FF2B5EF4-FFF2-40B4-BE49-F238E27FC236}">
                    <a16:creationId xmlns:a16="http://schemas.microsoft.com/office/drawing/2014/main" id="{7F09E4C4-B2AD-42E7-9D17-F5DDEBED1440}"/>
                  </a:ext>
                </a:extLst>
              </p:cNvPr>
              <p:cNvSpPr/>
              <p:nvPr/>
            </p:nvSpPr>
            <p:spPr>
              <a:xfrm>
                <a:off x="16419134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정육면체 417">
                <a:extLst>
                  <a:ext uri="{FF2B5EF4-FFF2-40B4-BE49-F238E27FC236}">
                    <a16:creationId xmlns:a16="http://schemas.microsoft.com/office/drawing/2014/main" id="{AA4A189B-6B87-404C-9A22-737D119DF165}"/>
                  </a:ext>
                </a:extLst>
              </p:cNvPr>
              <p:cNvSpPr/>
              <p:nvPr/>
            </p:nvSpPr>
            <p:spPr>
              <a:xfrm>
                <a:off x="16670135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정육면체 418">
                <a:extLst>
                  <a:ext uri="{FF2B5EF4-FFF2-40B4-BE49-F238E27FC236}">
                    <a16:creationId xmlns:a16="http://schemas.microsoft.com/office/drawing/2014/main" id="{BFF3F64C-C318-491C-9AB3-BDFEC9C57EB6}"/>
                  </a:ext>
                </a:extLst>
              </p:cNvPr>
              <p:cNvSpPr/>
              <p:nvPr/>
            </p:nvSpPr>
            <p:spPr>
              <a:xfrm>
                <a:off x="15584894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정육면체 419">
                <a:extLst>
                  <a:ext uri="{FF2B5EF4-FFF2-40B4-BE49-F238E27FC236}">
                    <a16:creationId xmlns:a16="http://schemas.microsoft.com/office/drawing/2014/main" id="{DCE3324A-6C64-4E65-8647-B95CA9B2618D}"/>
                  </a:ext>
                </a:extLst>
              </p:cNvPr>
              <p:cNvSpPr/>
              <p:nvPr/>
            </p:nvSpPr>
            <p:spPr>
              <a:xfrm>
                <a:off x="15834841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정육면체 420">
                <a:extLst>
                  <a:ext uri="{FF2B5EF4-FFF2-40B4-BE49-F238E27FC236}">
                    <a16:creationId xmlns:a16="http://schemas.microsoft.com/office/drawing/2014/main" id="{43B67EA5-8903-4255-A825-5FE57E00231B}"/>
                  </a:ext>
                </a:extLst>
              </p:cNvPr>
              <p:cNvSpPr/>
              <p:nvPr/>
            </p:nvSpPr>
            <p:spPr>
              <a:xfrm>
                <a:off x="16086694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정육면체 421">
                <a:extLst>
                  <a:ext uri="{FF2B5EF4-FFF2-40B4-BE49-F238E27FC236}">
                    <a16:creationId xmlns:a16="http://schemas.microsoft.com/office/drawing/2014/main" id="{9E6508FF-25F7-45B5-A148-002B42082A0D}"/>
                  </a:ext>
                </a:extLst>
              </p:cNvPr>
              <p:cNvSpPr/>
              <p:nvPr/>
            </p:nvSpPr>
            <p:spPr>
              <a:xfrm>
                <a:off x="16336642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정육면체 422">
                <a:extLst>
                  <a:ext uri="{FF2B5EF4-FFF2-40B4-BE49-F238E27FC236}">
                    <a16:creationId xmlns:a16="http://schemas.microsoft.com/office/drawing/2014/main" id="{2A7D83C4-B401-4570-9ECF-08C646E8D43D}"/>
                  </a:ext>
                </a:extLst>
              </p:cNvPr>
              <p:cNvSpPr/>
              <p:nvPr/>
            </p:nvSpPr>
            <p:spPr>
              <a:xfrm>
                <a:off x="16587643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정육면체 423">
                <a:extLst>
                  <a:ext uri="{FF2B5EF4-FFF2-40B4-BE49-F238E27FC236}">
                    <a16:creationId xmlns:a16="http://schemas.microsoft.com/office/drawing/2014/main" id="{A17EFD34-9439-40AF-B920-D00A6C44029D}"/>
                  </a:ext>
                </a:extLst>
              </p:cNvPr>
              <p:cNvSpPr/>
              <p:nvPr/>
            </p:nvSpPr>
            <p:spPr>
              <a:xfrm>
                <a:off x="15584894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정육면체 424">
                <a:extLst>
                  <a:ext uri="{FF2B5EF4-FFF2-40B4-BE49-F238E27FC236}">
                    <a16:creationId xmlns:a16="http://schemas.microsoft.com/office/drawing/2014/main" id="{60B51DCA-3DD9-41EB-A2C2-D149EFEE2C7E}"/>
                  </a:ext>
                </a:extLst>
              </p:cNvPr>
              <p:cNvSpPr/>
              <p:nvPr/>
            </p:nvSpPr>
            <p:spPr>
              <a:xfrm>
                <a:off x="15834841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6" name="정육면체 425">
                <a:extLst>
                  <a:ext uri="{FF2B5EF4-FFF2-40B4-BE49-F238E27FC236}">
                    <a16:creationId xmlns:a16="http://schemas.microsoft.com/office/drawing/2014/main" id="{B838CD54-1E74-4605-9BFD-3861885FC7DC}"/>
                  </a:ext>
                </a:extLst>
              </p:cNvPr>
              <p:cNvSpPr/>
              <p:nvPr/>
            </p:nvSpPr>
            <p:spPr>
              <a:xfrm>
                <a:off x="16086694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정육면체 426">
                <a:extLst>
                  <a:ext uri="{FF2B5EF4-FFF2-40B4-BE49-F238E27FC236}">
                    <a16:creationId xmlns:a16="http://schemas.microsoft.com/office/drawing/2014/main" id="{776CE069-C062-44D8-BF4C-E84232A607B1}"/>
                  </a:ext>
                </a:extLst>
              </p:cNvPr>
              <p:cNvSpPr/>
              <p:nvPr/>
            </p:nvSpPr>
            <p:spPr>
              <a:xfrm>
                <a:off x="16336642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정육면체 427">
                <a:extLst>
                  <a:ext uri="{FF2B5EF4-FFF2-40B4-BE49-F238E27FC236}">
                    <a16:creationId xmlns:a16="http://schemas.microsoft.com/office/drawing/2014/main" id="{5A4E94AE-E549-4E72-81BC-5279AF6C5764}"/>
                  </a:ext>
                </a:extLst>
              </p:cNvPr>
              <p:cNvSpPr/>
              <p:nvPr/>
            </p:nvSpPr>
            <p:spPr>
              <a:xfrm>
                <a:off x="16587643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정육면체 428">
                <a:extLst>
                  <a:ext uri="{FF2B5EF4-FFF2-40B4-BE49-F238E27FC236}">
                    <a16:creationId xmlns:a16="http://schemas.microsoft.com/office/drawing/2014/main" id="{C7ACF8B0-1961-4201-A5BF-594E2BF3E148}"/>
                  </a:ext>
                </a:extLst>
              </p:cNvPr>
              <p:cNvSpPr/>
              <p:nvPr/>
            </p:nvSpPr>
            <p:spPr>
              <a:xfrm>
                <a:off x="15584894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정육면체 429">
                <a:extLst>
                  <a:ext uri="{FF2B5EF4-FFF2-40B4-BE49-F238E27FC236}">
                    <a16:creationId xmlns:a16="http://schemas.microsoft.com/office/drawing/2014/main" id="{4CDBE53C-9B9D-4173-AF10-7BC2834F0EF1}"/>
                  </a:ext>
                </a:extLst>
              </p:cNvPr>
              <p:cNvSpPr/>
              <p:nvPr/>
            </p:nvSpPr>
            <p:spPr>
              <a:xfrm>
                <a:off x="15834841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정육면체 430">
                <a:extLst>
                  <a:ext uri="{FF2B5EF4-FFF2-40B4-BE49-F238E27FC236}">
                    <a16:creationId xmlns:a16="http://schemas.microsoft.com/office/drawing/2014/main" id="{2E5B22BC-4F6F-4595-9E65-59CB7E9C2270}"/>
                  </a:ext>
                </a:extLst>
              </p:cNvPr>
              <p:cNvSpPr/>
              <p:nvPr/>
            </p:nvSpPr>
            <p:spPr>
              <a:xfrm>
                <a:off x="16086694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정육면체 431">
                <a:extLst>
                  <a:ext uri="{FF2B5EF4-FFF2-40B4-BE49-F238E27FC236}">
                    <a16:creationId xmlns:a16="http://schemas.microsoft.com/office/drawing/2014/main" id="{33B706FF-0D41-48D4-A17C-7D9650FA104F}"/>
                  </a:ext>
                </a:extLst>
              </p:cNvPr>
              <p:cNvSpPr/>
              <p:nvPr/>
            </p:nvSpPr>
            <p:spPr>
              <a:xfrm>
                <a:off x="16336642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정육면체 432">
                <a:extLst>
                  <a:ext uri="{FF2B5EF4-FFF2-40B4-BE49-F238E27FC236}">
                    <a16:creationId xmlns:a16="http://schemas.microsoft.com/office/drawing/2014/main" id="{3EAF30D6-D664-4CB4-8682-6B3E30479513}"/>
                  </a:ext>
                </a:extLst>
              </p:cNvPr>
              <p:cNvSpPr/>
              <p:nvPr/>
            </p:nvSpPr>
            <p:spPr>
              <a:xfrm>
                <a:off x="16587643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정육면체 433">
                <a:extLst>
                  <a:ext uri="{FF2B5EF4-FFF2-40B4-BE49-F238E27FC236}">
                    <a16:creationId xmlns:a16="http://schemas.microsoft.com/office/drawing/2014/main" id="{809F5831-043B-4C8B-A721-B50EDD98A863}"/>
                  </a:ext>
                </a:extLst>
              </p:cNvPr>
              <p:cNvSpPr/>
              <p:nvPr/>
            </p:nvSpPr>
            <p:spPr>
              <a:xfrm>
                <a:off x="15584894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정육면체 434">
                <a:extLst>
                  <a:ext uri="{FF2B5EF4-FFF2-40B4-BE49-F238E27FC236}">
                    <a16:creationId xmlns:a16="http://schemas.microsoft.com/office/drawing/2014/main" id="{20826BF3-B528-4E2E-AF6A-8BAAD69C705B}"/>
                  </a:ext>
                </a:extLst>
              </p:cNvPr>
              <p:cNvSpPr/>
              <p:nvPr/>
            </p:nvSpPr>
            <p:spPr>
              <a:xfrm>
                <a:off x="15834841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정육면체 435">
                <a:extLst>
                  <a:ext uri="{FF2B5EF4-FFF2-40B4-BE49-F238E27FC236}">
                    <a16:creationId xmlns:a16="http://schemas.microsoft.com/office/drawing/2014/main" id="{CE63234F-0E96-467E-8FAF-F23DEA3A037E}"/>
                  </a:ext>
                </a:extLst>
              </p:cNvPr>
              <p:cNvSpPr/>
              <p:nvPr/>
            </p:nvSpPr>
            <p:spPr>
              <a:xfrm>
                <a:off x="16086694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정육면체 436">
                <a:extLst>
                  <a:ext uri="{FF2B5EF4-FFF2-40B4-BE49-F238E27FC236}">
                    <a16:creationId xmlns:a16="http://schemas.microsoft.com/office/drawing/2014/main" id="{EE812F31-3B77-490A-8D84-46F43527A8AD}"/>
                  </a:ext>
                </a:extLst>
              </p:cNvPr>
              <p:cNvSpPr/>
              <p:nvPr/>
            </p:nvSpPr>
            <p:spPr>
              <a:xfrm>
                <a:off x="16336642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정육면체 437">
                <a:extLst>
                  <a:ext uri="{FF2B5EF4-FFF2-40B4-BE49-F238E27FC236}">
                    <a16:creationId xmlns:a16="http://schemas.microsoft.com/office/drawing/2014/main" id="{0B4A8E0C-3A00-4A30-8740-DE7EA0723148}"/>
                  </a:ext>
                </a:extLst>
              </p:cNvPr>
              <p:cNvSpPr/>
              <p:nvPr/>
            </p:nvSpPr>
            <p:spPr>
              <a:xfrm>
                <a:off x="16587643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39" name="정육면체 438">
                <a:extLst>
                  <a:ext uri="{FF2B5EF4-FFF2-40B4-BE49-F238E27FC236}">
                    <a16:creationId xmlns:a16="http://schemas.microsoft.com/office/drawing/2014/main" id="{E4B22421-C733-4EC7-ACB0-ED73D8A7F42B}"/>
                  </a:ext>
                </a:extLst>
              </p:cNvPr>
              <p:cNvSpPr/>
              <p:nvPr/>
            </p:nvSpPr>
            <p:spPr>
              <a:xfrm>
                <a:off x="15584894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정육면체 439">
                <a:extLst>
                  <a:ext uri="{FF2B5EF4-FFF2-40B4-BE49-F238E27FC236}">
                    <a16:creationId xmlns:a16="http://schemas.microsoft.com/office/drawing/2014/main" id="{5BA3F081-B322-49C0-AFD3-C718B0ABE67C}"/>
                  </a:ext>
                </a:extLst>
              </p:cNvPr>
              <p:cNvSpPr/>
              <p:nvPr/>
            </p:nvSpPr>
            <p:spPr>
              <a:xfrm>
                <a:off x="15834841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정육면체 440">
                <a:extLst>
                  <a:ext uri="{FF2B5EF4-FFF2-40B4-BE49-F238E27FC236}">
                    <a16:creationId xmlns:a16="http://schemas.microsoft.com/office/drawing/2014/main" id="{B4F1CC53-9AEE-4225-88B9-EDB67A0A3D18}"/>
                  </a:ext>
                </a:extLst>
              </p:cNvPr>
              <p:cNvSpPr/>
              <p:nvPr/>
            </p:nvSpPr>
            <p:spPr>
              <a:xfrm>
                <a:off x="16085106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정육면체 441">
                <a:extLst>
                  <a:ext uri="{FF2B5EF4-FFF2-40B4-BE49-F238E27FC236}">
                    <a16:creationId xmlns:a16="http://schemas.microsoft.com/office/drawing/2014/main" id="{AB48322F-2381-4CB8-BBC6-063045D7B189}"/>
                  </a:ext>
                </a:extLst>
              </p:cNvPr>
              <p:cNvSpPr/>
              <p:nvPr/>
            </p:nvSpPr>
            <p:spPr>
              <a:xfrm>
                <a:off x="16336642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정육면체 442">
                <a:extLst>
                  <a:ext uri="{FF2B5EF4-FFF2-40B4-BE49-F238E27FC236}">
                    <a16:creationId xmlns:a16="http://schemas.microsoft.com/office/drawing/2014/main" id="{1B5296D3-52DD-409B-B963-91A6C3411334}"/>
                  </a:ext>
                </a:extLst>
              </p:cNvPr>
              <p:cNvSpPr/>
              <p:nvPr/>
            </p:nvSpPr>
            <p:spPr>
              <a:xfrm>
                <a:off x="16587643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정육면체 443">
                <a:extLst>
                  <a:ext uri="{FF2B5EF4-FFF2-40B4-BE49-F238E27FC236}">
                    <a16:creationId xmlns:a16="http://schemas.microsoft.com/office/drawing/2014/main" id="{470C22EE-B8E2-419C-988B-682F33971C7E}"/>
                  </a:ext>
                </a:extLst>
              </p:cNvPr>
              <p:cNvSpPr/>
              <p:nvPr/>
            </p:nvSpPr>
            <p:spPr>
              <a:xfrm>
                <a:off x="15506018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정육면체 444">
                <a:extLst>
                  <a:ext uri="{FF2B5EF4-FFF2-40B4-BE49-F238E27FC236}">
                    <a16:creationId xmlns:a16="http://schemas.microsoft.com/office/drawing/2014/main" id="{FB59EEAA-9CCC-4919-8C64-1BD1BB3FB984}"/>
                  </a:ext>
                </a:extLst>
              </p:cNvPr>
              <p:cNvSpPr/>
              <p:nvPr/>
            </p:nvSpPr>
            <p:spPr>
              <a:xfrm>
                <a:off x="15755965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정육면체 445">
                <a:extLst>
                  <a:ext uri="{FF2B5EF4-FFF2-40B4-BE49-F238E27FC236}">
                    <a16:creationId xmlns:a16="http://schemas.microsoft.com/office/drawing/2014/main" id="{7BA41A2A-2112-479C-AD9B-20D887441261}"/>
                  </a:ext>
                </a:extLst>
              </p:cNvPr>
              <p:cNvSpPr/>
              <p:nvPr/>
            </p:nvSpPr>
            <p:spPr>
              <a:xfrm>
                <a:off x="16007818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정육면체 446">
                <a:extLst>
                  <a:ext uri="{FF2B5EF4-FFF2-40B4-BE49-F238E27FC236}">
                    <a16:creationId xmlns:a16="http://schemas.microsoft.com/office/drawing/2014/main" id="{B8D9C436-018B-40F8-BF74-841E6946F9A0}"/>
                  </a:ext>
                </a:extLst>
              </p:cNvPr>
              <p:cNvSpPr/>
              <p:nvPr/>
            </p:nvSpPr>
            <p:spPr>
              <a:xfrm>
                <a:off x="16257766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정육면체 447">
                <a:extLst>
                  <a:ext uri="{FF2B5EF4-FFF2-40B4-BE49-F238E27FC236}">
                    <a16:creationId xmlns:a16="http://schemas.microsoft.com/office/drawing/2014/main" id="{B3A73061-4A10-4744-8895-146286C3D0BB}"/>
                  </a:ext>
                </a:extLst>
              </p:cNvPr>
              <p:cNvSpPr/>
              <p:nvPr/>
            </p:nvSpPr>
            <p:spPr>
              <a:xfrm>
                <a:off x="16508767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정육면체 448">
                <a:extLst>
                  <a:ext uri="{FF2B5EF4-FFF2-40B4-BE49-F238E27FC236}">
                    <a16:creationId xmlns:a16="http://schemas.microsoft.com/office/drawing/2014/main" id="{4F5DBFFA-B6CE-41BA-8B0E-5120A1C234B1}"/>
                  </a:ext>
                </a:extLst>
              </p:cNvPr>
              <p:cNvSpPr/>
              <p:nvPr/>
            </p:nvSpPr>
            <p:spPr>
              <a:xfrm>
                <a:off x="15506018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정육면체 449">
                <a:extLst>
                  <a:ext uri="{FF2B5EF4-FFF2-40B4-BE49-F238E27FC236}">
                    <a16:creationId xmlns:a16="http://schemas.microsoft.com/office/drawing/2014/main" id="{BD4907EA-4721-41AC-964A-9C80099138F0}"/>
                  </a:ext>
                </a:extLst>
              </p:cNvPr>
              <p:cNvSpPr/>
              <p:nvPr/>
            </p:nvSpPr>
            <p:spPr>
              <a:xfrm>
                <a:off x="15755965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정육면체 450">
                <a:extLst>
                  <a:ext uri="{FF2B5EF4-FFF2-40B4-BE49-F238E27FC236}">
                    <a16:creationId xmlns:a16="http://schemas.microsoft.com/office/drawing/2014/main" id="{031586E7-E1D8-4544-B6B7-E4C981859C08}"/>
                  </a:ext>
                </a:extLst>
              </p:cNvPr>
              <p:cNvSpPr/>
              <p:nvPr/>
            </p:nvSpPr>
            <p:spPr>
              <a:xfrm>
                <a:off x="16007818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2" name="정육면체 451">
                <a:extLst>
                  <a:ext uri="{FF2B5EF4-FFF2-40B4-BE49-F238E27FC236}">
                    <a16:creationId xmlns:a16="http://schemas.microsoft.com/office/drawing/2014/main" id="{8DE9D99F-B121-4BCD-88AE-17004D9710BF}"/>
                  </a:ext>
                </a:extLst>
              </p:cNvPr>
              <p:cNvSpPr/>
              <p:nvPr/>
            </p:nvSpPr>
            <p:spPr>
              <a:xfrm>
                <a:off x="16257766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정육면체 452">
                <a:extLst>
                  <a:ext uri="{FF2B5EF4-FFF2-40B4-BE49-F238E27FC236}">
                    <a16:creationId xmlns:a16="http://schemas.microsoft.com/office/drawing/2014/main" id="{2F46BB4F-4CAF-480D-88B7-37874A194ECB}"/>
                  </a:ext>
                </a:extLst>
              </p:cNvPr>
              <p:cNvSpPr/>
              <p:nvPr/>
            </p:nvSpPr>
            <p:spPr>
              <a:xfrm>
                <a:off x="16508767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정육면체 453">
                <a:extLst>
                  <a:ext uri="{FF2B5EF4-FFF2-40B4-BE49-F238E27FC236}">
                    <a16:creationId xmlns:a16="http://schemas.microsoft.com/office/drawing/2014/main" id="{7F88D24C-4487-43A4-9174-98E58ED8FA2C}"/>
                  </a:ext>
                </a:extLst>
              </p:cNvPr>
              <p:cNvSpPr/>
              <p:nvPr/>
            </p:nvSpPr>
            <p:spPr>
              <a:xfrm>
                <a:off x="15506018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정육면체 454">
                <a:extLst>
                  <a:ext uri="{FF2B5EF4-FFF2-40B4-BE49-F238E27FC236}">
                    <a16:creationId xmlns:a16="http://schemas.microsoft.com/office/drawing/2014/main" id="{770DDE63-1CA5-4F9B-8A34-152C55FA8A14}"/>
                  </a:ext>
                </a:extLst>
              </p:cNvPr>
              <p:cNvSpPr/>
              <p:nvPr/>
            </p:nvSpPr>
            <p:spPr>
              <a:xfrm>
                <a:off x="15755965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정육면체 455">
                <a:extLst>
                  <a:ext uri="{FF2B5EF4-FFF2-40B4-BE49-F238E27FC236}">
                    <a16:creationId xmlns:a16="http://schemas.microsoft.com/office/drawing/2014/main" id="{5B6996B3-5019-47BC-8EAF-E62D17FDB2C9}"/>
                  </a:ext>
                </a:extLst>
              </p:cNvPr>
              <p:cNvSpPr/>
              <p:nvPr/>
            </p:nvSpPr>
            <p:spPr>
              <a:xfrm>
                <a:off x="16007818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정육면체 456">
                <a:extLst>
                  <a:ext uri="{FF2B5EF4-FFF2-40B4-BE49-F238E27FC236}">
                    <a16:creationId xmlns:a16="http://schemas.microsoft.com/office/drawing/2014/main" id="{77DF9C18-25BE-42D7-B3AD-D2FD0CC09D38}"/>
                  </a:ext>
                </a:extLst>
              </p:cNvPr>
              <p:cNvSpPr/>
              <p:nvPr/>
            </p:nvSpPr>
            <p:spPr>
              <a:xfrm>
                <a:off x="16257766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정육면체 457">
                <a:extLst>
                  <a:ext uri="{FF2B5EF4-FFF2-40B4-BE49-F238E27FC236}">
                    <a16:creationId xmlns:a16="http://schemas.microsoft.com/office/drawing/2014/main" id="{B8870418-9FF1-4ED7-8851-256A9890D723}"/>
                  </a:ext>
                </a:extLst>
              </p:cNvPr>
              <p:cNvSpPr/>
              <p:nvPr/>
            </p:nvSpPr>
            <p:spPr>
              <a:xfrm>
                <a:off x="16508767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정육면체 458">
                <a:extLst>
                  <a:ext uri="{FF2B5EF4-FFF2-40B4-BE49-F238E27FC236}">
                    <a16:creationId xmlns:a16="http://schemas.microsoft.com/office/drawing/2014/main" id="{ADD4BBD3-A1C9-4BB5-81CA-9A0EB4A7C13B}"/>
                  </a:ext>
                </a:extLst>
              </p:cNvPr>
              <p:cNvSpPr/>
              <p:nvPr/>
            </p:nvSpPr>
            <p:spPr>
              <a:xfrm>
                <a:off x="15506018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정육면체 459">
                <a:extLst>
                  <a:ext uri="{FF2B5EF4-FFF2-40B4-BE49-F238E27FC236}">
                    <a16:creationId xmlns:a16="http://schemas.microsoft.com/office/drawing/2014/main" id="{B41815F3-E19E-4BDB-AA1D-D5F6B5C75D2C}"/>
                  </a:ext>
                </a:extLst>
              </p:cNvPr>
              <p:cNvSpPr/>
              <p:nvPr/>
            </p:nvSpPr>
            <p:spPr>
              <a:xfrm>
                <a:off x="15755965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정육면체 460">
                <a:extLst>
                  <a:ext uri="{FF2B5EF4-FFF2-40B4-BE49-F238E27FC236}">
                    <a16:creationId xmlns:a16="http://schemas.microsoft.com/office/drawing/2014/main" id="{737AE9B4-B743-4AC7-B12F-2E0160B7AE07}"/>
                  </a:ext>
                </a:extLst>
              </p:cNvPr>
              <p:cNvSpPr/>
              <p:nvPr/>
            </p:nvSpPr>
            <p:spPr>
              <a:xfrm>
                <a:off x="16007818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정육면체 461">
                <a:extLst>
                  <a:ext uri="{FF2B5EF4-FFF2-40B4-BE49-F238E27FC236}">
                    <a16:creationId xmlns:a16="http://schemas.microsoft.com/office/drawing/2014/main" id="{A1B091B6-B52F-44AE-850F-C9CD1886F14A}"/>
                  </a:ext>
                </a:extLst>
              </p:cNvPr>
              <p:cNvSpPr/>
              <p:nvPr/>
            </p:nvSpPr>
            <p:spPr>
              <a:xfrm>
                <a:off x="16257766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정육면체 462">
                <a:extLst>
                  <a:ext uri="{FF2B5EF4-FFF2-40B4-BE49-F238E27FC236}">
                    <a16:creationId xmlns:a16="http://schemas.microsoft.com/office/drawing/2014/main" id="{DB5DE0DB-01C8-464E-8D5B-C4EFCA54CE8F}"/>
                  </a:ext>
                </a:extLst>
              </p:cNvPr>
              <p:cNvSpPr/>
              <p:nvPr/>
            </p:nvSpPr>
            <p:spPr>
              <a:xfrm>
                <a:off x="16508767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정육면체 463">
                <a:extLst>
                  <a:ext uri="{FF2B5EF4-FFF2-40B4-BE49-F238E27FC236}">
                    <a16:creationId xmlns:a16="http://schemas.microsoft.com/office/drawing/2014/main" id="{03B2BA91-3BD3-49C3-93B2-811F8FB9D5C3}"/>
                  </a:ext>
                </a:extLst>
              </p:cNvPr>
              <p:cNvSpPr/>
              <p:nvPr/>
            </p:nvSpPr>
            <p:spPr>
              <a:xfrm>
                <a:off x="15506018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5" name="정육면체 464">
                <a:extLst>
                  <a:ext uri="{FF2B5EF4-FFF2-40B4-BE49-F238E27FC236}">
                    <a16:creationId xmlns:a16="http://schemas.microsoft.com/office/drawing/2014/main" id="{0F88578D-FADF-412C-B4D8-D74EDCE64AE2}"/>
                  </a:ext>
                </a:extLst>
              </p:cNvPr>
              <p:cNvSpPr/>
              <p:nvPr/>
            </p:nvSpPr>
            <p:spPr>
              <a:xfrm>
                <a:off x="15755965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정육면체 465">
                <a:extLst>
                  <a:ext uri="{FF2B5EF4-FFF2-40B4-BE49-F238E27FC236}">
                    <a16:creationId xmlns:a16="http://schemas.microsoft.com/office/drawing/2014/main" id="{02AAD98A-9DB1-4D38-B85F-AD0BA314104C}"/>
                  </a:ext>
                </a:extLst>
              </p:cNvPr>
              <p:cNvSpPr/>
              <p:nvPr/>
            </p:nvSpPr>
            <p:spPr>
              <a:xfrm>
                <a:off x="16006230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정육면체 466">
                <a:extLst>
                  <a:ext uri="{FF2B5EF4-FFF2-40B4-BE49-F238E27FC236}">
                    <a16:creationId xmlns:a16="http://schemas.microsoft.com/office/drawing/2014/main" id="{26178A1F-6A72-4017-A474-CEF580AA1CAC}"/>
                  </a:ext>
                </a:extLst>
              </p:cNvPr>
              <p:cNvSpPr/>
              <p:nvPr/>
            </p:nvSpPr>
            <p:spPr>
              <a:xfrm>
                <a:off x="16257766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정육면체 467">
                <a:extLst>
                  <a:ext uri="{FF2B5EF4-FFF2-40B4-BE49-F238E27FC236}">
                    <a16:creationId xmlns:a16="http://schemas.microsoft.com/office/drawing/2014/main" id="{F142B686-7837-447B-892C-03B8E676C26E}"/>
                  </a:ext>
                </a:extLst>
              </p:cNvPr>
              <p:cNvSpPr/>
              <p:nvPr/>
            </p:nvSpPr>
            <p:spPr>
              <a:xfrm>
                <a:off x="16508767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정육면체 468">
                <a:extLst>
                  <a:ext uri="{FF2B5EF4-FFF2-40B4-BE49-F238E27FC236}">
                    <a16:creationId xmlns:a16="http://schemas.microsoft.com/office/drawing/2014/main" id="{AA7FF43B-867A-4F95-BA02-FB4777096EF3}"/>
                  </a:ext>
                </a:extLst>
              </p:cNvPr>
              <p:cNvSpPr/>
              <p:nvPr/>
            </p:nvSpPr>
            <p:spPr>
              <a:xfrm>
                <a:off x="15426516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정육면체 469">
                <a:extLst>
                  <a:ext uri="{FF2B5EF4-FFF2-40B4-BE49-F238E27FC236}">
                    <a16:creationId xmlns:a16="http://schemas.microsoft.com/office/drawing/2014/main" id="{5342B8AC-549C-43D4-B809-7E87E12B8003}"/>
                  </a:ext>
                </a:extLst>
              </p:cNvPr>
              <p:cNvSpPr/>
              <p:nvPr/>
            </p:nvSpPr>
            <p:spPr>
              <a:xfrm>
                <a:off x="15676463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정육면체 470">
                <a:extLst>
                  <a:ext uri="{FF2B5EF4-FFF2-40B4-BE49-F238E27FC236}">
                    <a16:creationId xmlns:a16="http://schemas.microsoft.com/office/drawing/2014/main" id="{ED1A7286-B073-467E-AEDC-06FE894B1C67}"/>
                  </a:ext>
                </a:extLst>
              </p:cNvPr>
              <p:cNvSpPr/>
              <p:nvPr/>
            </p:nvSpPr>
            <p:spPr>
              <a:xfrm>
                <a:off x="15928316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정육면체 471">
                <a:extLst>
                  <a:ext uri="{FF2B5EF4-FFF2-40B4-BE49-F238E27FC236}">
                    <a16:creationId xmlns:a16="http://schemas.microsoft.com/office/drawing/2014/main" id="{D98E2FD4-F433-4DD0-BEB8-82A839E4B5B7}"/>
                  </a:ext>
                </a:extLst>
              </p:cNvPr>
              <p:cNvSpPr/>
              <p:nvPr/>
            </p:nvSpPr>
            <p:spPr>
              <a:xfrm>
                <a:off x="16178264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정육면체 472">
                <a:extLst>
                  <a:ext uri="{FF2B5EF4-FFF2-40B4-BE49-F238E27FC236}">
                    <a16:creationId xmlns:a16="http://schemas.microsoft.com/office/drawing/2014/main" id="{70E45086-EE87-4BCC-866D-1B6576ADB5A5}"/>
                  </a:ext>
                </a:extLst>
              </p:cNvPr>
              <p:cNvSpPr/>
              <p:nvPr/>
            </p:nvSpPr>
            <p:spPr>
              <a:xfrm>
                <a:off x="16429265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정육면체 473">
                <a:extLst>
                  <a:ext uri="{FF2B5EF4-FFF2-40B4-BE49-F238E27FC236}">
                    <a16:creationId xmlns:a16="http://schemas.microsoft.com/office/drawing/2014/main" id="{48B5047C-FD9F-4B10-8217-AA258E44DBDF}"/>
                  </a:ext>
                </a:extLst>
              </p:cNvPr>
              <p:cNvSpPr/>
              <p:nvPr/>
            </p:nvSpPr>
            <p:spPr>
              <a:xfrm>
                <a:off x="15426516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정육면체 474">
                <a:extLst>
                  <a:ext uri="{FF2B5EF4-FFF2-40B4-BE49-F238E27FC236}">
                    <a16:creationId xmlns:a16="http://schemas.microsoft.com/office/drawing/2014/main" id="{08537F08-D20A-4820-A885-7EDAD0FB3CB9}"/>
                  </a:ext>
                </a:extLst>
              </p:cNvPr>
              <p:cNvSpPr/>
              <p:nvPr/>
            </p:nvSpPr>
            <p:spPr>
              <a:xfrm>
                <a:off x="15676463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정육면체 475">
                <a:extLst>
                  <a:ext uri="{FF2B5EF4-FFF2-40B4-BE49-F238E27FC236}">
                    <a16:creationId xmlns:a16="http://schemas.microsoft.com/office/drawing/2014/main" id="{D26C59F1-C603-4BC3-96DC-4CFC901B08F1}"/>
                  </a:ext>
                </a:extLst>
              </p:cNvPr>
              <p:cNvSpPr/>
              <p:nvPr/>
            </p:nvSpPr>
            <p:spPr>
              <a:xfrm>
                <a:off x="15928316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정육면체 476">
                <a:extLst>
                  <a:ext uri="{FF2B5EF4-FFF2-40B4-BE49-F238E27FC236}">
                    <a16:creationId xmlns:a16="http://schemas.microsoft.com/office/drawing/2014/main" id="{49E297F7-2707-4E69-97CE-DA7D8E87B27C}"/>
                  </a:ext>
                </a:extLst>
              </p:cNvPr>
              <p:cNvSpPr/>
              <p:nvPr/>
            </p:nvSpPr>
            <p:spPr>
              <a:xfrm>
                <a:off x="16178264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정육면체 477">
                <a:extLst>
                  <a:ext uri="{FF2B5EF4-FFF2-40B4-BE49-F238E27FC236}">
                    <a16:creationId xmlns:a16="http://schemas.microsoft.com/office/drawing/2014/main" id="{A7E00505-9644-471D-9FA4-179E71A83FA9}"/>
                  </a:ext>
                </a:extLst>
              </p:cNvPr>
              <p:cNvSpPr/>
              <p:nvPr/>
            </p:nvSpPr>
            <p:spPr>
              <a:xfrm>
                <a:off x="16429265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정육면체 478">
                <a:extLst>
                  <a:ext uri="{FF2B5EF4-FFF2-40B4-BE49-F238E27FC236}">
                    <a16:creationId xmlns:a16="http://schemas.microsoft.com/office/drawing/2014/main" id="{BE1CF680-CEDE-4FB7-B3D4-D346A7809956}"/>
                  </a:ext>
                </a:extLst>
              </p:cNvPr>
              <p:cNvSpPr/>
              <p:nvPr/>
            </p:nvSpPr>
            <p:spPr>
              <a:xfrm>
                <a:off x="15426516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정육면체 479">
                <a:extLst>
                  <a:ext uri="{FF2B5EF4-FFF2-40B4-BE49-F238E27FC236}">
                    <a16:creationId xmlns:a16="http://schemas.microsoft.com/office/drawing/2014/main" id="{B958D116-D406-452A-A1B3-23818EF6C312}"/>
                  </a:ext>
                </a:extLst>
              </p:cNvPr>
              <p:cNvSpPr/>
              <p:nvPr/>
            </p:nvSpPr>
            <p:spPr>
              <a:xfrm>
                <a:off x="15676463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81" name="정육면체 480">
                <a:extLst>
                  <a:ext uri="{FF2B5EF4-FFF2-40B4-BE49-F238E27FC236}">
                    <a16:creationId xmlns:a16="http://schemas.microsoft.com/office/drawing/2014/main" id="{F2B315FA-E881-45A2-8590-CC6FA0EAE041}"/>
                  </a:ext>
                </a:extLst>
              </p:cNvPr>
              <p:cNvSpPr/>
              <p:nvPr/>
            </p:nvSpPr>
            <p:spPr>
              <a:xfrm>
                <a:off x="15928316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82" name="정육면체 481">
                <a:extLst>
                  <a:ext uri="{FF2B5EF4-FFF2-40B4-BE49-F238E27FC236}">
                    <a16:creationId xmlns:a16="http://schemas.microsoft.com/office/drawing/2014/main" id="{E829ADB0-D2CA-4830-A7BB-BA014E3F1A2A}"/>
                  </a:ext>
                </a:extLst>
              </p:cNvPr>
              <p:cNvSpPr/>
              <p:nvPr/>
            </p:nvSpPr>
            <p:spPr>
              <a:xfrm>
                <a:off x="16178264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83" name="정육면체 482">
                <a:extLst>
                  <a:ext uri="{FF2B5EF4-FFF2-40B4-BE49-F238E27FC236}">
                    <a16:creationId xmlns:a16="http://schemas.microsoft.com/office/drawing/2014/main" id="{AA644152-F4C5-4021-87CC-5D9BACB0EFFB}"/>
                  </a:ext>
                </a:extLst>
              </p:cNvPr>
              <p:cNvSpPr/>
              <p:nvPr/>
            </p:nvSpPr>
            <p:spPr>
              <a:xfrm>
                <a:off x="16429265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84" name="정육면체 483">
                <a:extLst>
                  <a:ext uri="{FF2B5EF4-FFF2-40B4-BE49-F238E27FC236}">
                    <a16:creationId xmlns:a16="http://schemas.microsoft.com/office/drawing/2014/main" id="{16B63D02-244D-46DC-B3FB-AFEDE781ECE2}"/>
                  </a:ext>
                </a:extLst>
              </p:cNvPr>
              <p:cNvSpPr/>
              <p:nvPr/>
            </p:nvSpPr>
            <p:spPr>
              <a:xfrm>
                <a:off x="15426516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85" name="정육면체 484">
                <a:extLst>
                  <a:ext uri="{FF2B5EF4-FFF2-40B4-BE49-F238E27FC236}">
                    <a16:creationId xmlns:a16="http://schemas.microsoft.com/office/drawing/2014/main" id="{C999AC18-E6C4-426C-84AE-E95728F30D9C}"/>
                  </a:ext>
                </a:extLst>
              </p:cNvPr>
              <p:cNvSpPr/>
              <p:nvPr/>
            </p:nvSpPr>
            <p:spPr>
              <a:xfrm>
                <a:off x="15676463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86" name="정육면체 485">
                <a:extLst>
                  <a:ext uri="{FF2B5EF4-FFF2-40B4-BE49-F238E27FC236}">
                    <a16:creationId xmlns:a16="http://schemas.microsoft.com/office/drawing/2014/main" id="{5717E127-3A27-4439-B1DE-DE3DD23F0F23}"/>
                  </a:ext>
                </a:extLst>
              </p:cNvPr>
              <p:cNvSpPr/>
              <p:nvPr/>
            </p:nvSpPr>
            <p:spPr>
              <a:xfrm>
                <a:off x="15928316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87" name="정육면체 486">
                <a:extLst>
                  <a:ext uri="{FF2B5EF4-FFF2-40B4-BE49-F238E27FC236}">
                    <a16:creationId xmlns:a16="http://schemas.microsoft.com/office/drawing/2014/main" id="{DCFE31F1-0B09-4C5B-B593-10690940F5D2}"/>
                  </a:ext>
                </a:extLst>
              </p:cNvPr>
              <p:cNvSpPr/>
              <p:nvPr/>
            </p:nvSpPr>
            <p:spPr>
              <a:xfrm>
                <a:off x="16178264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88" name="정육면체 487">
                <a:extLst>
                  <a:ext uri="{FF2B5EF4-FFF2-40B4-BE49-F238E27FC236}">
                    <a16:creationId xmlns:a16="http://schemas.microsoft.com/office/drawing/2014/main" id="{D3244D12-257D-4797-8730-5AFE0DE12B99}"/>
                  </a:ext>
                </a:extLst>
              </p:cNvPr>
              <p:cNvSpPr/>
              <p:nvPr/>
            </p:nvSpPr>
            <p:spPr>
              <a:xfrm>
                <a:off x="16429265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89" name="정육면체 488">
                <a:extLst>
                  <a:ext uri="{FF2B5EF4-FFF2-40B4-BE49-F238E27FC236}">
                    <a16:creationId xmlns:a16="http://schemas.microsoft.com/office/drawing/2014/main" id="{FAF94B7A-CC90-4281-98EB-94641FAB3512}"/>
                  </a:ext>
                </a:extLst>
              </p:cNvPr>
              <p:cNvSpPr/>
              <p:nvPr/>
            </p:nvSpPr>
            <p:spPr>
              <a:xfrm>
                <a:off x="15426516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정육면체 489">
                <a:extLst>
                  <a:ext uri="{FF2B5EF4-FFF2-40B4-BE49-F238E27FC236}">
                    <a16:creationId xmlns:a16="http://schemas.microsoft.com/office/drawing/2014/main" id="{B30536F7-63F1-4BF8-965F-9C5BA86E326D}"/>
                  </a:ext>
                </a:extLst>
              </p:cNvPr>
              <p:cNvSpPr/>
              <p:nvPr/>
            </p:nvSpPr>
            <p:spPr>
              <a:xfrm>
                <a:off x="15676463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1" name="정육면체 490">
                <a:extLst>
                  <a:ext uri="{FF2B5EF4-FFF2-40B4-BE49-F238E27FC236}">
                    <a16:creationId xmlns:a16="http://schemas.microsoft.com/office/drawing/2014/main" id="{FDF28030-6F94-45EE-84FA-7BDDBB53AB6D}"/>
                  </a:ext>
                </a:extLst>
              </p:cNvPr>
              <p:cNvSpPr/>
              <p:nvPr/>
            </p:nvSpPr>
            <p:spPr>
              <a:xfrm>
                <a:off x="15926728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2" name="정육면체 491">
                <a:extLst>
                  <a:ext uri="{FF2B5EF4-FFF2-40B4-BE49-F238E27FC236}">
                    <a16:creationId xmlns:a16="http://schemas.microsoft.com/office/drawing/2014/main" id="{3DE85065-B2D2-48BB-A713-82A76CF26CF8}"/>
                  </a:ext>
                </a:extLst>
              </p:cNvPr>
              <p:cNvSpPr/>
              <p:nvPr/>
            </p:nvSpPr>
            <p:spPr>
              <a:xfrm>
                <a:off x="16178264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3" name="정육면체 492">
                <a:extLst>
                  <a:ext uri="{FF2B5EF4-FFF2-40B4-BE49-F238E27FC236}">
                    <a16:creationId xmlns:a16="http://schemas.microsoft.com/office/drawing/2014/main" id="{D1C624DA-934B-4EF1-BC78-A541664C11C3}"/>
                  </a:ext>
                </a:extLst>
              </p:cNvPr>
              <p:cNvSpPr/>
              <p:nvPr/>
            </p:nvSpPr>
            <p:spPr>
              <a:xfrm>
                <a:off x="16429265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4" name="정육면체 493">
                <a:extLst>
                  <a:ext uri="{FF2B5EF4-FFF2-40B4-BE49-F238E27FC236}">
                    <a16:creationId xmlns:a16="http://schemas.microsoft.com/office/drawing/2014/main" id="{3689854D-7C15-4CCE-8C0F-F7D31DF64855}"/>
                  </a:ext>
                </a:extLst>
              </p:cNvPr>
              <p:cNvSpPr/>
              <p:nvPr/>
            </p:nvSpPr>
            <p:spPr>
              <a:xfrm>
                <a:off x="15343647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5" name="정육면체 494">
                <a:extLst>
                  <a:ext uri="{FF2B5EF4-FFF2-40B4-BE49-F238E27FC236}">
                    <a16:creationId xmlns:a16="http://schemas.microsoft.com/office/drawing/2014/main" id="{6FF840FE-8217-48DF-9BDF-9349554F8647}"/>
                  </a:ext>
                </a:extLst>
              </p:cNvPr>
              <p:cNvSpPr/>
              <p:nvPr/>
            </p:nvSpPr>
            <p:spPr>
              <a:xfrm>
                <a:off x="15593594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6" name="정육면체 495">
                <a:extLst>
                  <a:ext uri="{FF2B5EF4-FFF2-40B4-BE49-F238E27FC236}">
                    <a16:creationId xmlns:a16="http://schemas.microsoft.com/office/drawing/2014/main" id="{48329471-9BB1-4D6D-AA2D-CF07D465E6CE}"/>
                  </a:ext>
                </a:extLst>
              </p:cNvPr>
              <p:cNvSpPr/>
              <p:nvPr/>
            </p:nvSpPr>
            <p:spPr>
              <a:xfrm>
                <a:off x="15845447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7" name="정육면체 496">
                <a:extLst>
                  <a:ext uri="{FF2B5EF4-FFF2-40B4-BE49-F238E27FC236}">
                    <a16:creationId xmlns:a16="http://schemas.microsoft.com/office/drawing/2014/main" id="{9981F0A6-7FCD-4559-9D67-5A32832EA11D}"/>
                  </a:ext>
                </a:extLst>
              </p:cNvPr>
              <p:cNvSpPr/>
              <p:nvPr/>
            </p:nvSpPr>
            <p:spPr>
              <a:xfrm>
                <a:off x="16095395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8" name="정육면체 497">
                <a:extLst>
                  <a:ext uri="{FF2B5EF4-FFF2-40B4-BE49-F238E27FC236}">
                    <a16:creationId xmlns:a16="http://schemas.microsoft.com/office/drawing/2014/main" id="{252073C6-E263-4828-83FC-8C7D8D4DFC0F}"/>
                  </a:ext>
                </a:extLst>
              </p:cNvPr>
              <p:cNvSpPr/>
              <p:nvPr/>
            </p:nvSpPr>
            <p:spPr>
              <a:xfrm>
                <a:off x="16346396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499" name="정육면체 498">
                <a:extLst>
                  <a:ext uri="{FF2B5EF4-FFF2-40B4-BE49-F238E27FC236}">
                    <a16:creationId xmlns:a16="http://schemas.microsoft.com/office/drawing/2014/main" id="{CDC1845F-6434-460B-916B-3367D1586267}"/>
                  </a:ext>
                </a:extLst>
              </p:cNvPr>
              <p:cNvSpPr/>
              <p:nvPr/>
            </p:nvSpPr>
            <p:spPr>
              <a:xfrm>
                <a:off x="15343647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0" name="정육면체 499">
                <a:extLst>
                  <a:ext uri="{FF2B5EF4-FFF2-40B4-BE49-F238E27FC236}">
                    <a16:creationId xmlns:a16="http://schemas.microsoft.com/office/drawing/2014/main" id="{F8277875-A6B0-4F52-A39B-DE69CEC6C3B1}"/>
                  </a:ext>
                </a:extLst>
              </p:cNvPr>
              <p:cNvSpPr/>
              <p:nvPr/>
            </p:nvSpPr>
            <p:spPr>
              <a:xfrm>
                <a:off x="15593594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1" name="정육면체 500">
                <a:extLst>
                  <a:ext uri="{FF2B5EF4-FFF2-40B4-BE49-F238E27FC236}">
                    <a16:creationId xmlns:a16="http://schemas.microsoft.com/office/drawing/2014/main" id="{2EEEF660-9E55-4775-AD06-D6DF18080502}"/>
                  </a:ext>
                </a:extLst>
              </p:cNvPr>
              <p:cNvSpPr/>
              <p:nvPr/>
            </p:nvSpPr>
            <p:spPr>
              <a:xfrm>
                <a:off x="15845447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2" name="정육면체 501">
                <a:extLst>
                  <a:ext uri="{FF2B5EF4-FFF2-40B4-BE49-F238E27FC236}">
                    <a16:creationId xmlns:a16="http://schemas.microsoft.com/office/drawing/2014/main" id="{7099FB92-A516-4CE7-8CA7-5BB631EEC484}"/>
                  </a:ext>
                </a:extLst>
              </p:cNvPr>
              <p:cNvSpPr/>
              <p:nvPr/>
            </p:nvSpPr>
            <p:spPr>
              <a:xfrm>
                <a:off x="16095395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3" name="정육면체 502">
                <a:extLst>
                  <a:ext uri="{FF2B5EF4-FFF2-40B4-BE49-F238E27FC236}">
                    <a16:creationId xmlns:a16="http://schemas.microsoft.com/office/drawing/2014/main" id="{8FEAD354-61E7-40F0-86CA-043B4BD7A700}"/>
                  </a:ext>
                </a:extLst>
              </p:cNvPr>
              <p:cNvSpPr/>
              <p:nvPr/>
            </p:nvSpPr>
            <p:spPr>
              <a:xfrm>
                <a:off x="16346396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4" name="정육면체 503">
                <a:extLst>
                  <a:ext uri="{FF2B5EF4-FFF2-40B4-BE49-F238E27FC236}">
                    <a16:creationId xmlns:a16="http://schemas.microsoft.com/office/drawing/2014/main" id="{F5FB072C-BC0A-4D10-A062-78EB4CCA8341}"/>
                  </a:ext>
                </a:extLst>
              </p:cNvPr>
              <p:cNvSpPr/>
              <p:nvPr/>
            </p:nvSpPr>
            <p:spPr>
              <a:xfrm>
                <a:off x="15343647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5" name="정육면체 504">
                <a:extLst>
                  <a:ext uri="{FF2B5EF4-FFF2-40B4-BE49-F238E27FC236}">
                    <a16:creationId xmlns:a16="http://schemas.microsoft.com/office/drawing/2014/main" id="{796C8965-CC5B-45F4-87A2-7062AFA727C0}"/>
                  </a:ext>
                </a:extLst>
              </p:cNvPr>
              <p:cNvSpPr/>
              <p:nvPr/>
            </p:nvSpPr>
            <p:spPr>
              <a:xfrm>
                <a:off x="15593594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6" name="정육면체 505">
                <a:extLst>
                  <a:ext uri="{FF2B5EF4-FFF2-40B4-BE49-F238E27FC236}">
                    <a16:creationId xmlns:a16="http://schemas.microsoft.com/office/drawing/2014/main" id="{7CE62609-EC2D-4345-993B-C325252E3F0C}"/>
                  </a:ext>
                </a:extLst>
              </p:cNvPr>
              <p:cNvSpPr/>
              <p:nvPr/>
            </p:nvSpPr>
            <p:spPr>
              <a:xfrm>
                <a:off x="15845447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정육면체 506">
                <a:extLst>
                  <a:ext uri="{FF2B5EF4-FFF2-40B4-BE49-F238E27FC236}">
                    <a16:creationId xmlns:a16="http://schemas.microsoft.com/office/drawing/2014/main" id="{F5CDBB35-9592-44C5-A0CE-F589348DC3E7}"/>
                  </a:ext>
                </a:extLst>
              </p:cNvPr>
              <p:cNvSpPr/>
              <p:nvPr/>
            </p:nvSpPr>
            <p:spPr>
              <a:xfrm>
                <a:off x="16095395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정육면체 507">
                <a:extLst>
                  <a:ext uri="{FF2B5EF4-FFF2-40B4-BE49-F238E27FC236}">
                    <a16:creationId xmlns:a16="http://schemas.microsoft.com/office/drawing/2014/main" id="{72503EDB-2E04-4EA4-AAB6-56BE35097BAD}"/>
                  </a:ext>
                </a:extLst>
              </p:cNvPr>
              <p:cNvSpPr/>
              <p:nvPr/>
            </p:nvSpPr>
            <p:spPr>
              <a:xfrm>
                <a:off x="16346396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정육면체 508">
                <a:extLst>
                  <a:ext uri="{FF2B5EF4-FFF2-40B4-BE49-F238E27FC236}">
                    <a16:creationId xmlns:a16="http://schemas.microsoft.com/office/drawing/2014/main" id="{1D502B9F-F274-431F-8FCC-E07A8E5C7948}"/>
                  </a:ext>
                </a:extLst>
              </p:cNvPr>
              <p:cNvSpPr/>
              <p:nvPr/>
            </p:nvSpPr>
            <p:spPr>
              <a:xfrm>
                <a:off x="15343647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정육면체 509">
                <a:extLst>
                  <a:ext uri="{FF2B5EF4-FFF2-40B4-BE49-F238E27FC236}">
                    <a16:creationId xmlns:a16="http://schemas.microsoft.com/office/drawing/2014/main" id="{AEE94DF4-68A2-4E23-8CAB-36AE8F0016A1}"/>
                  </a:ext>
                </a:extLst>
              </p:cNvPr>
              <p:cNvSpPr/>
              <p:nvPr/>
            </p:nvSpPr>
            <p:spPr>
              <a:xfrm>
                <a:off x="15593594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정육면체 510">
                <a:extLst>
                  <a:ext uri="{FF2B5EF4-FFF2-40B4-BE49-F238E27FC236}">
                    <a16:creationId xmlns:a16="http://schemas.microsoft.com/office/drawing/2014/main" id="{30F4B0EC-F2A5-42DC-A16D-B406A1E4487A}"/>
                  </a:ext>
                </a:extLst>
              </p:cNvPr>
              <p:cNvSpPr/>
              <p:nvPr/>
            </p:nvSpPr>
            <p:spPr>
              <a:xfrm>
                <a:off x="15845447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정육면체 511">
                <a:extLst>
                  <a:ext uri="{FF2B5EF4-FFF2-40B4-BE49-F238E27FC236}">
                    <a16:creationId xmlns:a16="http://schemas.microsoft.com/office/drawing/2014/main" id="{6C45CC78-D598-44E4-BD10-6158B2BF2660}"/>
                  </a:ext>
                </a:extLst>
              </p:cNvPr>
              <p:cNvSpPr/>
              <p:nvPr/>
            </p:nvSpPr>
            <p:spPr>
              <a:xfrm>
                <a:off x="16095395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정육면체 512">
                <a:extLst>
                  <a:ext uri="{FF2B5EF4-FFF2-40B4-BE49-F238E27FC236}">
                    <a16:creationId xmlns:a16="http://schemas.microsoft.com/office/drawing/2014/main" id="{9A249B75-C06F-49C1-88DF-23D85EACF15A}"/>
                  </a:ext>
                </a:extLst>
              </p:cNvPr>
              <p:cNvSpPr/>
              <p:nvPr/>
            </p:nvSpPr>
            <p:spPr>
              <a:xfrm>
                <a:off x="16346396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14" name="정육면체 513">
                <a:extLst>
                  <a:ext uri="{FF2B5EF4-FFF2-40B4-BE49-F238E27FC236}">
                    <a16:creationId xmlns:a16="http://schemas.microsoft.com/office/drawing/2014/main" id="{9E57572F-1BCE-4260-899B-D73B8F26417A}"/>
                  </a:ext>
                </a:extLst>
              </p:cNvPr>
              <p:cNvSpPr/>
              <p:nvPr/>
            </p:nvSpPr>
            <p:spPr>
              <a:xfrm>
                <a:off x="15343647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정육면체 514">
                <a:extLst>
                  <a:ext uri="{FF2B5EF4-FFF2-40B4-BE49-F238E27FC236}">
                    <a16:creationId xmlns:a16="http://schemas.microsoft.com/office/drawing/2014/main" id="{7C99949F-6935-472C-B909-0B4267519A9C}"/>
                  </a:ext>
                </a:extLst>
              </p:cNvPr>
              <p:cNvSpPr/>
              <p:nvPr/>
            </p:nvSpPr>
            <p:spPr>
              <a:xfrm>
                <a:off x="15593594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정육면체 515">
                <a:extLst>
                  <a:ext uri="{FF2B5EF4-FFF2-40B4-BE49-F238E27FC236}">
                    <a16:creationId xmlns:a16="http://schemas.microsoft.com/office/drawing/2014/main" id="{41916CA6-ABAA-4FBB-A32C-E4095023A58D}"/>
                  </a:ext>
                </a:extLst>
              </p:cNvPr>
              <p:cNvSpPr/>
              <p:nvPr/>
            </p:nvSpPr>
            <p:spPr>
              <a:xfrm>
                <a:off x="15843859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정육면체 516">
                <a:extLst>
                  <a:ext uri="{FF2B5EF4-FFF2-40B4-BE49-F238E27FC236}">
                    <a16:creationId xmlns:a16="http://schemas.microsoft.com/office/drawing/2014/main" id="{A91DBF45-2895-4755-AA04-A82842B67E68}"/>
                  </a:ext>
                </a:extLst>
              </p:cNvPr>
              <p:cNvSpPr/>
              <p:nvPr/>
            </p:nvSpPr>
            <p:spPr>
              <a:xfrm>
                <a:off x="16095395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정육면체 517">
                <a:extLst>
                  <a:ext uri="{FF2B5EF4-FFF2-40B4-BE49-F238E27FC236}">
                    <a16:creationId xmlns:a16="http://schemas.microsoft.com/office/drawing/2014/main" id="{F3B31601-DEBF-4FD2-ABB6-476692E2C75D}"/>
                  </a:ext>
                </a:extLst>
              </p:cNvPr>
              <p:cNvSpPr/>
              <p:nvPr/>
            </p:nvSpPr>
            <p:spPr>
              <a:xfrm>
                <a:off x="16346396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정육면체 518">
                <a:extLst>
                  <a:ext uri="{FF2B5EF4-FFF2-40B4-BE49-F238E27FC236}">
                    <a16:creationId xmlns:a16="http://schemas.microsoft.com/office/drawing/2014/main" id="{C7D32C05-F779-4C5C-83B6-710A0E09AD2E}"/>
                  </a:ext>
                </a:extLst>
              </p:cNvPr>
              <p:cNvSpPr/>
              <p:nvPr/>
            </p:nvSpPr>
            <p:spPr>
              <a:xfrm>
                <a:off x="15261942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정육면체 519">
                <a:extLst>
                  <a:ext uri="{FF2B5EF4-FFF2-40B4-BE49-F238E27FC236}">
                    <a16:creationId xmlns:a16="http://schemas.microsoft.com/office/drawing/2014/main" id="{1D59DEEF-858A-4141-A30F-8248F2571F61}"/>
                  </a:ext>
                </a:extLst>
              </p:cNvPr>
              <p:cNvSpPr/>
              <p:nvPr/>
            </p:nvSpPr>
            <p:spPr>
              <a:xfrm>
                <a:off x="15511889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정육면체 520">
                <a:extLst>
                  <a:ext uri="{FF2B5EF4-FFF2-40B4-BE49-F238E27FC236}">
                    <a16:creationId xmlns:a16="http://schemas.microsoft.com/office/drawing/2014/main" id="{E511CA0C-BAA1-4C95-87C7-4371BB6A6B64}"/>
                  </a:ext>
                </a:extLst>
              </p:cNvPr>
              <p:cNvSpPr/>
              <p:nvPr/>
            </p:nvSpPr>
            <p:spPr>
              <a:xfrm>
                <a:off x="15763742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정육면체 521">
                <a:extLst>
                  <a:ext uri="{FF2B5EF4-FFF2-40B4-BE49-F238E27FC236}">
                    <a16:creationId xmlns:a16="http://schemas.microsoft.com/office/drawing/2014/main" id="{7721581C-B136-4238-A0B3-835A605B1C19}"/>
                  </a:ext>
                </a:extLst>
              </p:cNvPr>
              <p:cNvSpPr/>
              <p:nvPr/>
            </p:nvSpPr>
            <p:spPr>
              <a:xfrm>
                <a:off x="16013690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정육면체 522">
                <a:extLst>
                  <a:ext uri="{FF2B5EF4-FFF2-40B4-BE49-F238E27FC236}">
                    <a16:creationId xmlns:a16="http://schemas.microsoft.com/office/drawing/2014/main" id="{D84EB874-69CC-4AEE-8CD1-18E3C8DE806C}"/>
                  </a:ext>
                </a:extLst>
              </p:cNvPr>
              <p:cNvSpPr/>
              <p:nvPr/>
            </p:nvSpPr>
            <p:spPr>
              <a:xfrm>
                <a:off x="16264691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정육면체 523">
                <a:extLst>
                  <a:ext uri="{FF2B5EF4-FFF2-40B4-BE49-F238E27FC236}">
                    <a16:creationId xmlns:a16="http://schemas.microsoft.com/office/drawing/2014/main" id="{4DFD63E7-7C4D-4C40-BDDA-6932C17EA076}"/>
                  </a:ext>
                </a:extLst>
              </p:cNvPr>
              <p:cNvSpPr/>
              <p:nvPr/>
            </p:nvSpPr>
            <p:spPr>
              <a:xfrm>
                <a:off x="15261942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정육면체 524">
                <a:extLst>
                  <a:ext uri="{FF2B5EF4-FFF2-40B4-BE49-F238E27FC236}">
                    <a16:creationId xmlns:a16="http://schemas.microsoft.com/office/drawing/2014/main" id="{9FCC4B87-5667-49D6-8B1C-0E95364D0E74}"/>
                  </a:ext>
                </a:extLst>
              </p:cNvPr>
              <p:cNvSpPr/>
              <p:nvPr/>
            </p:nvSpPr>
            <p:spPr>
              <a:xfrm>
                <a:off x="15511889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정육면체 525">
                <a:extLst>
                  <a:ext uri="{FF2B5EF4-FFF2-40B4-BE49-F238E27FC236}">
                    <a16:creationId xmlns:a16="http://schemas.microsoft.com/office/drawing/2014/main" id="{5C29CC12-3FFE-4CEE-B4F6-D2EE5E31FAA8}"/>
                  </a:ext>
                </a:extLst>
              </p:cNvPr>
              <p:cNvSpPr/>
              <p:nvPr/>
            </p:nvSpPr>
            <p:spPr>
              <a:xfrm>
                <a:off x="15763742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정육면체 526">
                <a:extLst>
                  <a:ext uri="{FF2B5EF4-FFF2-40B4-BE49-F238E27FC236}">
                    <a16:creationId xmlns:a16="http://schemas.microsoft.com/office/drawing/2014/main" id="{09CD8810-34FE-4652-B0CD-CAE8E31190B1}"/>
                  </a:ext>
                </a:extLst>
              </p:cNvPr>
              <p:cNvSpPr/>
              <p:nvPr/>
            </p:nvSpPr>
            <p:spPr>
              <a:xfrm>
                <a:off x="16013690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정육면체 527">
                <a:extLst>
                  <a:ext uri="{FF2B5EF4-FFF2-40B4-BE49-F238E27FC236}">
                    <a16:creationId xmlns:a16="http://schemas.microsoft.com/office/drawing/2014/main" id="{D0F20738-22DF-4AB1-9295-AA9FF0D6628D}"/>
                  </a:ext>
                </a:extLst>
              </p:cNvPr>
              <p:cNvSpPr/>
              <p:nvPr/>
            </p:nvSpPr>
            <p:spPr>
              <a:xfrm>
                <a:off x="16264691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29" name="정육면체 528">
                <a:extLst>
                  <a:ext uri="{FF2B5EF4-FFF2-40B4-BE49-F238E27FC236}">
                    <a16:creationId xmlns:a16="http://schemas.microsoft.com/office/drawing/2014/main" id="{20FBFE34-423C-4F1E-ACB3-6F385F648E51}"/>
                  </a:ext>
                </a:extLst>
              </p:cNvPr>
              <p:cNvSpPr/>
              <p:nvPr/>
            </p:nvSpPr>
            <p:spPr>
              <a:xfrm>
                <a:off x="15261942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정육면체 529">
                <a:extLst>
                  <a:ext uri="{FF2B5EF4-FFF2-40B4-BE49-F238E27FC236}">
                    <a16:creationId xmlns:a16="http://schemas.microsoft.com/office/drawing/2014/main" id="{473B6D3B-98B5-4CD3-9D44-5984D7D1AAAF}"/>
                  </a:ext>
                </a:extLst>
              </p:cNvPr>
              <p:cNvSpPr/>
              <p:nvPr/>
            </p:nvSpPr>
            <p:spPr>
              <a:xfrm>
                <a:off x="15511889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31" name="정육면체 530">
                <a:extLst>
                  <a:ext uri="{FF2B5EF4-FFF2-40B4-BE49-F238E27FC236}">
                    <a16:creationId xmlns:a16="http://schemas.microsoft.com/office/drawing/2014/main" id="{F502927F-6EA1-485C-9BAF-3216CB3247B1}"/>
                  </a:ext>
                </a:extLst>
              </p:cNvPr>
              <p:cNvSpPr/>
              <p:nvPr/>
            </p:nvSpPr>
            <p:spPr>
              <a:xfrm>
                <a:off x="15763742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32" name="정육면체 531">
                <a:extLst>
                  <a:ext uri="{FF2B5EF4-FFF2-40B4-BE49-F238E27FC236}">
                    <a16:creationId xmlns:a16="http://schemas.microsoft.com/office/drawing/2014/main" id="{D5C5B210-0F15-4CD0-BE47-4AA76782F92C}"/>
                  </a:ext>
                </a:extLst>
              </p:cNvPr>
              <p:cNvSpPr/>
              <p:nvPr/>
            </p:nvSpPr>
            <p:spPr>
              <a:xfrm>
                <a:off x="16013690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33" name="정육면체 532">
                <a:extLst>
                  <a:ext uri="{FF2B5EF4-FFF2-40B4-BE49-F238E27FC236}">
                    <a16:creationId xmlns:a16="http://schemas.microsoft.com/office/drawing/2014/main" id="{BE1C1C2D-2236-43E8-BA68-B03D27615AB7}"/>
                  </a:ext>
                </a:extLst>
              </p:cNvPr>
              <p:cNvSpPr/>
              <p:nvPr/>
            </p:nvSpPr>
            <p:spPr>
              <a:xfrm>
                <a:off x="16264691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34" name="정육면체 533">
                <a:extLst>
                  <a:ext uri="{FF2B5EF4-FFF2-40B4-BE49-F238E27FC236}">
                    <a16:creationId xmlns:a16="http://schemas.microsoft.com/office/drawing/2014/main" id="{6055BCBC-F530-4826-B14F-47976691A5BB}"/>
                  </a:ext>
                </a:extLst>
              </p:cNvPr>
              <p:cNvSpPr/>
              <p:nvPr/>
            </p:nvSpPr>
            <p:spPr>
              <a:xfrm>
                <a:off x="15261942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35" name="정육면체 534">
                <a:extLst>
                  <a:ext uri="{FF2B5EF4-FFF2-40B4-BE49-F238E27FC236}">
                    <a16:creationId xmlns:a16="http://schemas.microsoft.com/office/drawing/2014/main" id="{D40E99C8-0F86-48CA-B712-282EE0E65EAA}"/>
                  </a:ext>
                </a:extLst>
              </p:cNvPr>
              <p:cNvSpPr/>
              <p:nvPr/>
            </p:nvSpPr>
            <p:spPr>
              <a:xfrm>
                <a:off x="15511889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정육면체 535">
                <a:extLst>
                  <a:ext uri="{FF2B5EF4-FFF2-40B4-BE49-F238E27FC236}">
                    <a16:creationId xmlns:a16="http://schemas.microsoft.com/office/drawing/2014/main" id="{6B55F60A-C87F-4512-8E47-D2D4EB5FA9E1}"/>
                  </a:ext>
                </a:extLst>
              </p:cNvPr>
              <p:cNvSpPr/>
              <p:nvPr/>
            </p:nvSpPr>
            <p:spPr>
              <a:xfrm>
                <a:off x="15763742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37" name="정육면체 536">
                <a:extLst>
                  <a:ext uri="{FF2B5EF4-FFF2-40B4-BE49-F238E27FC236}">
                    <a16:creationId xmlns:a16="http://schemas.microsoft.com/office/drawing/2014/main" id="{0A06B25B-043F-44C4-BA90-1B2097DF985B}"/>
                  </a:ext>
                </a:extLst>
              </p:cNvPr>
              <p:cNvSpPr/>
              <p:nvPr/>
            </p:nvSpPr>
            <p:spPr>
              <a:xfrm>
                <a:off x="16013690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38" name="정육면체 537">
                <a:extLst>
                  <a:ext uri="{FF2B5EF4-FFF2-40B4-BE49-F238E27FC236}">
                    <a16:creationId xmlns:a16="http://schemas.microsoft.com/office/drawing/2014/main" id="{A21DDF34-4CB4-4479-9623-0C11CD5FD709}"/>
                  </a:ext>
                </a:extLst>
              </p:cNvPr>
              <p:cNvSpPr/>
              <p:nvPr/>
            </p:nvSpPr>
            <p:spPr>
              <a:xfrm>
                <a:off x="16264691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정육면체 538">
                <a:extLst>
                  <a:ext uri="{FF2B5EF4-FFF2-40B4-BE49-F238E27FC236}">
                    <a16:creationId xmlns:a16="http://schemas.microsoft.com/office/drawing/2014/main" id="{98A0E625-37FA-4CAC-934B-F145DFB0385A}"/>
                  </a:ext>
                </a:extLst>
              </p:cNvPr>
              <p:cNvSpPr/>
              <p:nvPr/>
            </p:nvSpPr>
            <p:spPr>
              <a:xfrm>
                <a:off x="15261942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정육면체 539">
                <a:extLst>
                  <a:ext uri="{FF2B5EF4-FFF2-40B4-BE49-F238E27FC236}">
                    <a16:creationId xmlns:a16="http://schemas.microsoft.com/office/drawing/2014/main" id="{F867DC11-DD56-49AB-8CA3-A23FD43F8DCD}"/>
                  </a:ext>
                </a:extLst>
              </p:cNvPr>
              <p:cNvSpPr/>
              <p:nvPr/>
            </p:nvSpPr>
            <p:spPr>
              <a:xfrm>
                <a:off x="15511889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정육면체 540">
                <a:extLst>
                  <a:ext uri="{FF2B5EF4-FFF2-40B4-BE49-F238E27FC236}">
                    <a16:creationId xmlns:a16="http://schemas.microsoft.com/office/drawing/2014/main" id="{55A4A926-592F-4504-B33B-482195658BF7}"/>
                  </a:ext>
                </a:extLst>
              </p:cNvPr>
              <p:cNvSpPr/>
              <p:nvPr/>
            </p:nvSpPr>
            <p:spPr>
              <a:xfrm>
                <a:off x="15762154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정육면체 541">
                <a:extLst>
                  <a:ext uri="{FF2B5EF4-FFF2-40B4-BE49-F238E27FC236}">
                    <a16:creationId xmlns:a16="http://schemas.microsoft.com/office/drawing/2014/main" id="{F46C7265-881D-4DC9-BB34-4F262F1C82D1}"/>
                  </a:ext>
                </a:extLst>
              </p:cNvPr>
              <p:cNvSpPr/>
              <p:nvPr/>
            </p:nvSpPr>
            <p:spPr>
              <a:xfrm>
                <a:off x="16013690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정육면체 542">
                <a:extLst>
                  <a:ext uri="{FF2B5EF4-FFF2-40B4-BE49-F238E27FC236}">
                    <a16:creationId xmlns:a16="http://schemas.microsoft.com/office/drawing/2014/main" id="{655C75DB-3822-4BFF-B3F0-7F344C3B2789}"/>
                  </a:ext>
                </a:extLst>
              </p:cNvPr>
              <p:cNvSpPr/>
              <p:nvPr/>
            </p:nvSpPr>
            <p:spPr>
              <a:xfrm>
                <a:off x="16264691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44" name="정육면체 543">
                <a:extLst>
                  <a:ext uri="{FF2B5EF4-FFF2-40B4-BE49-F238E27FC236}">
                    <a16:creationId xmlns:a16="http://schemas.microsoft.com/office/drawing/2014/main" id="{2E28EC31-0E04-42FA-B448-F6BB39528B0D}"/>
                  </a:ext>
                </a:extLst>
              </p:cNvPr>
              <p:cNvSpPr/>
              <p:nvPr/>
            </p:nvSpPr>
            <p:spPr>
              <a:xfrm>
                <a:off x="15182279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정육면체 544">
                <a:extLst>
                  <a:ext uri="{FF2B5EF4-FFF2-40B4-BE49-F238E27FC236}">
                    <a16:creationId xmlns:a16="http://schemas.microsoft.com/office/drawing/2014/main" id="{BF7A1ED5-AFCE-450C-80F9-001D6FAA1A46}"/>
                  </a:ext>
                </a:extLst>
              </p:cNvPr>
              <p:cNvSpPr/>
              <p:nvPr/>
            </p:nvSpPr>
            <p:spPr>
              <a:xfrm>
                <a:off x="15432226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정육면체 545">
                <a:extLst>
                  <a:ext uri="{FF2B5EF4-FFF2-40B4-BE49-F238E27FC236}">
                    <a16:creationId xmlns:a16="http://schemas.microsoft.com/office/drawing/2014/main" id="{ED36EB24-7AF6-41BD-A0F3-EED6F86BD379}"/>
                  </a:ext>
                </a:extLst>
              </p:cNvPr>
              <p:cNvSpPr/>
              <p:nvPr/>
            </p:nvSpPr>
            <p:spPr>
              <a:xfrm>
                <a:off x="15684079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정육면체 546">
                <a:extLst>
                  <a:ext uri="{FF2B5EF4-FFF2-40B4-BE49-F238E27FC236}">
                    <a16:creationId xmlns:a16="http://schemas.microsoft.com/office/drawing/2014/main" id="{2E7A5F5D-C286-45B6-9949-A92CB80E3787}"/>
                  </a:ext>
                </a:extLst>
              </p:cNvPr>
              <p:cNvSpPr/>
              <p:nvPr/>
            </p:nvSpPr>
            <p:spPr>
              <a:xfrm>
                <a:off x="15934027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정육면체 547">
                <a:extLst>
                  <a:ext uri="{FF2B5EF4-FFF2-40B4-BE49-F238E27FC236}">
                    <a16:creationId xmlns:a16="http://schemas.microsoft.com/office/drawing/2014/main" id="{8D6B3E5E-2D0B-40FC-91AC-CBF2C6C295F3}"/>
                  </a:ext>
                </a:extLst>
              </p:cNvPr>
              <p:cNvSpPr/>
              <p:nvPr/>
            </p:nvSpPr>
            <p:spPr>
              <a:xfrm>
                <a:off x="16185028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정육면체 548">
                <a:extLst>
                  <a:ext uri="{FF2B5EF4-FFF2-40B4-BE49-F238E27FC236}">
                    <a16:creationId xmlns:a16="http://schemas.microsoft.com/office/drawing/2014/main" id="{335457DB-12A9-4FAF-925A-95173C903964}"/>
                  </a:ext>
                </a:extLst>
              </p:cNvPr>
              <p:cNvSpPr/>
              <p:nvPr/>
            </p:nvSpPr>
            <p:spPr>
              <a:xfrm>
                <a:off x="15182279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정육면체 549">
                <a:extLst>
                  <a:ext uri="{FF2B5EF4-FFF2-40B4-BE49-F238E27FC236}">
                    <a16:creationId xmlns:a16="http://schemas.microsoft.com/office/drawing/2014/main" id="{726437F9-7023-4035-A58B-ECA4EBB81B1C}"/>
                  </a:ext>
                </a:extLst>
              </p:cNvPr>
              <p:cNvSpPr/>
              <p:nvPr/>
            </p:nvSpPr>
            <p:spPr>
              <a:xfrm>
                <a:off x="15432226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정육면체 550">
                <a:extLst>
                  <a:ext uri="{FF2B5EF4-FFF2-40B4-BE49-F238E27FC236}">
                    <a16:creationId xmlns:a16="http://schemas.microsoft.com/office/drawing/2014/main" id="{243B11BA-4EC5-45A8-B545-1EB3CA5A42B3}"/>
                  </a:ext>
                </a:extLst>
              </p:cNvPr>
              <p:cNvSpPr/>
              <p:nvPr/>
            </p:nvSpPr>
            <p:spPr>
              <a:xfrm>
                <a:off x="15684079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정육면체 551">
                <a:extLst>
                  <a:ext uri="{FF2B5EF4-FFF2-40B4-BE49-F238E27FC236}">
                    <a16:creationId xmlns:a16="http://schemas.microsoft.com/office/drawing/2014/main" id="{2A49C867-CDE3-44ED-A125-A431132AB10F}"/>
                  </a:ext>
                </a:extLst>
              </p:cNvPr>
              <p:cNvSpPr/>
              <p:nvPr/>
            </p:nvSpPr>
            <p:spPr>
              <a:xfrm>
                <a:off x="15934027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정육면체 552">
                <a:extLst>
                  <a:ext uri="{FF2B5EF4-FFF2-40B4-BE49-F238E27FC236}">
                    <a16:creationId xmlns:a16="http://schemas.microsoft.com/office/drawing/2014/main" id="{C93E7AE0-31B0-44C6-9511-4C7369B12735}"/>
                  </a:ext>
                </a:extLst>
              </p:cNvPr>
              <p:cNvSpPr/>
              <p:nvPr/>
            </p:nvSpPr>
            <p:spPr>
              <a:xfrm>
                <a:off x="16185028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정육면체 553">
                <a:extLst>
                  <a:ext uri="{FF2B5EF4-FFF2-40B4-BE49-F238E27FC236}">
                    <a16:creationId xmlns:a16="http://schemas.microsoft.com/office/drawing/2014/main" id="{C428ED09-CB95-406B-808E-F51862064FE7}"/>
                  </a:ext>
                </a:extLst>
              </p:cNvPr>
              <p:cNvSpPr/>
              <p:nvPr/>
            </p:nvSpPr>
            <p:spPr>
              <a:xfrm>
                <a:off x="15182279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정육면체 554">
                <a:extLst>
                  <a:ext uri="{FF2B5EF4-FFF2-40B4-BE49-F238E27FC236}">
                    <a16:creationId xmlns:a16="http://schemas.microsoft.com/office/drawing/2014/main" id="{0E0AB630-8FF9-4D9B-97C6-4502CF2D8E79}"/>
                  </a:ext>
                </a:extLst>
              </p:cNvPr>
              <p:cNvSpPr/>
              <p:nvPr/>
            </p:nvSpPr>
            <p:spPr>
              <a:xfrm>
                <a:off x="15432226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정육면체 555">
                <a:extLst>
                  <a:ext uri="{FF2B5EF4-FFF2-40B4-BE49-F238E27FC236}">
                    <a16:creationId xmlns:a16="http://schemas.microsoft.com/office/drawing/2014/main" id="{D1595C3B-3B5B-42C0-B77C-FEBC9CB6C41C}"/>
                  </a:ext>
                </a:extLst>
              </p:cNvPr>
              <p:cNvSpPr/>
              <p:nvPr/>
            </p:nvSpPr>
            <p:spPr>
              <a:xfrm>
                <a:off x="15684079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정육면체 556">
                <a:extLst>
                  <a:ext uri="{FF2B5EF4-FFF2-40B4-BE49-F238E27FC236}">
                    <a16:creationId xmlns:a16="http://schemas.microsoft.com/office/drawing/2014/main" id="{79BB79EB-0569-4CEA-8E0A-C85C9644E7F6}"/>
                  </a:ext>
                </a:extLst>
              </p:cNvPr>
              <p:cNvSpPr/>
              <p:nvPr/>
            </p:nvSpPr>
            <p:spPr>
              <a:xfrm>
                <a:off x="15934027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정육면체 557">
                <a:extLst>
                  <a:ext uri="{FF2B5EF4-FFF2-40B4-BE49-F238E27FC236}">
                    <a16:creationId xmlns:a16="http://schemas.microsoft.com/office/drawing/2014/main" id="{CFB2E8D1-42A8-406A-B3AB-96354EB2D154}"/>
                  </a:ext>
                </a:extLst>
              </p:cNvPr>
              <p:cNvSpPr/>
              <p:nvPr/>
            </p:nvSpPr>
            <p:spPr>
              <a:xfrm>
                <a:off x="16185028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정육면체 558">
                <a:extLst>
                  <a:ext uri="{FF2B5EF4-FFF2-40B4-BE49-F238E27FC236}">
                    <a16:creationId xmlns:a16="http://schemas.microsoft.com/office/drawing/2014/main" id="{96BD3979-C7AD-428C-9E57-4FF3E104FA8A}"/>
                  </a:ext>
                </a:extLst>
              </p:cNvPr>
              <p:cNvSpPr/>
              <p:nvPr/>
            </p:nvSpPr>
            <p:spPr>
              <a:xfrm>
                <a:off x="15182279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정육면체 559">
                <a:extLst>
                  <a:ext uri="{FF2B5EF4-FFF2-40B4-BE49-F238E27FC236}">
                    <a16:creationId xmlns:a16="http://schemas.microsoft.com/office/drawing/2014/main" id="{312ECD6F-2D55-4E10-91A4-30C04525096E}"/>
                  </a:ext>
                </a:extLst>
              </p:cNvPr>
              <p:cNvSpPr/>
              <p:nvPr/>
            </p:nvSpPr>
            <p:spPr>
              <a:xfrm>
                <a:off x="15432226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정육면체 560">
                <a:extLst>
                  <a:ext uri="{FF2B5EF4-FFF2-40B4-BE49-F238E27FC236}">
                    <a16:creationId xmlns:a16="http://schemas.microsoft.com/office/drawing/2014/main" id="{9137CD74-6DD6-4FEF-BBEA-895C70A26925}"/>
                  </a:ext>
                </a:extLst>
              </p:cNvPr>
              <p:cNvSpPr/>
              <p:nvPr/>
            </p:nvSpPr>
            <p:spPr>
              <a:xfrm>
                <a:off x="15684079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정육면체 561">
                <a:extLst>
                  <a:ext uri="{FF2B5EF4-FFF2-40B4-BE49-F238E27FC236}">
                    <a16:creationId xmlns:a16="http://schemas.microsoft.com/office/drawing/2014/main" id="{00DE6649-F434-4E1A-8DC9-AAB16DAC284F}"/>
                  </a:ext>
                </a:extLst>
              </p:cNvPr>
              <p:cNvSpPr/>
              <p:nvPr/>
            </p:nvSpPr>
            <p:spPr>
              <a:xfrm>
                <a:off x="15934027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정육면체 562">
                <a:extLst>
                  <a:ext uri="{FF2B5EF4-FFF2-40B4-BE49-F238E27FC236}">
                    <a16:creationId xmlns:a16="http://schemas.microsoft.com/office/drawing/2014/main" id="{63B4401F-928F-4431-B6A9-759D036C284A}"/>
                  </a:ext>
                </a:extLst>
              </p:cNvPr>
              <p:cNvSpPr/>
              <p:nvPr/>
            </p:nvSpPr>
            <p:spPr>
              <a:xfrm>
                <a:off x="16185028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정육면체 563">
                <a:extLst>
                  <a:ext uri="{FF2B5EF4-FFF2-40B4-BE49-F238E27FC236}">
                    <a16:creationId xmlns:a16="http://schemas.microsoft.com/office/drawing/2014/main" id="{BCE0B11E-919F-4302-BBB5-ED2365C55969}"/>
                  </a:ext>
                </a:extLst>
              </p:cNvPr>
              <p:cNvSpPr/>
              <p:nvPr/>
            </p:nvSpPr>
            <p:spPr>
              <a:xfrm>
                <a:off x="15182279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정육면체 564">
                <a:extLst>
                  <a:ext uri="{FF2B5EF4-FFF2-40B4-BE49-F238E27FC236}">
                    <a16:creationId xmlns:a16="http://schemas.microsoft.com/office/drawing/2014/main" id="{94642740-E62B-473C-9ACD-ECEAB20497B1}"/>
                  </a:ext>
                </a:extLst>
              </p:cNvPr>
              <p:cNvSpPr/>
              <p:nvPr/>
            </p:nvSpPr>
            <p:spPr>
              <a:xfrm>
                <a:off x="15432226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정육면체 565">
                <a:extLst>
                  <a:ext uri="{FF2B5EF4-FFF2-40B4-BE49-F238E27FC236}">
                    <a16:creationId xmlns:a16="http://schemas.microsoft.com/office/drawing/2014/main" id="{3BD12B4E-57DB-44E6-960C-283A375E3AA4}"/>
                  </a:ext>
                </a:extLst>
              </p:cNvPr>
              <p:cNvSpPr/>
              <p:nvPr/>
            </p:nvSpPr>
            <p:spPr>
              <a:xfrm>
                <a:off x="15682491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정육면체 566">
                <a:extLst>
                  <a:ext uri="{FF2B5EF4-FFF2-40B4-BE49-F238E27FC236}">
                    <a16:creationId xmlns:a16="http://schemas.microsoft.com/office/drawing/2014/main" id="{82913406-878A-4CD1-A9C9-E3B27F054110}"/>
                  </a:ext>
                </a:extLst>
              </p:cNvPr>
              <p:cNvSpPr/>
              <p:nvPr/>
            </p:nvSpPr>
            <p:spPr>
              <a:xfrm>
                <a:off x="15934027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정육면체 567">
                <a:extLst>
                  <a:ext uri="{FF2B5EF4-FFF2-40B4-BE49-F238E27FC236}">
                    <a16:creationId xmlns:a16="http://schemas.microsoft.com/office/drawing/2014/main" id="{3D496E21-1966-4AC8-B43D-F58BE3FB88EF}"/>
                  </a:ext>
                </a:extLst>
              </p:cNvPr>
              <p:cNvSpPr/>
              <p:nvPr/>
            </p:nvSpPr>
            <p:spPr>
              <a:xfrm>
                <a:off x="16185028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정육면체 568">
                <a:extLst>
                  <a:ext uri="{FF2B5EF4-FFF2-40B4-BE49-F238E27FC236}">
                    <a16:creationId xmlns:a16="http://schemas.microsoft.com/office/drawing/2014/main" id="{024EF45C-74C6-47A7-8766-A11388A0C2D6}"/>
                  </a:ext>
                </a:extLst>
              </p:cNvPr>
              <p:cNvSpPr/>
              <p:nvPr/>
            </p:nvSpPr>
            <p:spPr>
              <a:xfrm>
                <a:off x="15101561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정육면체 569">
                <a:extLst>
                  <a:ext uri="{FF2B5EF4-FFF2-40B4-BE49-F238E27FC236}">
                    <a16:creationId xmlns:a16="http://schemas.microsoft.com/office/drawing/2014/main" id="{B540A8C6-1D57-4AA7-9A78-B53EABB6A12A}"/>
                  </a:ext>
                </a:extLst>
              </p:cNvPr>
              <p:cNvSpPr/>
              <p:nvPr/>
            </p:nvSpPr>
            <p:spPr>
              <a:xfrm>
                <a:off x="15351508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정육면체 570">
                <a:extLst>
                  <a:ext uri="{FF2B5EF4-FFF2-40B4-BE49-F238E27FC236}">
                    <a16:creationId xmlns:a16="http://schemas.microsoft.com/office/drawing/2014/main" id="{05EF7DAE-DA59-4A1F-B3F7-BEAD372C8D99}"/>
                  </a:ext>
                </a:extLst>
              </p:cNvPr>
              <p:cNvSpPr/>
              <p:nvPr/>
            </p:nvSpPr>
            <p:spPr>
              <a:xfrm>
                <a:off x="15603361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정육면체 571">
                <a:extLst>
                  <a:ext uri="{FF2B5EF4-FFF2-40B4-BE49-F238E27FC236}">
                    <a16:creationId xmlns:a16="http://schemas.microsoft.com/office/drawing/2014/main" id="{A9B46DA1-8B77-4E93-919E-E2FCD3A3F76F}"/>
                  </a:ext>
                </a:extLst>
              </p:cNvPr>
              <p:cNvSpPr/>
              <p:nvPr/>
            </p:nvSpPr>
            <p:spPr>
              <a:xfrm>
                <a:off x="15853309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정육면체 572">
                <a:extLst>
                  <a:ext uri="{FF2B5EF4-FFF2-40B4-BE49-F238E27FC236}">
                    <a16:creationId xmlns:a16="http://schemas.microsoft.com/office/drawing/2014/main" id="{534A62C3-037D-42D5-8293-4589260BAA79}"/>
                  </a:ext>
                </a:extLst>
              </p:cNvPr>
              <p:cNvSpPr/>
              <p:nvPr/>
            </p:nvSpPr>
            <p:spPr>
              <a:xfrm>
                <a:off x="16104310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정육면체 573">
                <a:extLst>
                  <a:ext uri="{FF2B5EF4-FFF2-40B4-BE49-F238E27FC236}">
                    <a16:creationId xmlns:a16="http://schemas.microsoft.com/office/drawing/2014/main" id="{D0E64012-8B12-40C6-9851-DA71DACC29D4}"/>
                  </a:ext>
                </a:extLst>
              </p:cNvPr>
              <p:cNvSpPr/>
              <p:nvPr/>
            </p:nvSpPr>
            <p:spPr>
              <a:xfrm>
                <a:off x="15101561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정육면체 574">
                <a:extLst>
                  <a:ext uri="{FF2B5EF4-FFF2-40B4-BE49-F238E27FC236}">
                    <a16:creationId xmlns:a16="http://schemas.microsoft.com/office/drawing/2014/main" id="{33FB18EC-9521-49D9-9B13-4777DC7A5B34}"/>
                  </a:ext>
                </a:extLst>
              </p:cNvPr>
              <p:cNvSpPr/>
              <p:nvPr/>
            </p:nvSpPr>
            <p:spPr>
              <a:xfrm>
                <a:off x="15351508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정육면체 575">
                <a:extLst>
                  <a:ext uri="{FF2B5EF4-FFF2-40B4-BE49-F238E27FC236}">
                    <a16:creationId xmlns:a16="http://schemas.microsoft.com/office/drawing/2014/main" id="{E44D3EA5-D0EC-404B-B85B-C9D8AA2CAFF8}"/>
                  </a:ext>
                </a:extLst>
              </p:cNvPr>
              <p:cNvSpPr/>
              <p:nvPr/>
            </p:nvSpPr>
            <p:spPr>
              <a:xfrm>
                <a:off x="15603361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정육면체 576">
                <a:extLst>
                  <a:ext uri="{FF2B5EF4-FFF2-40B4-BE49-F238E27FC236}">
                    <a16:creationId xmlns:a16="http://schemas.microsoft.com/office/drawing/2014/main" id="{FCCB2DA5-8FB1-4D19-BFB3-4F6B698DCAB8}"/>
                  </a:ext>
                </a:extLst>
              </p:cNvPr>
              <p:cNvSpPr/>
              <p:nvPr/>
            </p:nvSpPr>
            <p:spPr>
              <a:xfrm>
                <a:off x="15853309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정육면체 577">
                <a:extLst>
                  <a:ext uri="{FF2B5EF4-FFF2-40B4-BE49-F238E27FC236}">
                    <a16:creationId xmlns:a16="http://schemas.microsoft.com/office/drawing/2014/main" id="{26C19B9A-EE72-4C4F-9314-D76E2AC85613}"/>
                  </a:ext>
                </a:extLst>
              </p:cNvPr>
              <p:cNvSpPr/>
              <p:nvPr/>
            </p:nvSpPr>
            <p:spPr>
              <a:xfrm>
                <a:off x="16104310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정육면체 578">
                <a:extLst>
                  <a:ext uri="{FF2B5EF4-FFF2-40B4-BE49-F238E27FC236}">
                    <a16:creationId xmlns:a16="http://schemas.microsoft.com/office/drawing/2014/main" id="{A83CEB66-1C8B-454E-9923-4C7D2790884C}"/>
                  </a:ext>
                </a:extLst>
              </p:cNvPr>
              <p:cNvSpPr/>
              <p:nvPr/>
            </p:nvSpPr>
            <p:spPr>
              <a:xfrm>
                <a:off x="15101561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정육면체 579">
                <a:extLst>
                  <a:ext uri="{FF2B5EF4-FFF2-40B4-BE49-F238E27FC236}">
                    <a16:creationId xmlns:a16="http://schemas.microsoft.com/office/drawing/2014/main" id="{A6574909-0E81-4A55-8DA8-B2EC6B6A3057}"/>
                  </a:ext>
                </a:extLst>
              </p:cNvPr>
              <p:cNvSpPr/>
              <p:nvPr/>
            </p:nvSpPr>
            <p:spPr>
              <a:xfrm>
                <a:off x="15351508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정육면체 580">
                <a:extLst>
                  <a:ext uri="{FF2B5EF4-FFF2-40B4-BE49-F238E27FC236}">
                    <a16:creationId xmlns:a16="http://schemas.microsoft.com/office/drawing/2014/main" id="{357CB9F4-70B0-400D-8E82-5100432016DB}"/>
                  </a:ext>
                </a:extLst>
              </p:cNvPr>
              <p:cNvSpPr/>
              <p:nvPr/>
            </p:nvSpPr>
            <p:spPr>
              <a:xfrm>
                <a:off x="15603361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정육면체 581">
                <a:extLst>
                  <a:ext uri="{FF2B5EF4-FFF2-40B4-BE49-F238E27FC236}">
                    <a16:creationId xmlns:a16="http://schemas.microsoft.com/office/drawing/2014/main" id="{F8595BD4-2ACD-476F-8732-60698D8E3D67}"/>
                  </a:ext>
                </a:extLst>
              </p:cNvPr>
              <p:cNvSpPr/>
              <p:nvPr/>
            </p:nvSpPr>
            <p:spPr>
              <a:xfrm>
                <a:off x="15853309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정육면체 582">
                <a:extLst>
                  <a:ext uri="{FF2B5EF4-FFF2-40B4-BE49-F238E27FC236}">
                    <a16:creationId xmlns:a16="http://schemas.microsoft.com/office/drawing/2014/main" id="{F622D09B-D34F-4FD3-9EB1-4A0F3C815255}"/>
                  </a:ext>
                </a:extLst>
              </p:cNvPr>
              <p:cNvSpPr/>
              <p:nvPr/>
            </p:nvSpPr>
            <p:spPr>
              <a:xfrm>
                <a:off x="16104310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정육면체 583">
                <a:extLst>
                  <a:ext uri="{FF2B5EF4-FFF2-40B4-BE49-F238E27FC236}">
                    <a16:creationId xmlns:a16="http://schemas.microsoft.com/office/drawing/2014/main" id="{E3299CB3-E07C-4953-B0AE-D5554F7E3CAB}"/>
                  </a:ext>
                </a:extLst>
              </p:cNvPr>
              <p:cNvSpPr/>
              <p:nvPr/>
            </p:nvSpPr>
            <p:spPr>
              <a:xfrm>
                <a:off x="15101561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정육면체 584">
                <a:extLst>
                  <a:ext uri="{FF2B5EF4-FFF2-40B4-BE49-F238E27FC236}">
                    <a16:creationId xmlns:a16="http://schemas.microsoft.com/office/drawing/2014/main" id="{7174584C-DAFF-419F-9324-A7BEEBF90E5A}"/>
                  </a:ext>
                </a:extLst>
              </p:cNvPr>
              <p:cNvSpPr/>
              <p:nvPr/>
            </p:nvSpPr>
            <p:spPr>
              <a:xfrm>
                <a:off x="15351508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정육면체 585">
                <a:extLst>
                  <a:ext uri="{FF2B5EF4-FFF2-40B4-BE49-F238E27FC236}">
                    <a16:creationId xmlns:a16="http://schemas.microsoft.com/office/drawing/2014/main" id="{94B8E630-DA96-48B0-8795-F27C1FD05CB7}"/>
                  </a:ext>
                </a:extLst>
              </p:cNvPr>
              <p:cNvSpPr/>
              <p:nvPr/>
            </p:nvSpPr>
            <p:spPr>
              <a:xfrm>
                <a:off x="15603361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정육면체 586">
                <a:extLst>
                  <a:ext uri="{FF2B5EF4-FFF2-40B4-BE49-F238E27FC236}">
                    <a16:creationId xmlns:a16="http://schemas.microsoft.com/office/drawing/2014/main" id="{2833F41E-2256-4676-BD9A-6D938E693838}"/>
                  </a:ext>
                </a:extLst>
              </p:cNvPr>
              <p:cNvSpPr/>
              <p:nvPr/>
            </p:nvSpPr>
            <p:spPr>
              <a:xfrm>
                <a:off x="15853309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정육면체 587">
                <a:extLst>
                  <a:ext uri="{FF2B5EF4-FFF2-40B4-BE49-F238E27FC236}">
                    <a16:creationId xmlns:a16="http://schemas.microsoft.com/office/drawing/2014/main" id="{C8995DA9-5577-4600-89C8-21AD375CB9AF}"/>
                  </a:ext>
                </a:extLst>
              </p:cNvPr>
              <p:cNvSpPr/>
              <p:nvPr/>
            </p:nvSpPr>
            <p:spPr>
              <a:xfrm>
                <a:off x="16104310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정육면체 588">
                <a:extLst>
                  <a:ext uri="{FF2B5EF4-FFF2-40B4-BE49-F238E27FC236}">
                    <a16:creationId xmlns:a16="http://schemas.microsoft.com/office/drawing/2014/main" id="{E621C098-F1C1-4018-A7E0-9AC9D3306DCC}"/>
                  </a:ext>
                </a:extLst>
              </p:cNvPr>
              <p:cNvSpPr/>
              <p:nvPr/>
            </p:nvSpPr>
            <p:spPr>
              <a:xfrm>
                <a:off x="15101561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정육면체 589">
                <a:extLst>
                  <a:ext uri="{FF2B5EF4-FFF2-40B4-BE49-F238E27FC236}">
                    <a16:creationId xmlns:a16="http://schemas.microsoft.com/office/drawing/2014/main" id="{1FFC2C46-49B3-4BE4-A2DF-8C957CA3DB10}"/>
                  </a:ext>
                </a:extLst>
              </p:cNvPr>
              <p:cNvSpPr/>
              <p:nvPr/>
            </p:nvSpPr>
            <p:spPr>
              <a:xfrm>
                <a:off x="15351508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정육면체 590">
                <a:extLst>
                  <a:ext uri="{FF2B5EF4-FFF2-40B4-BE49-F238E27FC236}">
                    <a16:creationId xmlns:a16="http://schemas.microsoft.com/office/drawing/2014/main" id="{2E6F083D-D560-4D5C-B115-62080C7B154F}"/>
                  </a:ext>
                </a:extLst>
              </p:cNvPr>
              <p:cNvSpPr/>
              <p:nvPr/>
            </p:nvSpPr>
            <p:spPr>
              <a:xfrm>
                <a:off x="15601773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정육면체 591">
                <a:extLst>
                  <a:ext uri="{FF2B5EF4-FFF2-40B4-BE49-F238E27FC236}">
                    <a16:creationId xmlns:a16="http://schemas.microsoft.com/office/drawing/2014/main" id="{B3AF8A41-5F9C-4C53-ABAB-9D24049942AD}"/>
                  </a:ext>
                </a:extLst>
              </p:cNvPr>
              <p:cNvSpPr/>
              <p:nvPr/>
            </p:nvSpPr>
            <p:spPr>
              <a:xfrm>
                <a:off x="15853309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정육면체 592">
                <a:extLst>
                  <a:ext uri="{FF2B5EF4-FFF2-40B4-BE49-F238E27FC236}">
                    <a16:creationId xmlns:a16="http://schemas.microsoft.com/office/drawing/2014/main" id="{2883CEF9-E44B-4C69-A47D-8C33AC615212}"/>
                  </a:ext>
                </a:extLst>
              </p:cNvPr>
              <p:cNvSpPr/>
              <p:nvPr/>
            </p:nvSpPr>
            <p:spPr>
              <a:xfrm>
                <a:off x="16104310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정육면체 593">
                <a:extLst>
                  <a:ext uri="{FF2B5EF4-FFF2-40B4-BE49-F238E27FC236}">
                    <a16:creationId xmlns:a16="http://schemas.microsoft.com/office/drawing/2014/main" id="{89457F7B-B11B-4ECE-AF90-3A4ABE676147}"/>
                  </a:ext>
                </a:extLst>
              </p:cNvPr>
              <p:cNvSpPr/>
              <p:nvPr/>
            </p:nvSpPr>
            <p:spPr>
              <a:xfrm>
                <a:off x="15023871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정육면체 594">
                <a:extLst>
                  <a:ext uri="{FF2B5EF4-FFF2-40B4-BE49-F238E27FC236}">
                    <a16:creationId xmlns:a16="http://schemas.microsoft.com/office/drawing/2014/main" id="{CFF92988-ECE8-4BDB-B8AC-3514AFFD631E}"/>
                  </a:ext>
                </a:extLst>
              </p:cNvPr>
              <p:cNvSpPr/>
              <p:nvPr/>
            </p:nvSpPr>
            <p:spPr>
              <a:xfrm>
                <a:off x="15273818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정육면체 595">
                <a:extLst>
                  <a:ext uri="{FF2B5EF4-FFF2-40B4-BE49-F238E27FC236}">
                    <a16:creationId xmlns:a16="http://schemas.microsoft.com/office/drawing/2014/main" id="{6DFAA0CA-1BCC-4759-ACD2-029FDE39775C}"/>
                  </a:ext>
                </a:extLst>
              </p:cNvPr>
              <p:cNvSpPr/>
              <p:nvPr/>
            </p:nvSpPr>
            <p:spPr>
              <a:xfrm>
                <a:off x="15525671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정육면체 596">
                <a:extLst>
                  <a:ext uri="{FF2B5EF4-FFF2-40B4-BE49-F238E27FC236}">
                    <a16:creationId xmlns:a16="http://schemas.microsoft.com/office/drawing/2014/main" id="{656503FF-840B-4E6C-BFC7-DE9EC5459AD6}"/>
                  </a:ext>
                </a:extLst>
              </p:cNvPr>
              <p:cNvSpPr/>
              <p:nvPr/>
            </p:nvSpPr>
            <p:spPr>
              <a:xfrm>
                <a:off x="15775619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정육면체 597">
                <a:extLst>
                  <a:ext uri="{FF2B5EF4-FFF2-40B4-BE49-F238E27FC236}">
                    <a16:creationId xmlns:a16="http://schemas.microsoft.com/office/drawing/2014/main" id="{909061B2-28FE-43F0-A5FB-47FA4A4DE614}"/>
                  </a:ext>
                </a:extLst>
              </p:cNvPr>
              <p:cNvSpPr/>
              <p:nvPr/>
            </p:nvSpPr>
            <p:spPr>
              <a:xfrm>
                <a:off x="16026620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정육면체 598">
                <a:extLst>
                  <a:ext uri="{FF2B5EF4-FFF2-40B4-BE49-F238E27FC236}">
                    <a16:creationId xmlns:a16="http://schemas.microsoft.com/office/drawing/2014/main" id="{0B0815FA-C2F5-4CF6-87B6-949F6ECABBF8}"/>
                  </a:ext>
                </a:extLst>
              </p:cNvPr>
              <p:cNvSpPr/>
              <p:nvPr/>
            </p:nvSpPr>
            <p:spPr>
              <a:xfrm>
                <a:off x="15023871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정육면체 599">
                <a:extLst>
                  <a:ext uri="{FF2B5EF4-FFF2-40B4-BE49-F238E27FC236}">
                    <a16:creationId xmlns:a16="http://schemas.microsoft.com/office/drawing/2014/main" id="{EEE8FF0A-82A0-4BE2-8D1B-0FED78BCD3BD}"/>
                  </a:ext>
                </a:extLst>
              </p:cNvPr>
              <p:cNvSpPr/>
              <p:nvPr/>
            </p:nvSpPr>
            <p:spPr>
              <a:xfrm>
                <a:off x="15273818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정육면체 600">
                <a:extLst>
                  <a:ext uri="{FF2B5EF4-FFF2-40B4-BE49-F238E27FC236}">
                    <a16:creationId xmlns:a16="http://schemas.microsoft.com/office/drawing/2014/main" id="{E658E44A-D6BA-49F1-949E-5BBAE459B337}"/>
                  </a:ext>
                </a:extLst>
              </p:cNvPr>
              <p:cNvSpPr/>
              <p:nvPr/>
            </p:nvSpPr>
            <p:spPr>
              <a:xfrm>
                <a:off x="15525671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정육면체 601">
                <a:extLst>
                  <a:ext uri="{FF2B5EF4-FFF2-40B4-BE49-F238E27FC236}">
                    <a16:creationId xmlns:a16="http://schemas.microsoft.com/office/drawing/2014/main" id="{A413FAD0-43A9-4B02-9486-F33A584D912D}"/>
                  </a:ext>
                </a:extLst>
              </p:cNvPr>
              <p:cNvSpPr/>
              <p:nvPr/>
            </p:nvSpPr>
            <p:spPr>
              <a:xfrm>
                <a:off x="15775619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정육면체 602">
                <a:extLst>
                  <a:ext uri="{FF2B5EF4-FFF2-40B4-BE49-F238E27FC236}">
                    <a16:creationId xmlns:a16="http://schemas.microsoft.com/office/drawing/2014/main" id="{F3A2FF4F-3389-4873-8AA2-0D6D3953854F}"/>
                  </a:ext>
                </a:extLst>
              </p:cNvPr>
              <p:cNvSpPr/>
              <p:nvPr/>
            </p:nvSpPr>
            <p:spPr>
              <a:xfrm>
                <a:off x="16026620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정육면체 603">
                <a:extLst>
                  <a:ext uri="{FF2B5EF4-FFF2-40B4-BE49-F238E27FC236}">
                    <a16:creationId xmlns:a16="http://schemas.microsoft.com/office/drawing/2014/main" id="{E609594C-AEEC-49BE-B12F-22767CF6D32D}"/>
                  </a:ext>
                </a:extLst>
              </p:cNvPr>
              <p:cNvSpPr/>
              <p:nvPr/>
            </p:nvSpPr>
            <p:spPr>
              <a:xfrm>
                <a:off x="15023871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정육면체 604">
                <a:extLst>
                  <a:ext uri="{FF2B5EF4-FFF2-40B4-BE49-F238E27FC236}">
                    <a16:creationId xmlns:a16="http://schemas.microsoft.com/office/drawing/2014/main" id="{B10D1C11-06D2-4C51-BBCF-8922C82AF978}"/>
                  </a:ext>
                </a:extLst>
              </p:cNvPr>
              <p:cNvSpPr/>
              <p:nvPr/>
            </p:nvSpPr>
            <p:spPr>
              <a:xfrm>
                <a:off x="15273818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정육면체 605">
                <a:extLst>
                  <a:ext uri="{FF2B5EF4-FFF2-40B4-BE49-F238E27FC236}">
                    <a16:creationId xmlns:a16="http://schemas.microsoft.com/office/drawing/2014/main" id="{DC7A8D4D-3980-4FFA-9DF4-344D8F286AB3}"/>
                  </a:ext>
                </a:extLst>
              </p:cNvPr>
              <p:cNvSpPr/>
              <p:nvPr/>
            </p:nvSpPr>
            <p:spPr>
              <a:xfrm>
                <a:off x="15525671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정육면체 606">
                <a:extLst>
                  <a:ext uri="{FF2B5EF4-FFF2-40B4-BE49-F238E27FC236}">
                    <a16:creationId xmlns:a16="http://schemas.microsoft.com/office/drawing/2014/main" id="{C1F214FF-5489-40D6-8EF4-419263616F43}"/>
                  </a:ext>
                </a:extLst>
              </p:cNvPr>
              <p:cNvSpPr/>
              <p:nvPr/>
            </p:nvSpPr>
            <p:spPr>
              <a:xfrm>
                <a:off x="15775619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정육면체 607">
                <a:extLst>
                  <a:ext uri="{FF2B5EF4-FFF2-40B4-BE49-F238E27FC236}">
                    <a16:creationId xmlns:a16="http://schemas.microsoft.com/office/drawing/2014/main" id="{7281A167-9F87-4BE1-A1BE-6E1BCA709168}"/>
                  </a:ext>
                </a:extLst>
              </p:cNvPr>
              <p:cNvSpPr/>
              <p:nvPr/>
            </p:nvSpPr>
            <p:spPr>
              <a:xfrm>
                <a:off x="16026620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정육면체 608">
                <a:extLst>
                  <a:ext uri="{FF2B5EF4-FFF2-40B4-BE49-F238E27FC236}">
                    <a16:creationId xmlns:a16="http://schemas.microsoft.com/office/drawing/2014/main" id="{89204C12-ADE6-4CB7-BA41-0659F0F804F9}"/>
                  </a:ext>
                </a:extLst>
              </p:cNvPr>
              <p:cNvSpPr/>
              <p:nvPr/>
            </p:nvSpPr>
            <p:spPr>
              <a:xfrm>
                <a:off x="15023871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정육면체 609">
                <a:extLst>
                  <a:ext uri="{FF2B5EF4-FFF2-40B4-BE49-F238E27FC236}">
                    <a16:creationId xmlns:a16="http://schemas.microsoft.com/office/drawing/2014/main" id="{936F2212-3D24-456C-85CD-20FAD079B27C}"/>
                  </a:ext>
                </a:extLst>
              </p:cNvPr>
              <p:cNvSpPr/>
              <p:nvPr/>
            </p:nvSpPr>
            <p:spPr>
              <a:xfrm>
                <a:off x="15273818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정육면체 610">
                <a:extLst>
                  <a:ext uri="{FF2B5EF4-FFF2-40B4-BE49-F238E27FC236}">
                    <a16:creationId xmlns:a16="http://schemas.microsoft.com/office/drawing/2014/main" id="{EA5566C3-AE75-420E-9598-1F9C3893F04E}"/>
                  </a:ext>
                </a:extLst>
              </p:cNvPr>
              <p:cNvSpPr/>
              <p:nvPr/>
            </p:nvSpPr>
            <p:spPr>
              <a:xfrm>
                <a:off x="15525671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12" name="정육면체 611">
                <a:extLst>
                  <a:ext uri="{FF2B5EF4-FFF2-40B4-BE49-F238E27FC236}">
                    <a16:creationId xmlns:a16="http://schemas.microsoft.com/office/drawing/2014/main" id="{B059C972-3846-4BA9-BF82-04FD1EE298DC}"/>
                  </a:ext>
                </a:extLst>
              </p:cNvPr>
              <p:cNvSpPr/>
              <p:nvPr/>
            </p:nvSpPr>
            <p:spPr>
              <a:xfrm>
                <a:off x="15775619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13" name="정육면체 612">
                <a:extLst>
                  <a:ext uri="{FF2B5EF4-FFF2-40B4-BE49-F238E27FC236}">
                    <a16:creationId xmlns:a16="http://schemas.microsoft.com/office/drawing/2014/main" id="{A20FE0BF-294E-4BC9-A012-D2B9D68410E7}"/>
                  </a:ext>
                </a:extLst>
              </p:cNvPr>
              <p:cNvSpPr/>
              <p:nvPr/>
            </p:nvSpPr>
            <p:spPr>
              <a:xfrm>
                <a:off x="16026620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14" name="정육면체 613">
                <a:extLst>
                  <a:ext uri="{FF2B5EF4-FFF2-40B4-BE49-F238E27FC236}">
                    <a16:creationId xmlns:a16="http://schemas.microsoft.com/office/drawing/2014/main" id="{DCAC1ABB-3403-4F13-AA1D-CCF8EE183D5E}"/>
                  </a:ext>
                </a:extLst>
              </p:cNvPr>
              <p:cNvSpPr/>
              <p:nvPr/>
            </p:nvSpPr>
            <p:spPr>
              <a:xfrm>
                <a:off x="15023871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15" name="정육면체 614">
                <a:extLst>
                  <a:ext uri="{FF2B5EF4-FFF2-40B4-BE49-F238E27FC236}">
                    <a16:creationId xmlns:a16="http://schemas.microsoft.com/office/drawing/2014/main" id="{C6F44F6A-A1C4-4E48-8DB6-BF0D56DB4C9E}"/>
                  </a:ext>
                </a:extLst>
              </p:cNvPr>
              <p:cNvSpPr/>
              <p:nvPr/>
            </p:nvSpPr>
            <p:spPr>
              <a:xfrm>
                <a:off x="15273818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16" name="정육면체 615">
                <a:extLst>
                  <a:ext uri="{FF2B5EF4-FFF2-40B4-BE49-F238E27FC236}">
                    <a16:creationId xmlns:a16="http://schemas.microsoft.com/office/drawing/2014/main" id="{0CF6986D-AF2D-439A-B2A3-C650AF0AD391}"/>
                  </a:ext>
                </a:extLst>
              </p:cNvPr>
              <p:cNvSpPr/>
              <p:nvPr/>
            </p:nvSpPr>
            <p:spPr>
              <a:xfrm>
                <a:off x="15524083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17" name="정육면체 616">
                <a:extLst>
                  <a:ext uri="{FF2B5EF4-FFF2-40B4-BE49-F238E27FC236}">
                    <a16:creationId xmlns:a16="http://schemas.microsoft.com/office/drawing/2014/main" id="{620248F7-024E-425F-9651-23A1A48191A3}"/>
                  </a:ext>
                </a:extLst>
              </p:cNvPr>
              <p:cNvSpPr/>
              <p:nvPr/>
            </p:nvSpPr>
            <p:spPr>
              <a:xfrm>
                <a:off x="15775619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18" name="정육면체 617">
                <a:extLst>
                  <a:ext uri="{FF2B5EF4-FFF2-40B4-BE49-F238E27FC236}">
                    <a16:creationId xmlns:a16="http://schemas.microsoft.com/office/drawing/2014/main" id="{B8B73C03-CD9D-443B-A8DF-817D262C29BD}"/>
                  </a:ext>
                </a:extLst>
              </p:cNvPr>
              <p:cNvSpPr/>
              <p:nvPr/>
            </p:nvSpPr>
            <p:spPr>
              <a:xfrm>
                <a:off x="16026620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9" name="그룹 618">
              <a:extLst>
                <a:ext uri="{FF2B5EF4-FFF2-40B4-BE49-F238E27FC236}">
                  <a16:creationId xmlns:a16="http://schemas.microsoft.com/office/drawing/2014/main" id="{36783327-61D3-42D7-9F6F-BBEC59B190C8}"/>
                </a:ext>
              </a:extLst>
            </p:cNvPr>
            <p:cNvGrpSpPr/>
            <p:nvPr/>
          </p:nvGrpSpPr>
          <p:grpSpPr>
            <a:xfrm>
              <a:off x="7432658" y="1604481"/>
              <a:ext cx="1333951" cy="1310400"/>
              <a:chOff x="15023871" y="3475048"/>
              <a:chExt cx="2223353" cy="2184100"/>
            </a:xfrm>
            <a:solidFill>
              <a:schemeClr val="accent6">
                <a:lumMod val="75000"/>
                <a:alpha val="88000"/>
              </a:schemeClr>
            </a:solidFill>
          </p:grpSpPr>
          <p:sp>
            <p:nvSpPr>
              <p:cNvPr id="620" name="정육면체 619">
                <a:extLst>
                  <a:ext uri="{FF2B5EF4-FFF2-40B4-BE49-F238E27FC236}">
                    <a16:creationId xmlns:a16="http://schemas.microsoft.com/office/drawing/2014/main" id="{D1DD546B-AA41-4FAB-B156-1BE52CEBBEEF}"/>
                  </a:ext>
                </a:extLst>
              </p:cNvPr>
              <p:cNvSpPr/>
              <p:nvPr/>
            </p:nvSpPr>
            <p:spPr>
              <a:xfrm>
                <a:off x="15915397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21" name="정육면체 620">
                <a:extLst>
                  <a:ext uri="{FF2B5EF4-FFF2-40B4-BE49-F238E27FC236}">
                    <a16:creationId xmlns:a16="http://schemas.microsoft.com/office/drawing/2014/main" id="{5FEA9BE2-939D-4DC3-8E32-DC63C0DBEF33}"/>
                  </a:ext>
                </a:extLst>
              </p:cNvPr>
              <p:cNvSpPr/>
              <p:nvPr/>
            </p:nvSpPr>
            <p:spPr>
              <a:xfrm>
                <a:off x="16165344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22" name="정육면체 621">
                <a:extLst>
                  <a:ext uri="{FF2B5EF4-FFF2-40B4-BE49-F238E27FC236}">
                    <a16:creationId xmlns:a16="http://schemas.microsoft.com/office/drawing/2014/main" id="{A8672E7C-CA7A-4631-8C17-114CC7D86D91}"/>
                  </a:ext>
                </a:extLst>
              </p:cNvPr>
              <p:cNvSpPr/>
              <p:nvPr/>
            </p:nvSpPr>
            <p:spPr>
              <a:xfrm>
                <a:off x="16417197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23" name="정육면체 622">
                <a:extLst>
                  <a:ext uri="{FF2B5EF4-FFF2-40B4-BE49-F238E27FC236}">
                    <a16:creationId xmlns:a16="http://schemas.microsoft.com/office/drawing/2014/main" id="{5725B64B-19D4-4427-99BF-EE0EE1CDD586}"/>
                  </a:ext>
                </a:extLst>
              </p:cNvPr>
              <p:cNvSpPr/>
              <p:nvPr/>
            </p:nvSpPr>
            <p:spPr>
              <a:xfrm>
                <a:off x="16667145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24" name="정육면체 623">
                <a:extLst>
                  <a:ext uri="{FF2B5EF4-FFF2-40B4-BE49-F238E27FC236}">
                    <a16:creationId xmlns:a16="http://schemas.microsoft.com/office/drawing/2014/main" id="{70D26771-BC38-406C-A02D-401403DB547C}"/>
                  </a:ext>
                </a:extLst>
              </p:cNvPr>
              <p:cNvSpPr/>
              <p:nvPr/>
            </p:nvSpPr>
            <p:spPr>
              <a:xfrm>
                <a:off x="16916558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25" name="정육면체 624">
                <a:extLst>
                  <a:ext uri="{FF2B5EF4-FFF2-40B4-BE49-F238E27FC236}">
                    <a16:creationId xmlns:a16="http://schemas.microsoft.com/office/drawing/2014/main" id="{47590855-C799-4D31-AC3D-78FE02F2FB6D}"/>
                  </a:ext>
                </a:extLst>
              </p:cNvPr>
              <p:cNvSpPr/>
              <p:nvPr/>
            </p:nvSpPr>
            <p:spPr>
              <a:xfrm>
                <a:off x="15915397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26" name="정육면체 625">
                <a:extLst>
                  <a:ext uri="{FF2B5EF4-FFF2-40B4-BE49-F238E27FC236}">
                    <a16:creationId xmlns:a16="http://schemas.microsoft.com/office/drawing/2014/main" id="{7AF7B760-BD3D-446A-ADD5-AB70B71CDF3B}"/>
                  </a:ext>
                </a:extLst>
              </p:cNvPr>
              <p:cNvSpPr/>
              <p:nvPr/>
            </p:nvSpPr>
            <p:spPr>
              <a:xfrm>
                <a:off x="16165344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27" name="정육면체 626">
                <a:extLst>
                  <a:ext uri="{FF2B5EF4-FFF2-40B4-BE49-F238E27FC236}">
                    <a16:creationId xmlns:a16="http://schemas.microsoft.com/office/drawing/2014/main" id="{E6BADCDA-5B89-44E9-9C38-106E73CA981F}"/>
                  </a:ext>
                </a:extLst>
              </p:cNvPr>
              <p:cNvSpPr/>
              <p:nvPr/>
            </p:nvSpPr>
            <p:spPr>
              <a:xfrm>
                <a:off x="16417197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28" name="정육면체 627">
                <a:extLst>
                  <a:ext uri="{FF2B5EF4-FFF2-40B4-BE49-F238E27FC236}">
                    <a16:creationId xmlns:a16="http://schemas.microsoft.com/office/drawing/2014/main" id="{988ECABD-8434-455B-BFAF-FC9236FB13F3}"/>
                  </a:ext>
                </a:extLst>
              </p:cNvPr>
              <p:cNvSpPr/>
              <p:nvPr/>
            </p:nvSpPr>
            <p:spPr>
              <a:xfrm>
                <a:off x="16667145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29" name="정육면체 628">
                <a:extLst>
                  <a:ext uri="{FF2B5EF4-FFF2-40B4-BE49-F238E27FC236}">
                    <a16:creationId xmlns:a16="http://schemas.microsoft.com/office/drawing/2014/main" id="{56441E0E-B7B1-4C81-A1EC-DF7819CB72B6}"/>
                  </a:ext>
                </a:extLst>
              </p:cNvPr>
              <p:cNvSpPr/>
              <p:nvPr/>
            </p:nvSpPr>
            <p:spPr>
              <a:xfrm>
                <a:off x="16916558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30" name="정육면체 629">
                <a:extLst>
                  <a:ext uri="{FF2B5EF4-FFF2-40B4-BE49-F238E27FC236}">
                    <a16:creationId xmlns:a16="http://schemas.microsoft.com/office/drawing/2014/main" id="{669F50D6-A570-4F45-96EA-C2A2400CF4BD}"/>
                  </a:ext>
                </a:extLst>
              </p:cNvPr>
              <p:cNvSpPr/>
              <p:nvPr/>
            </p:nvSpPr>
            <p:spPr>
              <a:xfrm>
                <a:off x="15915397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정육면체 630">
                <a:extLst>
                  <a:ext uri="{FF2B5EF4-FFF2-40B4-BE49-F238E27FC236}">
                    <a16:creationId xmlns:a16="http://schemas.microsoft.com/office/drawing/2014/main" id="{078340D5-2816-4CA9-A15A-27227EB027EB}"/>
                  </a:ext>
                </a:extLst>
              </p:cNvPr>
              <p:cNvSpPr/>
              <p:nvPr/>
            </p:nvSpPr>
            <p:spPr>
              <a:xfrm>
                <a:off x="16165344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32" name="정육면체 631">
                <a:extLst>
                  <a:ext uri="{FF2B5EF4-FFF2-40B4-BE49-F238E27FC236}">
                    <a16:creationId xmlns:a16="http://schemas.microsoft.com/office/drawing/2014/main" id="{1B794792-7A47-492D-B1FA-D70C3D211C83}"/>
                  </a:ext>
                </a:extLst>
              </p:cNvPr>
              <p:cNvSpPr/>
              <p:nvPr/>
            </p:nvSpPr>
            <p:spPr>
              <a:xfrm>
                <a:off x="16417197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33" name="정육면체 632">
                <a:extLst>
                  <a:ext uri="{FF2B5EF4-FFF2-40B4-BE49-F238E27FC236}">
                    <a16:creationId xmlns:a16="http://schemas.microsoft.com/office/drawing/2014/main" id="{E35C99AA-19BA-4B31-A70E-0287370BA012}"/>
                  </a:ext>
                </a:extLst>
              </p:cNvPr>
              <p:cNvSpPr/>
              <p:nvPr/>
            </p:nvSpPr>
            <p:spPr>
              <a:xfrm>
                <a:off x="16667145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34" name="정육면체 633">
                <a:extLst>
                  <a:ext uri="{FF2B5EF4-FFF2-40B4-BE49-F238E27FC236}">
                    <a16:creationId xmlns:a16="http://schemas.microsoft.com/office/drawing/2014/main" id="{5306F32A-A0AF-4FED-A69C-B68C159BAB8B}"/>
                  </a:ext>
                </a:extLst>
              </p:cNvPr>
              <p:cNvSpPr/>
              <p:nvPr/>
            </p:nvSpPr>
            <p:spPr>
              <a:xfrm>
                <a:off x="16916558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35" name="정육면체 634">
                <a:extLst>
                  <a:ext uri="{FF2B5EF4-FFF2-40B4-BE49-F238E27FC236}">
                    <a16:creationId xmlns:a16="http://schemas.microsoft.com/office/drawing/2014/main" id="{7B75D2FB-5258-41E9-A8F0-AAC874E63DE0}"/>
                  </a:ext>
                </a:extLst>
              </p:cNvPr>
              <p:cNvSpPr/>
              <p:nvPr/>
            </p:nvSpPr>
            <p:spPr>
              <a:xfrm>
                <a:off x="15915397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36" name="정육면체 635">
                <a:extLst>
                  <a:ext uri="{FF2B5EF4-FFF2-40B4-BE49-F238E27FC236}">
                    <a16:creationId xmlns:a16="http://schemas.microsoft.com/office/drawing/2014/main" id="{494D0923-B703-4F92-A5F4-ADED50316F6E}"/>
                  </a:ext>
                </a:extLst>
              </p:cNvPr>
              <p:cNvSpPr/>
              <p:nvPr/>
            </p:nvSpPr>
            <p:spPr>
              <a:xfrm>
                <a:off x="16165344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37" name="정육면체 636">
                <a:extLst>
                  <a:ext uri="{FF2B5EF4-FFF2-40B4-BE49-F238E27FC236}">
                    <a16:creationId xmlns:a16="http://schemas.microsoft.com/office/drawing/2014/main" id="{70F676F4-7C94-42DF-BE8C-11AF2F7D8199}"/>
                  </a:ext>
                </a:extLst>
              </p:cNvPr>
              <p:cNvSpPr/>
              <p:nvPr/>
            </p:nvSpPr>
            <p:spPr>
              <a:xfrm>
                <a:off x="16417197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38" name="정육면체 637">
                <a:extLst>
                  <a:ext uri="{FF2B5EF4-FFF2-40B4-BE49-F238E27FC236}">
                    <a16:creationId xmlns:a16="http://schemas.microsoft.com/office/drawing/2014/main" id="{2309664D-9539-4B70-8048-5F5AB07E8F82}"/>
                  </a:ext>
                </a:extLst>
              </p:cNvPr>
              <p:cNvSpPr/>
              <p:nvPr/>
            </p:nvSpPr>
            <p:spPr>
              <a:xfrm>
                <a:off x="16667145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39" name="정육면체 638">
                <a:extLst>
                  <a:ext uri="{FF2B5EF4-FFF2-40B4-BE49-F238E27FC236}">
                    <a16:creationId xmlns:a16="http://schemas.microsoft.com/office/drawing/2014/main" id="{534CE96B-9D3E-4209-9AD0-9953AB6BA884}"/>
                  </a:ext>
                </a:extLst>
              </p:cNvPr>
              <p:cNvSpPr/>
              <p:nvPr/>
            </p:nvSpPr>
            <p:spPr>
              <a:xfrm>
                <a:off x="16916558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40" name="정육면체 639">
                <a:extLst>
                  <a:ext uri="{FF2B5EF4-FFF2-40B4-BE49-F238E27FC236}">
                    <a16:creationId xmlns:a16="http://schemas.microsoft.com/office/drawing/2014/main" id="{B2BBFE54-CFA2-4D69-9D96-F367A895B07D}"/>
                  </a:ext>
                </a:extLst>
              </p:cNvPr>
              <p:cNvSpPr/>
              <p:nvPr/>
            </p:nvSpPr>
            <p:spPr>
              <a:xfrm>
                <a:off x="15915397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41" name="정육면체 640">
                <a:extLst>
                  <a:ext uri="{FF2B5EF4-FFF2-40B4-BE49-F238E27FC236}">
                    <a16:creationId xmlns:a16="http://schemas.microsoft.com/office/drawing/2014/main" id="{7F406F74-3A23-48EA-98AD-614E60DB70CF}"/>
                  </a:ext>
                </a:extLst>
              </p:cNvPr>
              <p:cNvSpPr/>
              <p:nvPr/>
            </p:nvSpPr>
            <p:spPr>
              <a:xfrm>
                <a:off x="16165344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42" name="정육면체 641">
                <a:extLst>
                  <a:ext uri="{FF2B5EF4-FFF2-40B4-BE49-F238E27FC236}">
                    <a16:creationId xmlns:a16="http://schemas.microsoft.com/office/drawing/2014/main" id="{D25D0F5B-00C1-46B9-8804-A0AEEF7E6192}"/>
                  </a:ext>
                </a:extLst>
              </p:cNvPr>
              <p:cNvSpPr/>
              <p:nvPr/>
            </p:nvSpPr>
            <p:spPr>
              <a:xfrm>
                <a:off x="16415609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43" name="정육면체 642">
                <a:extLst>
                  <a:ext uri="{FF2B5EF4-FFF2-40B4-BE49-F238E27FC236}">
                    <a16:creationId xmlns:a16="http://schemas.microsoft.com/office/drawing/2014/main" id="{8353A7FA-9938-4E0F-81A4-BE565ECECB10}"/>
                  </a:ext>
                </a:extLst>
              </p:cNvPr>
              <p:cNvSpPr/>
              <p:nvPr/>
            </p:nvSpPr>
            <p:spPr>
              <a:xfrm>
                <a:off x="16667145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44" name="정육면체 643">
                <a:extLst>
                  <a:ext uri="{FF2B5EF4-FFF2-40B4-BE49-F238E27FC236}">
                    <a16:creationId xmlns:a16="http://schemas.microsoft.com/office/drawing/2014/main" id="{67CB1504-D91B-4942-9FF0-595B2B217D2B}"/>
                  </a:ext>
                </a:extLst>
              </p:cNvPr>
              <p:cNvSpPr/>
              <p:nvPr/>
            </p:nvSpPr>
            <p:spPr>
              <a:xfrm>
                <a:off x="16916558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45" name="정육면체 644">
                <a:extLst>
                  <a:ext uri="{FF2B5EF4-FFF2-40B4-BE49-F238E27FC236}">
                    <a16:creationId xmlns:a16="http://schemas.microsoft.com/office/drawing/2014/main" id="{E403A1B0-CFE2-4DC5-9A89-4A9E92A6A3CC}"/>
                  </a:ext>
                </a:extLst>
              </p:cNvPr>
              <p:cNvSpPr/>
              <p:nvPr/>
            </p:nvSpPr>
            <p:spPr>
              <a:xfrm>
                <a:off x="15832905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46" name="정육면체 645">
                <a:extLst>
                  <a:ext uri="{FF2B5EF4-FFF2-40B4-BE49-F238E27FC236}">
                    <a16:creationId xmlns:a16="http://schemas.microsoft.com/office/drawing/2014/main" id="{FB426D22-65B9-418A-825F-F6DC0B89F2F9}"/>
                  </a:ext>
                </a:extLst>
              </p:cNvPr>
              <p:cNvSpPr/>
              <p:nvPr/>
            </p:nvSpPr>
            <p:spPr>
              <a:xfrm>
                <a:off x="16082852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정육면체 646">
                <a:extLst>
                  <a:ext uri="{FF2B5EF4-FFF2-40B4-BE49-F238E27FC236}">
                    <a16:creationId xmlns:a16="http://schemas.microsoft.com/office/drawing/2014/main" id="{8820E4F7-2E3C-4898-AA36-249666EC61E8}"/>
                  </a:ext>
                </a:extLst>
              </p:cNvPr>
              <p:cNvSpPr/>
              <p:nvPr/>
            </p:nvSpPr>
            <p:spPr>
              <a:xfrm>
                <a:off x="16334705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정육면체 647">
                <a:extLst>
                  <a:ext uri="{FF2B5EF4-FFF2-40B4-BE49-F238E27FC236}">
                    <a16:creationId xmlns:a16="http://schemas.microsoft.com/office/drawing/2014/main" id="{0AA06AE3-C29C-4708-BC40-22225D8C5438}"/>
                  </a:ext>
                </a:extLst>
              </p:cNvPr>
              <p:cNvSpPr/>
              <p:nvPr/>
            </p:nvSpPr>
            <p:spPr>
              <a:xfrm>
                <a:off x="16584653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49" name="정육면체 648">
                <a:extLst>
                  <a:ext uri="{FF2B5EF4-FFF2-40B4-BE49-F238E27FC236}">
                    <a16:creationId xmlns:a16="http://schemas.microsoft.com/office/drawing/2014/main" id="{EE3C2B32-B2D2-40C8-808A-077EE0BC4B3B}"/>
                  </a:ext>
                </a:extLst>
              </p:cNvPr>
              <p:cNvSpPr/>
              <p:nvPr/>
            </p:nvSpPr>
            <p:spPr>
              <a:xfrm>
                <a:off x="16834066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50" name="정육면체 649">
                <a:extLst>
                  <a:ext uri="{FF2B5EF4-FFF2-40B4-BE49-F238E27FC236}">
                    <a16:creationId xmlns:a16="http://schemas.microsoft.com/office/drawing/2014/main" id="{A17F01E6-B00F-4955-9703-B64C95F04E4D}"/>
                  </a:ext>
                </a:extLst>
              </p:cNvPr>
              <p:cNvSpPr/>
              <p:nvPr/>
            </p:nvSpPr>
            <p:spPr>
              <a:xfrm>
                <a:off x="15832905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51" name="정육면체 650">
                <a:extLst>
                  <a:ext uri="{FF2B5EF4-FFF2-40B4-BE49-F238E27FC236}">
                    <a16:creationId xmlns:a16="http://schemas.microsoft.com/office/drawing/2014/main" id="{6FEB830B-BB98-471B-AB92-FB3BDE3EB1D2}"/>
                  </a:ext>
                </a:extLst>
              </p:cNvPr>
              <p:cNvSpPr/>
              <p:nvPr/>
            </p:nvSpPr>
            <p:spPr>
              <a:xfrm>
                <a:off x="16082852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52" name="정육면체 651">
                <a:extLst>
                  <a:ext uri="{FF2B5EF4-FFF2-40B4-BE49-F238E27FC236}">
                    <a16:creationId xmlns:a16="http://schemas.microsoft.com/office/drawing/2014/main" id="{E8E23B35-45EB-49C1-BE32-E3278D232E92}"/>
                  </a:ext>
                </a:extLst>
              </p:cNvPr>
              <p:cNvSpPr/>
              <p:nvPr/>
            </p:nvSpPr>
            <p:spPr>
              <a:xfrm>
                <a:off x="16334705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53" name="정육면체 652">
                <a:extLst>
                  <a:ext uri="{FF2B5EF4-FFF2-40B4-BE49-F238E27FC236}">
                    <a16:creationId xmlns:a16="http://schemas.microsoft.com/office/drawing/2014/main" id="{86128328-B512-4434-8B75-48440DF23429}"/>
                  </a:ext>
                </a:extLst>
              </p:cNvPr>
              <p:cNvSpPr/>
              <p:nvPr/>
            </p:nvSpPr>
            <p:spPr>
              <a:xfrm>
                <a:off x="16584653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54" name="정육면체 653">
                <a:extLst>
                  <a:ext uri="{FF2B5EF4-FFF2-40B4-BE49-F238E27FC236}">
                    <a16:creationId xmlns:a16="http://schemas.microsoft.com/office/drawing/2014/main" id="{42E9B862-43B4-4E67-A07D-149BE93DCBCD}"/>
                  </a:ext>
                </a:extLst>
              </p:cNvPr>
              <p:cNvSpPr/>
              <p:nvPr/>
            </p:nvSpPr>
            <p:spPr>
              <a:xfrm>
                <a:off x="16834066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55" name="정육면체 654">
                <a:extLst>
                  <a:ext uri="{FF2B5EF4-FFF2-40B4-BE49-F238E27FC236}">
                    <a16:creationId xmlns:a16="http://schemas.microsoft.com/office/drawing/2014/main" id="{6963577B-94AA-45FE-A8AA-B43B5AB11686}"/>
                  </a:ext>
                </a:extLst>
              </p:cNvPr>
              <p:cNvSpPr/>
              <p:nvPr/>
            </p:nvSpPr>
            <p:spPr>
              <a:xfrm>
                <a:off x="15832905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56" name="정육면체 655">
                <a:extLst>
                  <a:ext uri="{FF2B5EF4-FFF2-40B4-BE49-F238E27FC236}">
                    <a16:creationId xmlns:a16="http://schemas.microsoft.com/office/drawing/2014/main" id="{71BD2F83-CAAE-4AE2-952D-A589B946A295}"/>
                  </a:ext>
                </a:extLst>
              </p:cNvPr>
              <p:cNvSpPr/>
              <p:nvPr/>
            </p:nvSpPr>
            <p:spPr>
              <a:xfrm>
                <a:off x="16082852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57" name="정육면체 656">
                <a:extLst>
                  <a:ext uri="{FF2B5EF4-FFF2-40B4-BE49-F238E27FC236}">
                    <a16:creationId xmlns:a16="http://schemas.microsoft.com/office/drawing/2014/main" id="{5F5AFC89-B5E7-44B9-84C5-BCB27F9FFCF5}"/>
                  </a:ext>
                </a:extLst>
              </p:cNvPr>
              <p:cNvSpPr/>
              <p:nvPr/>
            </p:nvSpPr>
            <p:spPr>
              <a:xfrm>
                <a:off x="16334705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58" name="정육면체 657">
                <a:extLst>
                  <a:ext uri="{FF2B5EF4-FFF2-40B4-BE49-F238E27FC236}">
                    <a16:creationId xmlns:a16="http://schemas.microsoft.com/office/drawing/2014/main" id="{C5F8014C-6C5F-45A9-B7CA-2FE3E9A87657}"/>
                  </a:ext>
                </a:extLst>
              </p:cNvPr>
              <p:cNvSpPr/>
              <p:nvPr/>
            </p:nvSpPr>
            <p:spPr>
              <a:xfrm>
                <a:off x="16584653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59" name="정육면체 658">
                <a:extLst>
                  <a:ext uri="{FF2B5EF4-FFF2-40B4-BE49-F238E27FC236}">
                    <a16:creationId xmlns:a16="http://schemas.microsoft.com/office/drawing/2014/main" id="{83324AA2-94BC-4945-AC63-0D7DEA5D1630}"/>
                  </a:ext>
                </a:extLst>
              </p:cNvPr>
              <p:cNvSpPr/>
              <p:nvPr/>
            </p:nvSpPr>
            <p:spPr>
              <a:xfrm>
                <a:off x="16834066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60" name="정육면체 659">
                <a:extLst>
                  <a:ext uri="{FF2B5EF4-FFF2-40B4-BE49-F238E27FC236}">
                    <a16:creationId xmlns:a16="http://schemas.microsoft.com/office/drawing/2014/main" id="{D01AF1D3-F874-4FC6-99C7-36466657362E}"/>
                  </a:ext>
                </a:extLst>
              </p:cNvPr>
              <p:cNvSpPr/>
              <p:nvPr/>
            </p:nvSpPr>
            <p:spPr>
              <a:xfrm>
                <a:off x="15832905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61" name="정육면체 660">
                <a:extLst>
                  <a:ext uri="{FF2B5EF4-FFF2-40B4-BE49-F238E27FC236}">
                    <a16:creationId xmlns:a16="http://schemas.microsoft.com/office/drawing/2014/main" id="{1C014E2E-DA62-40DB-8AEC-FB1EF685575E}"/>
                  </a:ext>
                </a:extLst>
              </p:cNvPr>
              <p:cNvSpPr/>
              <p:nvPr/>
            </p:nvSpPr>
            <p:spPr>
              <a:xfrm>
                <a:off x="16082852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62" name="정육면체 661">
                <a:extLst>
                  <a:ext uri="{FF2B5EF4-FFF2-40B4-BE49-F238E27FC236}">
                    <a16:creationId xmlns:a16="http://schemas.microsoft.com/office/drawing/2014/main" id="{4D93052C-84A8-48A8-8C74-449999B4910A}"/>
                  </a:ext>
                </a:extLst>
              </p:cNvPr>
              <p:cNvSpPr/>
              <p:nvPr/>
            </p:nvSpPr>
            <p:spPr>
              <a:xfrm>
                <a:off x="16334705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63" name="정육면체 662">
                <a:extLst>
                  <a:ext uri="{FF2B5EF4-FFF2-40B4-BE49-F238E27FC236}">
                    <a16:creationId xmlns:a16="http://schemas.microsoft.com/office/drawing/2014/main" id="{1ED5E961-B31C-4B8A-AB2B-D54EFF13DDE3}"/>
                  </a:ext>
                </a:extLst>
              </p:cNvPr>
              <p:cNvSpPr/>
              <p:nvPr/>
            </p:nvSpPr>
            <p:spPr>
              <a:xfrm>
                <a:off x="16584653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64" name="정육면체 663">
                <a:extLst>
                  <a:ext uri="{FF2B5EF4-FFF2-40B4-BE49-F238E27FC236}">
                    <a16:creationId xmlns:a16="http://schemas.microsoft.com/office/drawing/2014/main" id="{057987B2-FA1F-416A-97CE-B5082ECDAC5C}"/>
                  </a:ext>
                </a:extLst>
              </p:cNvPr>
              <p:cNvSpPr/>
              <p:nvPr/>
            </p:nvSpPr>
            <p:spPr>
              <a:xfrm>
                <a:off x="16834066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65" name="정육면체 664">
                <a:extLst>
                  <a:ext uri="{FF2B5EF4-FFF2-40B4-BE49-F238E27FC236}">
                    <a16:creationId xmlns:a16="http://schemas.microsoft.com/office/drawing/2014/main" id="{0F0C333E-18D8-48E4-874B-FBB2A6A27928}"/>
                  </a:ext>
                </a:extLst>
              </p:cNvPr>
              <p:cNvSpPr/>
              <p:nvPr/>
            </p:nvSpPr>
            <p:spPr>
              <a:xfrm>
                <a:off x="15832905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66" name="정육면체 665">
                <a:extLst>
                  <a:ext uri="{FF2B5EF4-FFF2-40B4-BE49-F238E27FC236}">
                    <a16:creationId xmlns:a16="http://schemas.microsoft.com/office/drawing/2014/main" id="{0E76CCCC-C5B9-476F-A4D4-5D7059FED4B9}"/>
                  </a:ext>
                </a:extLst>
              </p:cNvPr>
              <p:cNvSpPr/>
              <p:nvPr/>
            </p:nvSpPr>
            <p:spPr>
              <a:xfrm>
                <a:off x="16082852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67" name="정육면체 666">
                <a:extLst>
                  <a:ext uri="{FF2B5EF4-FFF2-40B4-BE49-F238E27FC236}">
                    <a16:creationId xmlns:a16="http://schemas.microsoft.com/office/drawing/2014/main" id="{61904D55-94D4-49C3-B862-0B334EA707FC}"/>
                  </a:ext>
                </a:extLst>
              </p:cNvPr>
              <p:cNvSpPr/>
              <p:nvPr/>
            </p:nvSpPr>
            <p:spPr>
              <a:xfrm>
                <a:off x="16333117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68" name="정육면체 667">
                <a:extLst>
                  <a:ext uri="{FF2B5EF4-FFF2-40B4-BE49-F238E27FC236}">
                    <a16:creationId xmlns:a16="http://schemas.microsoft.com/office/drawing/2014/main" id="{19CEC346-443D-44D8-BBB1-44E19D5739A8}"/>
                  </a:ext>
                </a:extLst>
              </p:cNvPr>
              <p:cNvSpPr/>
              <p:nvPr/>
            </p:nvSpPr>
            <p:spPr>
              <a:xfrm>
                <a:off x="16584653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69" name="정육면체 668">
                <a:extLst>
                  <a:ext uri="{FF2B5EF4-FFF2-40B4-BE49-F238E27FC236}">
                    <a16:creationId xmlns:a16="http://schemas.microsoft.com/office/drawing/2014/main" id="{8B96E84A-A3B6-425D-B29A-F13A64E4FD16}"/>
                  </a:ext>
                </a:extLst>
              </p:cNvPr>
              <p:cNvSpPr/>
              <p:nvPr/>
            </p:nvSpPr>
            <p:spPr>
              <a:xfrm>
                <a:off x="16834066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70" name="정육면체 669">
                <a:extLst>
                  <a:ext uri="{FF2B5EF4-FFF2-40B4-BE49-F238E27FC236}">
                    <a16:creationId xmlns:a16="http://schemas.microsoft.com/office/drawing/2014/main" id="{FBD3BCE3-A651-4061-811A-0DA953C942BD}"/>
                  </a:ext>
                </a:extLst>
              </p:cNvPr>
              <p:cNvSpPr/>
              <p:nvPr/>
            </p:nvSpPr>
            <p:spPr>
              <a:xfrm>
                <a:off x="15748825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71" name="정육면체 670">
                <a:extLst>
                  <a:ext uri="{FF2B5EF4-FFF2-40B4-BE49-F238E27FC236}">
                    <a16:creationId xmlns:a16="http://schemas.microsoft.com/office/drawing/2014/main" id="{D39CBB37-23B4-4989-A402-D596A93A84DA}"/>
                  </a:ext>
                </a:extLst>
              </p:cNvPr>
              <p:cNvSpPr/>
              <p:nvPr/>
            </p:nvSpPr>
            <p:spPr>
              <a:xfrm>
                <a:off x="15998772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72" name="정육면체 671">
                <a:extLst>
                  <a:ext uri="{FF2B5EF4-FFF2-40B4-BE49-F238E27FC236}">
                    <a16:creationId xmlns:a16="http://schemas.microsoft.com/office/drawing/2014/main" id="{63F95819-249D-42DA-9584-99381CD27861}"/>
                  </a:ext>
                </a:extLst>
              </p:cNvPr>
              <p:cNvSpPr/>
              <p:nvPr/>
            </p:nvSpPr>
            <p:spPr>
              <a:xfrm>
                <a:off x="16250625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73" name="정육면체 672">
                <a:extLst>
                  <a:ext uri="{FF2B5EF4-FFF2-40B4-BE49-F238E27FC236}">
                    <a16:creationId xmlns:a16="http://schemas.microsoft.com/office/drawing/2014/main" id="{583F7FA2-32B8-4B3F-AF5F-7654A0E61E60}"/>
                  </a:ext>
                </a:extLst>
              </p:cNvPr>
              <p:cNvSpPr/>
              <p:nvPr/>
            </p:nvSpPr>
            <p:spPr>
              <a:xfrm>
                <a:off x="16500573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74" name="정육면체 673">
                <a:extLst>
                  <a:ext uri="{FF2B5EF4-FFF2-40B4-BE49-F238E27FC236}">
                    <a16:creationId xmlns:a16="http://schemas.microsoft.com/office/drawing/2014/main" id="{76A036C2-E0DC-443C-877A-C8CF525114AD}"/>
                  </a:ext>
                </a:extLst>
              </p:cNvPr>
              <p:cNvSpPr/>
              <p:nvPr/>
            </p:nvSpPr>
            <p:spPr>
              <a:xfrm>
                <a:off x="16751574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75" name="정육면체 674">
                <a:extLst>
                  <a:ext uri="{FF2B5EF4-FFF2-40B4-BE49-F238E27FC236}">
                    <a16:creationId xmlns:a16="http://schemas.microsoft.com/office/drawing/2014/main" id="{516EBEAB-DD1A-46A4-B013-21C5B1931561}"/>
                  </a:ext>
                </a:extLst>
              </p:cNvPr>
              <p:cNvSpPr/>
              <p:nvPr/>
            </p:nvSpPr>
            <p:spPr>
              <a:xfrm>
                <a:off x="15748825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76" name="정육면체 675">
                <a:extLst>
                  <a:ext uri="{FF2B5EF4-FFF2-40B4-BE49-F238E27FC236}">
                    <a16:creationId xmlns:a16="http://schemas.microsoft.com/office/drawing/2014/main" id="{6F47BBBF-DA56-4E24-A6C4-30B5EB40F77B}"/>
                  </a:ext>
                </a:extLst>
              </p:cNvPr>
              <p:cNvSpPr/>
              <p:nvPr/>
            </p:nvSpPr>
            <p:spPr>
              <a:xfrm>
                <a:off x="15998772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77" name="정육면체 676">
                <a:extLst>
                  <a:ext uri="{FF2B5EF4-FFF2-40B4-BE49-F238E27FC236}">
                    <a16:creationId xmlns:a16="http://schemas.microsoft.com/office/drawing/2014/main" id="{8B317340-A58B-4599-9D70-4E066B330A86}"/>
                  </a:ext>
                </a:extLst>
              </p:cNvPr>
              <p:cNvSpPr/>
              <p:nvPr/>
            </p:nvSpPr>
            <p:spPr>
              <a:xfrm>
                <a:off x="16250625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78" name="정육면체 677">
                <a:extLst>
                  <a:ext uri="{FF2B5EF4-FFF2-40B4-BE49-F238E27FC236}">
                    <a16:creationId xmlns:a16="http://schemas.microsoft.com/office/drawing/2014/main" id="{870BBCBA-CB6D-45A9-806E-618769767B32}"/>
                  </a:ext>
                </a:extLst>
              </p:cNvPr>
              <p:cNvSpPr/>
              <p:nvPr/>
            </p:nvSpPr>
            <p:spPr>
              <a:xfrm>
                <a:off x="16500573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79" name="정육면체 678">
                <a:extLst>
                  <a:ext uri="{FF2B5EF4-FFF2-40B4-BE49-F238E27FC236}">
                    <a16:creationId xmlns:a16="http://schemas.microsoft.com/office/drawing/2014/main" id="{ED418C13-39F8-4D84-ABD8-32AA3A767C0C}"/>
                  </a:ext>
                </a:extLst>
              </p:cNvPr>
              <p:cNvSpPr/>
              <p:nvPr/>
            </p:nvSpPr>
            <p:spPr>
              <a:xfrm>
                <a:off x="16751574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80" name="정육면체 679">
                <a:extLst>
                  <a:ext uri="{FF2B5EF4-FFF2-40B4-BE49-F238E27FC236}">
                    <a16:creationId xmlns:a16="http://schemas.microsoft.com/office/drawing/2014/main" id="{3A206F93-9A47-40C3-9A2B-B9B3A92CFFAA}"/>
                  </a:ext>
                </a:extLst>
              </p:cNvPr>
              <p:cNvSpPr/>
              <p:nvPr/>
            </p:nvSpPr>
            <p:spPr>
              <a:xfrm>
                <a:off x="15748825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81" name="정육면체 680">
                <a:extLst>
                  <a:ext uri="{FF2B5EF4-FFF2-40B4-BE49-F238E27FC236}">
                    <a16:creationId xmlns:a16="http://schemas.microsoft.com/office/drawing/2014/main" id="{47E91FBB-63C7-40BC-921D-C3A3D1A2341B}"/>
                  </a:ext>
                </a:extLst>
              </p:cNvPr>
              <p:cNvSpPr/>
              <p:nvPr/>
            </p:nvSpPr>
            <p:spPr>
              <a:xfrm>
                <a:off x="15998772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82" name="정육면체 681">
                <a:extLst>
                  <a:ext uri="{FF2B5EF4-FFF2-40B4-BE49-F238E27FC236}">
                    <a16:creationId xmlns:a16="http://schemas.microsoft.com/office/drawing/2014/main" id="{0439480E-752D-4500-BBFB-87FCBE653629}"/>
                  </a:ext>
                </a:extLst>
              </p:cNvPr>
              <p:cNvSpPr/>
              <p:nvPr/>
            </p:nvSpPr>
            <p:spPr>
              <a:xfrm>
                <a:off x="16250625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83" name="정육면체 682">
                <a:extLst>
                  <a:ext uri="{FF2B5EF4-FFF2-40B4-BE49-F238E27FC236}">
                    <a16:creationId xmlns:a16="http://schemas.microsoft.com/office/drawing/2014/main" id="{92989F52-DD14-44C2-BB5E-A2E3ECD78FFC}"/>
                  </a:ext>
                </a:extLst>
              </p:cNvPr>
              <p:cNvSpPr/>
              <p:nvPr/>
            </p:nvSpPr>
            <p:spPr>
              <a:xfrm>
                <a:off x="16500573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84" name="정육면체 683">
                <a:extLst>
                  <a:ext uri="{FF2B5EF4-FFF2-40B4-BE49-F238E27FC236}">
                    <a16:creationId xmlns:a16="http://schemas.microsoft.com/office/drawing/2014/main" id="{D7E0BF1E-C15D-41FA-8BB5-AB2C90B09F20}"/>
                  </a:ext>
                </a:extLst>
              </p:cNvPr>
              <p:cNvSpPr/>
              <p:nvPr/>
            </p:nvSpPr>
            <p:spPr>
              <a:xfrm>
                <a:off x="16751574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85" name="정육면체 684">
                <a:extLst>
                  <a:ext uri="{FF2B5EF4-FFF2-40B4-BE49-F238E27FC236}">
                    <a16:creationId xmlns:a16="http://schemas.microsoft.com/office/drawing/2014/main" id="{724B4481-5A58-4484-8049-5B76956B5BBD}"/>
                  </a:ext>
                </a:extLst>
              </p:cNvPr>
              <p:cNvSpPr/>
              <p:nvPr/>
            </p:nvSpPr>
            <p:spPr>
              <a:xfrm>
                <a:off x="15748825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86" name="정육면체 685">
                <a:extLst>
                  <a:ext uri="{FF2B5EF4-FFF2-40B4-BE49-F238E27FC236}">
                    <a16:creationId xmlns:a16="http://schemas.microsoft.com/office/drawing/2014/main" id="{D0161592-D00B-4FB0-96C1-FD9A526AFEF9}"/>
                  </a:ext>
                </a:extLst>
              </p:cNvPr>
              <p:cNvSpPr/>
              <p:nvPr/>
            </p:nvSpPr>
            <p:spPr>
              <a:xfrm>
                <a:off x="15998772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87" name="정육면체 686">
                <a:extLst>
                  <a:ext uri="{FF2B5EF4-FFF2-40B4-BE49-F238E27FC236}">
                    <a16:creationId xmlns:a16="http://schemas.microsoft.com/office/drawing/2014/main" id="{7A9E8F6F-88AC-405B-9C2F-6BE68497BD77}"/>
                  </a:ext>
                </a:extLst>
              </p:cNvPr>
              <p:cNvSpPr/>
              <p:nvPr/>
            </p:nvSpPr>
            <p:spPr>
              <a:xfrm>
                <a:off x="16250625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88" name="정육면체 687">
                <a:extLst>
                  <a:ext uri="{FF2B5EF4-FFF2-40B4-BE49-F238E27FC236}">
                    <a16:creationId xmlns:a16="http://schemas.microsoft.com/office/drawing/2014/main" id="{092CE798-3A69-4142-A17E-EF0CF5547783}"/>
                  </a:ext>
                </a:extLst>
              </p:cNvPr>
              <p:cNvSpPr/>
              <p:nvPr/>
            </p:nvSpPr>
            <p:spPr>
              <a:xfrm>
                <a:off x="16500573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89" name="정육면체 688">
                <a:extLst>
                  <a:ext uri="{FF2B5EF4-FFF2-40B4-BE49-F238E27FC236}">
                    <a16:creationId xmlns:a16="http://schemas.microsoft.com/office/drawing/2014/main" id="{32A8770E-2041-4C00-A59F-EB816B5747BA}"/>
                  </a:ext>
                </a:extLst>
              </p:cNvPr>
              <p:cNvSpPr/>
              <p:nvPr/>
            </p:nvSpPr>
            <p:spPr>
              <a:xfrm>
                <a:off x="16751574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90" name="정육면체 689">
                <a:extLst>
                  <a:ext uri="{FF2B5EF4-FFF2-40B4-BE49-F238E27FC236}">
                    <a16:creationId xmlns:a16="http://schemas.microsoft.com/office/drawing/2014/main" id="{D4E10273-D7A2-4483-819B-B0D00011561C}"/>
                  </a:ext>
                </a:extLst>
              </p:cNvPr>
              <p:cNvSpPr/>
              <p:nvPr/>
            </p:nvSpPr>
            <p:spPr>
              <a:xfrm>
                <a:off x="15748825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91" name="정육면체 690">
                <a:extLst>
                  <a:ext uri="{FF2B5EF4-FFF2-40B4-BE49-F238E27FC236}">
                    <a16:creationId xmlns:a16="http://schemas.microsoft.com/office/drawing/2014/main" id="{E5B5BDD4-0833-497B-AFDD-9E9BED4C0CAC}"/>
                  </a:ext>
                </a:extLst>
              </p:cNvPr>
              <p:cNvSpPr/>
              <p:nvPr/>
            </p:nvSpPr>
            <p:spPr>
              <a:xfrm>
                <a:off x="15998772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92" name="정육면체 691">
                <a:extLst>
                  <a:ext uri="{FF2B5EF4-FFF2-40B4-BE49-F238E27FC236}">
                    <a16:creationId xmlns:a16="http://schemas.microsoft.com/office/drawing/2014/main" id="{4D40E961-E4A0-4435-A45A-32F972B5B450}"/>
                  </a:ext>
                </a:extLst>
              </p:cNvPr>
              <p:cNvSpPr/>
              <p:nvPr/>
            </p:nvSpPr>
            <p:spPr>
              <a:xfrm>
                <a:off x="16249037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93" name="정육면체 692">
                <a:extLst>
                  <a:ext uri="{FF2B5EF4-FFF2-40B4-BE49-F238E27FC236}">
                    <a16:creationId xmlns:a16="http://schemas.microsoft.com/office/drawing/2014/main" id="{A7C920AB-6042-4F9E-AC2B-03E30A9A08EC}"/>
                  </a:ext>
                </a:extLst>
              </p:cNvPr>
              <p:cNvSpPr/>
              <p:nvPr/>
            </p:nvSpPr>
            <p:spPr>
              <a:xfrm>
                <a:off x="16500573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94" name="정육면체 693">
                <a:extLst>
                  <a:ext uri="{FF2B5EF4-FFF2-40B4-BE49-F238E27FC236}">
                    <a16:creationId xmlns:a16="http://schemas.microsoft.com/office/drawing/2014/main" id="{D76935EF-E500-4501-8AC3-DF23CF47FB77}"/>
                  </a:ext>
                </a:extLst>
              </p:cNvPr>
              <p:cNvSpPr/>
              <p:nvPr/>
            </p:nvSpPr>
            <p:spPr>
              <a:xfrm>
                <a:off x="16751574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95" name="정육면체 694">
                <a:extLst>
                  <a:ext uri="{FF2B5EF4-FFF2-40B4-BE49-F238E27FC236}">
                    <a16:creationId xmlns:a16="http://schemas.microsoft.com/office/drawing/2014/main" id="{432682D0-B8F1-46C8-A70A-E5C4BAE0D2B7}"/>
                  </a:ext>
                </a:extLst>
              </p:cNvPr>
              <p:cNvSpPr/>
              <p:nvPr/>
            </p:nvSpPr>
            <p:spPr>
              <a:xfrm>
                <a:off x="15667386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96" name="정육면체 695">
                <a:extLst>
                  <a:ext uri="{FF2B5EF4-FFF2-40B4-BE49-F238E27FC236}">
                    <a16:creationId xmlns:a16="http://schemas.microsoft.com/office/drawing/2014/main" id="{91C8F821-ECBD-4877-9B88-22AF86EA4916}"/>
                  </a:ext>
                </a:extLst>
              </p:cNvPr>
              <p:cNvSpPr/>
              <p:nvPr/>
            </p:nvSpPr>
            <p:spPr>
              <a:xfrm>
                <a:off x="15917333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97" name="정육면체 696">
                <a:extLst>
                  <a:ext uri="{FF2B5EF4-FFF2-40B4-BE49-F238E27FC236}">
                    <a16:creationId xmlns:a16="http://schemas.microsoft.com/office/drawing/2014/main" id="{489737B4-71C5-4531-95B3-BDF8B85D41D9}"/>
                  </a:ext>
                </a:extLst>
              </p:cNvPr>
              <p:cNvSpPr/>
              <p:nvPr/>
            </p:nvSpPr>
            <p:spPr>
              <a:xfrm>
                <a:off x="16169186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98" name="정육면체 697">
                <a:extLst>
                  <a:ext uri="{FF2B5EF4-FFF2-40B4-BE49-F238E27FC236}">
                    <a16:creationId xmlns:a16="http://schemas.microsoft.com/office/drawing/2014/main" id="{DB9FB3A1-1F5C-4484-9C95-E5BDCA467DAD}"/>
                  </a:ext>
                </a:extLst>
              </p:cNvPr>
              <p:cNvSpPr/>
              <p:nvPr/>
            </p:nvSpPr>
            <p:spPr>
              <a:xfrm>
                <a:off x="16419134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699" name="정육면체 698">
                <a:extLst>
                  <a:ext uri="{FF2B5EF4-FFF2-40B4-BE49-F238E27FC236}">
                    <a16:creationId xmlns:a16="http://schemas.microsoft.com/office/drawing/2014/main" id="{BEE9F18B-AA11-427A-98A5-3F9A6F95F61E}"/>
                  </a:ext>
                </a:extLst>
              </p:cNvPr>
              <p:cNvSpPr/>
              <p:nvPr/>
            </p:nvSpPr>
            <p:spPr>
              <a:xfrm>
                <a:off x="16670135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00" name="정육면체 699">
                <a:extLst>
                  <a:ext uri="{FF2B5EF4-FFF2-40B4-BE49-F238E27FC236}">
                    <a16:creationId xmlns:a16="http://schemas.microsoft.com/office/drawing/2014/main" id="{8007D220-7829-474F-911B-5BDF7230BFF1}"/>
                  </a:ext>
                </a:extLst>
              </p:cNvPr>
              <p:cNvSpPr/>
              <p:nvPr/>
            </p:nvSpPr>
            <p:spPr>
              <a:xfrm>
                <a:off x="15667386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01" name="정육면체 700">
                <a:extLst>
                  <a:ext uri="{FF2B5EF4-FFF2-40B4-BE49-F238E27FC236}">
                    <a16:creationId xmlns:a16="http://schemas.microsoft.com/office/drawing/2014/main" id="{A3E00691-A4BD-4022-A87E-01FAFA8F3CC9}"/>
                  </a:ext>
                </a:extLst>
              </p:cNvPr>
              <p:cNvSpPr/>
              <p:nvPr/>
            </p:nvSpPr>
            <p:spPr>
              <a:xfrm>
                <a:off x="15917333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02" name="정육면체 701">
                <a:extLst>
                  <a:ext uri="{FF2B5EF4-FFF2-40B4-BE49-F238E27FC236}">
                    <a16:creationId xmlns:a16="http://schemas.microsoft.com/office/drawing/2014/main" id="{49DE6CD5-E4A8-4D64-872F-B13CF9C3D396}"/>
                  </a:ext>
                </a:extLst>
              </p:cNvPr>
              <p:cNvSpPr/>
              <p:nvPr/>
            </p:nvSpPr>
            <p:spPr>
              <a:xfrm>
                <a:off x="16169186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03" name="정육면체 702">
                <a:extLst>
                  <a:ext uri="{FF2B5EF4-FFF2-40B4-BE49-F238E27FC236}">
                    <a16:creationId xmlns:a16="http://schemas.microsoft.com/office/drawing/2014/main" id="{EDF9EC61-D08F-4F6C-9623-16BD12CBF2A3}"/>
                  </a:ext>
                </a:extLst>
              </p:cNvPr>
              <p:cNvSpPr/>
              <p:nvPr/>
            </p:nvSpPr>
            <p:spPr>
              <a:xfrm>
                <a:off x="16419134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04" name="정육면체 703">
                <a:extLst>
                  <a:ext uri="{FF2B5EF4-FFF2-40B4-BE49-F238E27FC236}">
                    <a16:creationId xmlns:a16="http://schemas.microsoft.com/office/drawing/2014/main" id="{AAEC398F-79EB-4D01-AD96-6CF5E38A6799}"/>
                  </a:ext>
                </a:extLst>
              </p:cNvPr>
              <p:cNvSpPr/>
              <p:nvPr/>
            </p:nvSpPr>
            <p:spPr>
              <a:xfrm>
                <a:off x="16670135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05" name="정육면체 704">
                <a:extLst>
                  <a:ext uri="{FF2B5EF4-FFF2-40B4-BE49-F238E27FC236}">
                    <a16:creationId xmlns:a16="http://schemas.microsoft.com/office/drawing/2014/main" id="{AD0CA34E-5384-41CD-A278-BEED89F60A0B}"/>
                  </a:ext>
                </a:extLst>
              </p:cNvPr>
              <p:cNvSpPr/>
              <p:nvPr/>
            </p:nvSpPr>
            <p:spPr>
              <a:xfrm>
                <a:off x="15667386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06" name="정육면체 705">
                <a:extLst>
                  <a:ext uri="{FF2B5EF4-FFF2-40B4-BE49-F238E27FC236}">
                    <a16:creationId xmlns:a16="http://schemas.microsoft.com/office/drawing/2014/main" id="{CAD6C526-27B2-4C83-9BC0-34014974CFB1}"/>
                  </a:ext>
                </a:extLst>
              </p:cNvPr>
              <p:cNvSpPr/>
              <p:nvPr/>
            </p:nvSpPr>
            <p:spPr>
              <a:xfrm>
                <a:off x="15917333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07" name="정육면체 706">
                <a:extLst>
                  <a:ext uri="{FF2B5EF4-FFF2-40B4-BE49-F238E27FC236}">
                    <a16:creationId xmlns:a16="http://schemas.microsoft.com/office/drawing/2014/main" id="{1EF2667D-F830-4F82-B86D-E7EB49EE98AB}"/>
                  </a:ext>
                </a:extLst>
              </p:cNvPr>
              <p:cNvSpPr/>
              <p:nvPr/>
            </p:nvSpPr>
            <p:spPr>
              <a:xfrm>
                <a:off x="16169186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08" name="정육면체 707">
                <a:extLst>
                  <a:ext uri="{FF2B5EF4-FFF2-40B4-BE49-F238E27FC236}">
                    <a16:creationId xmlns:a16="http://schemas.microsoft.com/office/drawing/2014/main" id="{764250BD-7E86-42EC-B0C7-3AF6DF3AA237}"/>
                  </a:ext>
                </a:extLst>
              </p:cNvPr>
              <p:cNvSpPr/>
              <p:nvPr/>
            </p:nvSpPr>
            <p:spPr>
              <a:xfrm>
                <a:off x="16419134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09" name="정육면체 708">
                <a:extLst>
                  <a:ext uri="{FF2B5EF4-FFF2-40B4-BE49-F238E27FC236}">
                    <a16:creationId xmlns:a16="http://schemas.microsoft.com/office/drawing/2014/main" id="{0F0A842E-118D-4258-8D06-52B32303AFE5}"/>
                  </a:ext>
                </a:extLst>
              </p:cNvPr>
              <p:cNvSpPr/>
              <p:nvPr/>
            </p:nvSpPr>
            <p:spPr>
              <a:xfrm>
                <a:off x="16670135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10" name="정육면체 709">
                <a:extLst>
                  <a:ext uri="{FF2B5EF4-FFF2-40B4-BE49-F238E27FC236}">
                    <a16:creationId xmlns:a16="http://schemas.microsoft.com/office/drawing/2014/main" id="{95A30CBD-724A-4D16-8CDA-E2237368E406}"/>
                  </a:ext>
                </a:extLst>
              </p:cNvPr>
              <p:cNvSpPr/>
              <p:nvPr/>
            </p:nvSpPr>
            <p:spPr>
              <a:xfrm>
                <a:off x="15667386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11" name="정육면체 710">
                <a:extLst>
                  <a:ext uri="{FF2B5EF4-FFF2-40B4-BE49-F238E27FC236}">
                    <a16:creationId xmlns:a16="http://schemas.microsoft.com/office/drawing/2014/main" id="{6AB00A00-43E4-42D9-937C-71E42C58C2FB}"/>
                  </a:ext>
                </a:extLst>
              </p:cNvPr>
              <p:cNvSpPr/>
              <p:nvPr/>
            </p:nvSpPr>
            <p:spPr>
              <a:xfrm>
                <a:off x="15917333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12" name="정육면체 711">
                <a:extLst>
                  <a:ext uri="{FF2B5EF4-FFF2-40B4-BE49-F238E27FC236}">
                    <a16:creationId xmlns:a16="http://schemas.microsoft.com/office/drawing/2014/main" id="{39775EB5-7623-4E93-8E72-0F3647C61C83}"/>
                  </a:ext>
                </a:extLst>
              </p:cNvPr>
              <p:cNvSpPr/>
              <p:nvPr/>
            </p:nvSpPr>
            <p:spPr>
              <a:xfrm>
                <a:off x="16169186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13" name="정육면체 712">
                <a:extLst>
                  <a:ext uri="{FF2B5EF4-FFF2-40B4-BE49-F238E27FC236}">
                    <a16:creationId xmlns:a16="http://schemas.microsoft.com/office/drawing/2014/main" id="{B6C0B7FB-C723-4929-939A-E2DC1F5D04A4}"/>
                  </a:ext>
                </a:extLst>
              </p:cNvPr>
              <p:cNvSpPr/>
              <p:nvPr/>
            </p:nvSpPr>
            <p:spPr>
              <a:xfrm>
                <a:off x="16419134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14" name="정육면체 713">
                <a:extLst>
                  <a:ext uri="{FF2B5EF4-FFF2-40B4-BE49-F238E27FC236}">
                    <a16:creationId xmlns:a16="http://schemas.microsoft.com/office/drawing/2014/main" id="{15A25F7F-40E0-4E4C-BA0B-9AFA853B9428}"/>
                  </a:ext>
                </a:extLst>
              </p:cNvPr>
              <p:cNvSpPr/>
              <p:nvPr/>
            </p:nvSpPr>
            <p:spPr>
              <a:xfrm>
                <a:off x="16670135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15" name="정육면체 714">
                <a:extLst>
                  <a:ext uri="{FF2B5EF4-FFF2-40B4-BE49-F238E27FC236}">
                    <a16:creationId xmlns:a16="http://schemas.microsoft.com/office/drawing/2014/main" id="{D2E33658-C65E-4A35-874B-E6BC5CA83225}"/>
                  </a:ext>
                </a:extLst>
              </p:cNvPr>
              <p:cNvSpPr/>
              <p:nvPr/>
            </p:nvSpPr>
            <p:spPr>
              <a:xfrm>
                <a:off x="15667386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16" name="정육면체 715">
                <a:extLst>
                  <a:ext uri="{FF2B5EF4-FFF2-40B4-BE49-F238E27FC236}">
                    <a16:creationId xmlns:a16="http://schemas.microsoft.com/office/drawing/2014/main" id="{BECAA3FA-41E3-4FBC-94D8-5E59379A93B8}"/>
                  </a:ext>
                </a:extLst>
              </p:cNvPr>
              <p:cNvSpPr/>
              <p:nvPr/>
            </p:nvSpPr>
            <p:spPr>
              <a:xfrm>
                <a:off x="15917333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17" name="정육면체 716">
                <a:extLst>
                  <a:ext uri="{FF2B5EF4-FFF2-40B4-BE49-F238E27FC236}">
                    <a16:creationId xmlns:a16="http://schemas.microsoft.com/office/drawing/2014/main" id="{BAAC03BA-DC88-4F19-B40D-0A9262258101}"/>
                  </a:ext>
                </a:extLst>
              </p:cNvPr>
              <p:cNvSpPr/>
              <p:nvPr/>
            </p:nvSpPr>
            <p:spPr>
              <a:xfrm>
                <a:off x="16167598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18" name="정육면체 717">
                <a:extLst>
                  <a:ext uri="{FF2B5EF4-FFF2-40B4-BE49-F238E27FC236}">
                    <a16:creationId xmlns:a16="http://schemas.microsoft.com/office/drawing/2014/main" id="{4525F7CE-7F9A-489A-B448-61F72D5224D3}"/>
                  </a:ext>
                </a:extLst>
              </p:cNvPr>
              <p:cNvSpPr/>
              <p:nvPr/>
            </p:nvSpPr>
            <p:spPr>
              <a:xfrm>
                <a:off x="16419134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19" name="정육면체 718">
                <a:extLst>
                  <a:ext uri="{FF2B5EF4-FFF2-40B4-BE49-F238E27FC236}">
                    <a16:creationId xmlns:a16="http://schemas.microsoft.com/office/drawing/2014/main" id="{88F65AB3-8B1C-4B58-8320-48DA7AE488AA}"/>
                  </a:ext>
                </a:extLst>
              </p:cNvPr>
              <p:cNvSpPr/>
              <p:nvPr/>
            </p:nvSpPr>
            <p:spPr>
              <a:xfrm>
                <a:off x="16670135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20" name="정육면체 719">
                <a:extLst>
                  <a:ext uri="{FF2B5EF4-FFF2-40B4-BE49-F238E27FC236}">
                    <a16:creationId xmlns:a16="http://schemas.microsoft.com/office/drawing/2014/main" id="{FE15D98F-01B1-4EDF-AEB0-FE8C5A67E27A}"/>
                  </a:ext>
                </a:extLst>
              </p:cNvPr>
              <p:cNvSpPr/>
              <p:nvPr/>
            </p:nvSpPr>
            <p:spPr>
              <a:xfrm>
                <a:off x="15584894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21" name="정육면체 720">
                <a:extLst>
                  <a:ext uri="{FF2B5EF4-FFF2-40B4-BE49-F238E27FC236}">
                    <a16:creationId xmlns:a16="http://schemas.microsoft.com/office/drawing/2014/main" id="{2D3D3F40-3359-4FA6-B4C2-5E09E9D227B9}"/>
                  </a:ext>
                </a:extLst>
              </p:cNvPr>
              <p:cNvSpPr/>
              <p:nvPr/>
            </p:nvSpPr>
            <p:spPr>
              <a:xfrm>
                <a:off x="15834841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22" name="정육면체 721">
                <a:extLst>
                  <a:ext uri="{FF2B5EF4-FFF2-40B4-BE49-F238E27FC236}">
                    <a16:creationId xmlns:a16="http://schemas.microsoft.com/office/drawing/2014/main" id="{BFB60089-014E-4E86-AFE6-A564B29E8B49}"/>
                  </a:ext>
                </a:extLst>
              </p:cNvPr>
              <p:cNvSpPr/>
              <p:nvPr/>
            </p:nvSpPr>
            <p:spPr>
              <a:xfrm>
                <a:off x="16086694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23" name="정육면체 722">
                <a:extLst>
                  <a:ext uri="{FF2B5EF4-FFF2-40B4-BE49-F238E27FC236}">
                    <a16:creationId xmlns:a16="http://schemas.microsoft.com/office/drawing/2014/main" id="{DDB4F8D8-E55F-4C0B-8DFE-DF095CB3E20F}"/>
                  </a:ext>
                </a:extLst>
              </p:cNvPr>
              <p:cNvSpPr/>
              <p:nvPr/>
            </p:nvSpPr>
            <p:spPr>
              <a:xfrm>
                <a:off x="16336642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24" name="정육면체 723">
                <a:extLst>
                  <a:ext uri="{FF2B5EF4-FFF2-40B4-BE49-F238E27FC236}">
                    <a16:creationId xmlns:a16="http://schemas.microsoft.com/office/drawing/2014/main" id="{99874004-3452-49B2-B75B-5B7E047653A5}"/>
                  </a:ext>
                </a:extLst>
              </p:cNvPr>
              <p:cNvSpPr/>
              <p:nvPr/>
            </p:nvSpPr>
            <p:spPr>
              <a:xfrm>
                <a:off x="16587643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25" name="정육면체 724">
                <a:extLst>
                  <a:ext uri="{FF2B5EF4-FFF2-40B4-BE49-F238E27FC236}">
                    <a16:creationId xmlns:a16="http://schemas.microsoft.com/office/drawing/2014/main" id="{1A0EE6C4-4A0D-4838-925E-532FDFA590AB}"/>
                  </a:ext>
                </a:extLst>
              </p:cNvPr>
              <p:cNvSpPr/>
              <p:nvPr/>
            </p:nvSpPr>
            <p:spPr>
              <a:xfrm>
                <a:off x="15584894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26" name="정육면체 725">
                <a:extLst>
                  <a:ext uri="{FF2B5EF4-FFF2-40B4-BE49-F238E27FC236}">
                    <a16:creationId xmlns:a16="http://schemas.microsoft.com/office/drawing/2014/main" id="{E4C38E42-C852-4DC9-9883-02DB9C9ED221}"/>
                  </a:ext>
                </a:extLst>
              </p:cNvPr>
              <p:cNvSpPr/>
              <p:nvPr/>
            </p:nvSpPr>
            <p:spPr>
              <a:xfrm>
                <a:off x="15834841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27" name="정육면체 726">
                <a:extLst>
                  <a:ext uri="{FF2B5EF4-FFF2-40B4-BE49-F238E27FC236}">
                    <a16:creationId xmlns:a16="http://schemas.microsoft.com/office/drawing/2014/main" id="{21678FFB-E218-4BE8-BD47-0F389EDA29DD}"/>
                  </a:ext>
                </a:extLst>
              </p:cNvPr>
              <p:cNvSpPr/>
              <p:nvPr/>
            </p:nvSpPr>
            <p:spPr>
              <a:xfrm>
                <a:off x="16086694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28" name="정육면체 727">
                <a:extLst>
                  <a:ext uri="{FF2B5EF4-FFF2-40B4-BE49-F238E27FC236}">
                    <a16:creationId xmlns:a16="http://schemas.microsoft.com/office/drawing/2014/main" id="{3AD1F555-4D3E-4A41-9FC2-924AF2DADB48}"/>
                  </a:ext>
                </a:extLst>
              </p:cNvPr>
              <p:cNvSpPr/>
              <p:nvPr/>
            </p:nvSpPr>
            <p:spPr>
              <a:xfrm>
                <a:off x="16336642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29" name="정육면체 728">
                <a:extLst>
                  <a:ext uri="{FF2B5EF4-FFF2-40B4-BE49-F238E27FC236}">
                    <a16:creationId xmlns:a16="http://schemas.microsoft.com/office/drawing/2014/main" id="{18EDEB8F-EB34-4DAD-A820-6D4B873F2879}"/>
                  </a:ext>
                </a:extLst>
              </p:cNvPr>
              <p:cNvSpPr/>
              <p:nvPr/>
            </p:nvSpPr>
            <p:spPr>
              <a:xfrm>
                <a:off x="16587643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30" name="정육면체 729">
                <a:extLst>
                  <a:ext uri="{FF2B5EF4-FFF2-40B4-BE49-F238E27FC236}">
                    <a16:creationId xmlns:a16="http://schemas.microsoft.com/office/drawing/2014/main" id="{7A993C90-ACFC-457B-9641-4D22F467532A}"/>
                  </a:ext>
                </a:extLst>
              </p:cNvPr>
              <p:cNvSpPr/>
              <p:nvPr/>
            </p:nvSpPr>
            <p:spPr>
              <a:xfrm>
                <a:off x="15584894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31" name="정육면체 730">
                <a:extLst>
                  <a:ext uri="{FF2B5EF4-FFF2-40B4-BE49-F238E27FC236}">
                    <a16:creationId xmlns:a16="http://schemas.microsoft.com/office/drawing/2014/main" id="{379EF0F1-BFE0-4376-BA5A-1E05765CFD37}"/>
                  </a:ext>
                </a:extLst>
              </p:cNvPr>
              <p:cNvSpPr/>
              <p:nvPr/>
            </p:nvSpPr>
            <p:spPr>
              <a:xfrm>
                <a:off x="15834841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32" name="정육면체 731">
                <a:extLst>
                  <a:ext uri="{FF2B5EF4-FFF2-40B4-BE49-F238E27FC236}">
                    <a16:creationId xmlns:a16="http://schemas.microsoft.com/office/drawing/2014/main" id="{12DF0243-54F6-4DB3-B249-978FE6042A08}"/>
                  </a:ext>
                </a:extLst>
              </p:cNvPr>
              <p:cNvSpPr/>
              <p:nvPr/>
            </p:nvSpPr>
            <p:spPr>
              <a:xfrm>
                <a:off x="16086694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33" name="정육면체 732">
                <a:extLst>
                  <a:ext uri="{FF2B5EF4-FFF2-40B4-BE49-F238E27FC236}">
                    <a16:creationId xmlns:a16="http://schemas.microsoft.com/office/drawing/2014/main" id="{7262E042-FF97-4D5C-B65C-AFF463611924}"/>
                  </a:ext>
                </a:extLst>
              </p:cNvPr>
              <p:cNvSpPr/>
              <p:nvPr/>
            </p:nvSpPr>
            <p:spPr>
              <a:xfrm>
                <a:off x="16336642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34" name="정육면체 733">
                <a:extLst>
                  <a:ext uri="{FF2B5EF4-FFF2-40B4-BE49-F238E27FC236}">
                    <a16:creationId xmlns:a16="http://schemas.microsoft.com/office/drawing/2014/main" id="{ABE2E241-5F46-425F-88C6-30CB865CA0E9}"/>
                  </a:ext>
                </a:extLst>
              </p:cNvPr>
              <p:cNvSpPr/>
              <p:nvPr/>
            </p:nvSpPr>
            <p:spPr>
              <a:xfrm>
                <a:off x="16587643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35" name="정육면체 734">
                <a:extLst>
                  <a:ext uri="{FF2B5EF4-FFF2-40B4-BE49-F238E27FC236}">
                    <a16:creationId xmlns:a16="http://schemas.microsoft.com/office/drawing/2014/main" id="{61ABE98D-3A05-4B1E-B144-CD0670E34659}"/>
                  </a:ext>
                </a:extLst>
              </p:cNvPr>
              <p:cNvSpPr/>
              <p:nvPr/>
            </p:nvSpPr>
            <p:spPr>
              <a:xfrm>
                <a:off x="15584894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36" name="정육면체 735">
                <a:extLst>
                  <a:ext uri="{FF2B5EF4-FFF2-40B4-BE49-F238E27FC236}">
                    <a16:creationId xmlns:a16="http://schemas.microsoft.com/office/drawing/2014/main" id="{7D250CE0-5E79-4B75-B6E8-DA678023E7D4}"/>
                  </a:ext>
                </a:extLst>
              </p:cNvPr>
              <p:cNvSpPr/>
              <p:nvPr/>
            </p:nvSpPr>
            <p:spPr>
              <a:xfrm>
                <a:off x="15834841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37" name="정육면체 736">
                <a:extLst>
                  <a:ext uri="{FF2B5EF4-FFF2-40B4-BE49-F238E27FC236}">
                    <a16:creationId xmlns:a16="http://schemas.microsoft.com/office/drawing/2014/main" id="{67F3B270-9037-48DD-A6AD-829AA0337D04}"/>
                  </a:ext>
                </a:extLst>
              </p:cNvPr>
              <p:cNvSpPr/>
              <p:nvPr/>
            </p:nvSpPr>
            <p:spPr>
              <a:xfrm>
                <a:off x="16086694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38" name="정육면체 737">
                <a:extLst>
                  <a:ext uri="{FF2B5EF4-FFF2-40B4-BE49-F238E27FC236}">
                    <a16:creationId xmlns:a16="http://schemas.microsoft.com/office/drawing/2014/main" id="{CB468E07-B99C-4E0A-BC55-5D08F010E178}"/>
                  </a:ext>
                </a:extLst>
              </p:cNvPr>
              <p:cNvSpPr/>
              <p:nvPr/>
            </p:nvSpPr>
            <p:spPr>
              <a:xfrm>
                <a:off x="16336642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39" name="정육면체 738">
                <a:extLst>
                  <a:ext uri="{FF2B5EF4-FFF2-40B4-BE49-F238E27FC236}">
                    <a16:creationId xmlns:a16="http://schemas.microsoft.com/office/drawing/2014/main" id="{2B78B87D-C77B-4D58-81D0-8D68237622ED}"/>
                  </a:ext>
                </a:extLst>
              </p:cNvPr>
              <p:cNvSpPr/>
              <p:nvPr/>
            </p:nvSpPr>
            <p:spPr>
              <a:xfrm>
                <a:off x="16587643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40" name="정육면체 739">
                <a:extLst>
                  <a:ext uri="{FF2B5EF4-FFF2-40B4-BE49-F238E27FC236}">
                    <a16:creationId xmlns:a16="http://schemas.microsoft.com/office/drawing/2014/main" id="{4856888E-A8BF-4C4A-A0C8-BBA6A2872468}"/>
                  </a:ext>
                </a:extLst>
              </p:cNvPr>
              <p:cNvSpPr/>
              <p:nvPr/>
            </p:nvSpPr>
            <p:spPr>
              <a:xfrm>
                <a:off x="15584894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41" name="정육면체 740">
                <a:extLst>
                  <a:ext uri="{FF2B5EF4-FFF2-40B4-BE49-F238E27FC236}">
                    <a16:creationId xmlns:a16="http://schemas.microsoft.com/office/drawing/2014/main" id="{3E19635C-2452-448A-9A75-32447C033AC6}"/>
                  </a:ext>
                </a:extLst>
              </p:cNvPr>
              <p:cNvSpPr/>
              <p:nvPr/>
            </p:nvSpPr>
            <p:spPr>
              <a:xfrm>
                <a:off x="15834841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42" name="정육면체 741">
                <a:extLst>
                  <a:ext uri="{FF2B5EF4-FFF2-40B4-BE49-F238E27FC236}">
                    <a16:creationId xmlns:a16="http://schemas.microsoft.com/office/drawing/2014/main" id="{F21B345C-14CE-46C3-B168-C71F99179116}"/>
                  </a:ext>
                </a:extLst>
              </p:cNvPr>
              <p:cNvSpPr/>
              <p:nvPr/>
            </p:nvSpPr>
            <p:spPr>
              <a:xfrm>
                <a:off x="16085106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43" name="정육면체 742">
                <a:extLst>
                  <a:ext uri="{FF2B5EF4-FFF2-40B4-BE49-F238E27FC236}">
                    <a16:creationId xmlns:a16="http://schemas.microsoft.com/office/drawing/2014/main" id="{DB0E9506-C219-4C2E-AD95-538C4B8D7F6F}"/>
                  </a:ext>
                </a:extLst>
              </p:cNvPr>
              <p:cNvSpPr/>
              <p:nvPr/>
            </p:nvSpPr>
            <p:spPr>
              <a:xfrm>
                <a:off x="16336642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44" name="정육면체 743">
                <a:extLst>
                  <a:ext uri="{FF2B5EF4-FFF2-40B4-BE49-F238E27FC236}">
                    <a16:creationId xmlns:a16="http://schemas.microsoft.com/office/drawing/2014/main" id="{EDE213EA-8769-47C3-A7F6-76FD38C31584}"/>
                  </a:ext>
                </a:extLst>
              </p:cNvPr>
              <p:cNvSpPr/>
              <p:nvPr/>
            </p:nvSpPr>
            <p:spPr>
              <a:xfrm>
                <a:off x="16587643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45" name="정육면체 744">
                <a:extLst>
                  <a:ext uri="{FF2B5EF4-FFF2-40B4-BE49-F238E27FC236}">
                    <a16:creationId xmlns:a16="http://schemas.microsoft.com/office/drawing/2014/main" id="{95D6E7D7-DED1-4C98-98E8-7EC0F91C076E}"/>
                  </a:ext>
                </a:extLst>
              </p:cNvPr>
              <p:cNvSpPr/>
              <p:nvPr/>
            </p:nvSpPr>
            <p:spPr>
              <a:xfrm>
                <a:off x="15506018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46" name="정육면체 745">
                <a:extLst>
                  <a:ext uri="{FF2B5EF4-FFF2-40B4-BE49-F238E27FC236}">
                    <a16:creationId xmlns:a16="http://schemas.microsoft.com/office/drawing/2014/main" id="{5A06771C-6DBC-4800-81B1-AF953DF105F2}"/>
                  </a:ext>
                </a:extLst>
              </p:cNvPr>
              <p:cNvSpPr/>
              <p:nvPr/>
            </p:nvSpPr>
            <p:spPr>
              <a:xfrm>
                <a:off x="15755965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47" name="정육면체 746">
                <a:extLst>
                  <a:ext uri="{FF2B5EF4-FFF2-40B4-BE49-F238E27FC236}">
                    <a16:creationId xmlns:a16="http://schemas.microsoft.com/office/drawing/2014/main" id="{0CF65F24-3D4C-4383-839A-F14D96954D8D}"/>
                  </a:ext>
                </a:extLst>
              </p:cNvPr>
              <p:cNvSpPr/>
              <p:nvPr/>
            </p:nvSpPr>
            <p:spPr>
              <a:xfrm>
                <a:off x="16007818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48" name="정육면체 747">
                <a:extLst>
                  <a:ext uri="{FF2B5EF4-FFF2-40B4-BE49-F238E27FC236}">
                    <a16:creationId xmlns:a16="http://schemas.microsoft.com/office/drawing/2014/main" id="{656BDA05-CDC1-4D4C-9F97-C0968852649B}"/>
                  </a:ext>
                </a:extLst>
              </p:cNvPr>
              <p:cNvSpPr/>
              <p:nvPr/>
            </p:nvSpPr>
            <p:spPr>
              <a:xfrm>
                <a:off x="16257766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49" name="정육면체 748">
                <a:extLst>
                  <a:ext uri="{FF2B5EF4-FFF2-40B4-BE49-F238E27FC236}">
                    <a16:creationId xmlns:a16="http://schemas.microsoft.com/office/drawing/2014/main" id="{56A8F493-4ED6-4EAC-9D06-356E9B85A53D}"/>
                  </a:ext>
                </a:extLst>
              </p:cNvPr>
              <p:cNvSpPr/>
              <p:nvPr/>
            </p:nvSpPr>
            <p:spPr>
              <a:xfrm>
                <a:off x="16508767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50" name="정육면체 749">
                <a:extLst>
                  <a:ext uri="{FF2B5EF4-FFF2-40B4-BE49-F238E27FC236}">
                    <a16:creationId xmlns:a16="http://schemas.microsoft.com/office/drawing/2014/main" id="{FC0A22AF-ED98-4158-A5BE-F9EE375BF961}"/>
                  </a:ext>
                </a:extLst>
              </p:cNvPr>
              <p:cNvSpPr/>
              <p:nvPr/>
            </p:nvSpPr>
            <p:spPr>
              <a:xfrm>
                <a:off x="15506018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51" name="정육면체 750">
                <a:extLst>
                  <a:ext uri="{FF2B5EF4-FFF2-40B4-BE49-F238E27FC236}">
                    <a16:creationId xmlns:a16="http://schemas.microsoft.com/office/drawing/2014/main" id="{2ABADA4F-ED90-49F7-BF98-4A47E35B54D7}"/>
                  </a:ext>
                </a:extLst>
              </p:cNvPr>
              <p:cNvSpPr/>
              <p:nvPr/>
            </p:nvSpPr>
            <p:spPr>
              <a:xfrm>
                <a:off x="15755965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52" name="정육면체 751">
                <a:extLst>
                  <a:ext uri="{FF2B5EF4-FFF2-40B4-BE49-F238E27FC236}">
                    <a16:creationId xmlns:a16="http://schemas.microsoft.com/office/drawing/2014/main" id="{F4CA21FC-971C-498F-9104-B125794A0AEB}"/>
                  </a:ext>
                </a:extLst>
              </p:cNvPr>
              <p:cNvSpPr/>
              <p:nvPr/>
            </p:nvSpPr>
            <p:spPr>
              <a:xfrm>
                <a:off x="16007818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53" name="정육면체 752">
                <a:extLst>
                  <a:ext uri="{FF2B5EF4-FFF2-40B4-BE49-F238E27FC236}">
                    <a16:creationId xmlns:a16="http://schemas.microsoft.com/office/drawing/2014/main" id="{F8BD82CC-60B5-494A-81ED-14BF1833530C}"/>
                  </a:ext>
                </a:extLst>
              </p:cNvPr>
              <p:cNvSpPr/>
              <p:nvPr/>
            </p:nvSpPr>
            <p:spPr>
              <a:xfrm>
                <a:off x="16257766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54" name="정육면체 753">
                <a:extLst>
                  <a:ext uri="{FF2B5EF4-FFF2-40B4-BE49-F238E27FC236}">
                    <a16:creationId xmlns:a16="http://schemas.microsoft.com/office/drawing/2014/main" id="{7F5B7958-87BF-4DDE-A393-EB674047279F}"/>
                  </a:ext>
                </a:extLst>
              </p:cNvPr>
              <p:cNvSpPr/>
              <p:nvPr/>
            </p:nvSpPr>
            <p:spPr>
              <a:xfrm>
                <a:off x="16508767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55" name="정육면체 754">
                <a:extLst>
                  <a:ext uri="{FF2B5EF4-FFF2-40B4-BE49-F238E27FC236}">
                    <a16:creationId xmlns:a16="http://schemas.microsoft.com/office/drawing/2014/main" id="{6FF5430E-D4F5-4B36-8B99-064F1C69628A}"/>
                  </a:ext>
                </a:extLst>
              </p:cNvPr>
              <p:cNvSpPr/>
              <p:nvPr/>
            </p:nvSpPr>
            <p:spPr>
              <a:xfrm>
                <a:off x="15506018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56" name="정육면체 755">
                <a:extLst>
                  <a:ext uri="{FF2B5EF4-FFF2-40B4-BE49-F238E27FC236}">
                    <a16:creationId xmlns:a16="http://schemas.microsoft.com/office/drawing/2014/main" id="{76EE1685-2785-475C-9443-FCF6AC815C4E}"/>
                  </a:ext>
                </a:extLst>
              </p:cNvPr>
              <p:cNvSpPr/>
              <p:nvPr/>
            </p:nvSpPr>
            <p:spPr>
              <a:xfrm>
                <a:off x="15755965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57" name="정육면체 756">
                <a:extLst>
                  <a:ext uri="{FF2B5EF4-FFF2-40B4-BE49-F238E27FC236}">
                    <a16:creationId xmlns:a16="http://schemas.microsoft.com/office/drawing/2014/main" id="{833E395D-E8B6-4BB0-9950-0F1166E13C60}"/>
                  </a:ext>
                </a:extLst>
              </p:cNvPr>
              <p:cNvSpPr/>
              <p:nvPr/>
            </p:nvSpPr>
            <p:spPr>
              <a:xfrm>
                <a:off x="16007818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58" name="정육면체 757">
                <a:extLst>
                  <a:ext uri="{FF2B5EF4-FFF2-40B4-BE49-F238E27FC236}">
                    <a16:creationId xmlns:a16="http://schemas.microsoft.com/office/drawing/2014/main" id="{69DE26B6-BE46-436F-A657-A1376AC8DD39}"/>
                  </a:ext>
                </a:extLst>
              </p:cNvPr>
              <p:cNvSpPr/>
              <p:nvPr/>
            </p:nvSpPr>
            <p:spPr>
              <a:xfrm>
                <a:off x="16257766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59" name="정육면체 758">
                <a:extLst>
                  <a:ext uri="{FF2B5EF4-FFF2-40B4-BE49-F238E27FC236}">
                    <a16:creationId xmlns:a16="http://schemas.microsoft.com/office/drawing/2014/main" id="{BFCAF944-6B5B-4EB7-9C99-04D66D59068F}"/>
                  </a:ext>
                </a:extLst>
              </p:cNvPr>
              <p:cNvSpPr/>
              <p:nvPr/>
            </p:nvSpPr>
            <p:spPr>
              <a:xfrm>
                <a:off x="16508767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60" name="정육면체 759">
                <a:extLst>
                  <a:ext uri="{FF2B5EF4-FFF2-40B4-BE49-F238E27FC236}">
                    <a16:creationId xmlns:a16="http://schemas.microsoft.com/office/drawing/2014/main" id="{A9B8A6DF-3D22-4E74-8DCC-9E321BFF44B3}"/>
                  </a:ext>
                </a:extLst>
              </p:cNvPr>
              <p:cNvSpPr/>
              <p:nvPr/>
            </p:nvSpPr>
            <p:spPr>
              <a:xfrm>
                <a:off x="15506018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61" name="정육면체 760">
                <a:extLst>
                  <a:ext uri="{FF2B5EF4-FFF2-40B4-BE49-F238E27FC236}">
                    <a16:creationId xmlns:a16="http://schemas.microsoft.com/office/drawing/2014/main" id="{FF643E60-BA5F-4927-9DCF-AAE3FEE12ADD}"/>
                  </a:ext>
                </a:extLst>
              </p:cNvPr>
              <p:cNvSpPr/>
              <p:nvPr/>
            </p:nvSpPr>
            <p:spPr>
              <a:xfrm>
                <a:off x="15755965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62" name="정육면체 761">
                <a:extLst>
                  <a:ext uri="{FF2B5EF4-FFF2-40B4-BE49-F238E27FC236}">
                    <a16:creationId xmlns:a16="http://schemas.microsoft.com/office/drawing/2014/main" id="{41735E1D-7455-42B0-B941-9DF175FCDBA2}"/>
                  </a:ext>
                </a:extLst>
              </p:cNvPr>
              <p:cNvSpPr/>
              <p:nvPr/>
            </p:nvSpPr>
            <p:spPr>
              <a:xfrm>
                <a:off x="16007818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63" name="정육면체 762">
                <a:extLst>
                  <a:ext uri="{FF2B5EF4-FFF2-40B4-BE49-F238E27FC236}">
                    <a16:creationId xmlns:a16="http://schemas.microsoft.com/office/drawing/2014/main" id="{890E80BD-08F6-4FA7-89BD-74B3970AA7C5}"/>
                  </a:ext>
                </a:extLst>
              </p:cNvPr>
              <p:cNvSpPr/>
              <p:nvPr/>
            </p:nvSpPr>
            <p:spPr>
              <a:xfrm>
                <a:off x="16257766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64" name="정육면체 763">
                <a:extLst>
                  <a:ext uri="{FF2B5EF4-FFF2-40B4-BE49-F238E27FC236}">
                    <a16:creationId xmlns:a16="http://schemas.microsoft.com/office/drawing/2014/main" id="{D0913040-7B75-4AD6-BCC5-2A6CC51D553B}"/>
                  </a:ext>
                </a:extLst>
              </p:cNvPr>
              <p:cNvSpPr/>
              <p:nvPr/>
            </p:nvSpPr>
            <p:spPr>
              <a:xfrm>
                <a:off x="16508767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65" name="정육면체 764">
                <a:extLst>
                  <a:ext uri="{FF2B5EF4-FFF2-40B4-BE49-F238E27FC236}">
                    <a16:creationId xmlns:a16="http://schemas.microsoft.com/office/drawing/2014/main" id="{71317D90-D8C8-4F97-8A91-7CEE57965F80}"/>
                  </a:ext>
                </a:extLst>
              </p:cNvPr>
              <p:cNvSpPr/>
              <p:nvPr/>
            </p:nvSpPr>
            <p:spPr>
              <a:xfrm>
                <a:off x="15506018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66" name="정육면체 765">
                <a:extLst>
                  <a:ext uri="{FF2B5EF4-FFF2-40B4-BE49-F238E27FC236}">
                    <a16:creationId xmlns:a16="http://schemas.microsoft.com/office/drawing/2014/main" id="{7477CEC9-5E37-45C6-8EF4-8B36A843E7C0}"/>
                  </a:ext>
                </a:extLst>
              </p:cNvPr>
              <p:cNvSpPr/>
              <p:nvPr/>
            </p:nvSpPr>
            <p:spPr>
              <a:xfrm>
                <a:off x="15755965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67" name="정육면체 766">
                <a:extLst>
                  <a:ext uri="{FF2B5EF4-FFF2-40B4-BE49-F238E27FC236}">
                    <a16:creationId xmlns:a16="http://schemas.microsoft.com/office/drawing/2014/main" id="{277320C1-6FB4-46EA-91EB-4A544D933419}"/>
                  </a:ext>
                </a:extLst>
              </p:cNvPr>
              <p:cNvSpPr/>
              <p:nvPr/>
            </p:nvSpPr>
            <p:spPr>
              <a:xfrm>
                <a:off x="16006230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68" name="정육면체 767">
                <a:extLst>
                  <a:ext uri="{FF2B5EF4-FFF2-40B4-BE49-F238E27FC236}">
                    <a16:creationId xmlns:a16="http://schemas.microsoft.com/office/drawing/2014/main" id="{87114C2D-6CB5-4054-98FA-0444A03063BA}"/>
                  </a:ext>
                </a:extLst>
              </p:cNvPr>
              <p:cNvSpPr/>
              <p:nvPr/>
            </p:nvSpPr>
            <p:spPr>
              <a:xfrm>
                <a:off x="16257766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69" name="정육면체 768">
                <a:extLst>
                  <a:ext uri="{FF2B5EF4-FFF2-40B4-BE49-F238E27FC236}">
                    <a16:creationId xmlns:a16="http://schemas.microsoft.com/office/drawing/2014/main" id="{8C0B80CC-DE61-4614-9743-356B712B2239}"/>
                  </a:ext>
                </a:extLst>
              </p:cNvPr>
              <p:cNvSpPr/>
              <p:nvPr/>
            </p:nvSpPr>
            <p:spPr>
              <a:xfrm>
                <a:off x="16508767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70" name="정육면체 769">
                <a:extLst>
                  <a:ext uri="{FF2B5EF4-FFF2-40B4-BE49-F238E27FC236}">
                    <a16:creationId xmlns:a16="http://schemas.microsoft.com/office/drawing/2014/main" id="{2D86BF58-A298-4DB7-8527-1A00A49BA579}"/>
                  </a:ext>
                </a:extLst>
              </p:cNvPr>
              <p:cNvSpPr/>
              <p:nvPr/>
            </p:nvSpPr>
            <p:spPr>
              <a:xfrm>
                <a:off x="15426516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71" name="정육면체 770">
                <a:extLst>
                  <a:ext uri="{FF2B5EF4-FFF2-40B4-BE49-F238E27FC236}">
                    <a16:creationId xmlns:a16="http://schemas.microsoft.com/office/drawing/2014/main" id="{4C41DF1F-4CBC-4392-83C4-B689EFDD6B8E}"/>
                  </a:ext>
                </a:extLst>
              </p:cNvPr>
              <p:cNvSpPr/>
              <p:nvPr/>
            </p:nvSpPr>
            <p:spPr>
              <a:xfrm>
                <a:off x="15676463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72" name="정육면체 771">
                <a:extLst>
                  <a:ext uri="{FF2B5EF4-FFF2-40B4-BE49-F238E27FC236}">
                    <a16:creationId xmlns:a16="http://schemas.microsoft.com/office/drawing/2014/main" id="{E9F7D137-0486-443A-B442-8D080A4D71D9}"/>
                  </a:ext>
                </a:extLst>
              </p:cNvPr>
              <p:cNvSpPr/>
              <p:nvPr/>
            </p:nvSpPr>
            <p:spPr>
              <a:xfrm>
                <a:off x="15928316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73" name="정육면체 772">
                <a:extLst>
                  <a:ext uri="{FF2B5EF4-FFF2-40B4-BE49-F238E27FC236}">
                    <a16:creationId xmlns:a16="http://schemas.microsoft.com/office/drawing/2014/main" id="{95E09343-6FAC-4B98-8F81-21215C5A6961}"/>
                  </a:ext>
                </a:extLst>
              </p:cNvPr>
              <p:cNvSpPr/>
              <p:nvPr/>
            </p:nvSpPr>
            <p:spPr>
              <a:xfrm>
                <a:off x="16178264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74" name="정육면체 773">
                <a:extLst>
                  <a:ext uri="{FF2B5EF4-FFF2-40B4-BE49-F238E27FC236}">
                    <a16:creationId xmlns:a16="http://schemas.microsoft.com/office/drawing/2014/main" id="{18459623-B178-409B-B4C7-BC031B3B717F}"/>
                  </a:ext>
                </a:extLst>
              </p:cNvPr>
              <p:cNvSpPr/>
              <p:nvPr/>
            </p:nvSpPr>
            <p:spPr>
              <a:xfrm>
                <a:off x="16429265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75" name="정육면체 774">
                <a:extLst>
                  <a:ext uri="{FF2B5EF4-FFF2-40B4-BE49-F238E27FC236}">
                    <a16:creationId xmlns:a16="http://schemas.microsoft.com/office/drawing/2014/main" id="{09CE1652-6507-439F-8C29-0434E4D7ABED}"/>
                  </a:ext>
                </a:extLst>
              </p:cNvPr>
              <p:cNvSpPr/>
              <p:nvPr/>
            </p:nvSpPr>
            <p:spPr>
              <a:xfrm>
                <a:off x="15426516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76" name="정육면체 775">
                <a:extLst>
                  <a:ext uri="{FF2B5EF4-FFF2-40B4-BE49-F238E27FC236}">
                    <a16:creationId xmlns:a16="http://schemas.microsoft.com/office/drawing/2014/main" id="{EEA8BE12-C167-411B-B2C4-3CC5C2CA6043}"/>
                  </a:ext>
                </a:extLst>
              </p:cNvPr>
              <p:cNvSpPr/>
              <p:nvPr/>
            </p:nvSpPr>
            <p:spPr>
              <a:xfrm>
                <a:off x="15676463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77" name="정육면체 776">
                <a:extLst>
                  <a:ext uri="{FF2B5EF4-FFF2-40B4-BE49-F238E27FC236}">
                    <a16:creationId xmlns:a16="http://schemas.microsoft.com/office/drawing/2014/main" id="{9B6EA0A6-F638-4BEE-814A-912FF7A1D9D4}"/>
                  </a:ext>
                </a:extLst>
              </p:cNvPr>
              <p:cNvSpPr/>
              <p:nvPr/>
            </p:nvSpPr>
            <p:spPr>
              <a:xfrm>
                <a:off x="15928316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78" name="정육면체 777">
                <a:extLst>
                  <a:ext uri="{FF2B5EF4-FFF2-40B4-BE49-F238E27FC236}">
                    <a16:creationId xmlns:a16="http://schemas.microsoft.com/office/drawing/2014/main" id="{12B79ECA-B270-49ED-A2EE-2589F443EE0B}"/>
                  </a:ext>
                </a:extLst>
              </p:cNvPr>
              <p:cNvSpPr/>
              <p:nvPr/>
            </p:nvSpPr>
            <p:spPr>
              <a:xfrm>
                <a:off x="16178264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79" name="정육면체 778">
                <a:extLst>
                  <a:ext uri="{FF2B5EF4-FFF2-40B4-BE49-F238E27FC236}">
                    <a16:creationId xmlns:a16="http://schemas.microsoft.com/office/drawing/2014/main" id="{6301330E-46BD-4F25-8D36-121ABBE5B854}"/>
                  </a:ext>
                </a:extLst>
              </p:cNvPr>
              <p:cNvSpPr/>
              <p:nvPr/>
            </p:nvSpPr>
            <p:spPr>
              <a:xfrm>
                <a:off x="16429265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80" name="정육면체 779">
                <a:extLst>
                  <a:ext uri="{FF2B5EF4-FFF2-40B4-BE49-F238E27FC236}">
                    <a16:creationId xmlns:a16="http://schemas.microsoft.com/office/drawing/2014/main" id="{FE65FC59-66BF-46F4-BE63-1F3BA593FCB7}"/>
                  </a:ext>
                </a:extLst>
              </p:cNvPr>
              <p:cNvSpPr/>
              <p:nvPr/>
            </p:nvSpPr>
            <p:spPr>
              <a:xfrm>
                <a:off x="15426516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81" name="정육면체 780">
                <a:extLst>
                  <a:ext uri="{FF2B5EF4-FFF2-40B4-BE49-F238E27FC236}">
                    <a16:creationId xmlns:a16="http://schemas.microsoft.com/office/drawing/2014/main" id="{D88A35D8-8D15-4ED1-8FCE-89048F35829C}"/>
                  </a:ext>
                </a:extLst>
              </p:cNvPr>
              <p:cNvSpPr/>
              <p:nvPr/>
            </p:nvSpPr>
            <p:spPr>
              <a:xfrm>
                <a:off x="15676463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82" name="정육면체 781">
                <a:extLst>
                  <a:ext uri="{FF2B5EF4-FFF2-40B4-BE49-F238E27FC236}">
                    <a16:creationId xmlns:a16="http://schemas.microsoft.com/office/drawing/2014/main" id="{D4B45421-8168-4931-B631-514D25DAC5CF}"/>
                  </a:ext>
                </a:extLst>
              </p:cNvPr>
              <p:cNvSpPr/>
              <p:nvPr/>
            </p:nvSpPr>
            <p:spPr>
              <a:xfrm>
                <a:off x="15928316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83" name="정육면체 782">
                <a:extLst>
                  <a:ext uri="{FF2B5EF4-FFF2-40B4-BE49-F238E27FC236}">
                    <a16:creationId xmlns:a16="http://schemas.microsoft.com/office/drawing/2014/main" id="{74ED099C-7C92-4AC8-B808-8160A6B1C555}"/>
                  </a:ext>
                </a:extLst>
              </p:cNvPr>
              <p:cNvSpPr/>
              <p:nvPr/>
            </p:nvSpPr>
            <p:spPr>
              <a:xfrm>
                <a:off x="16178264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84" name="정육면체 783">
                <a:extLst>
                  <a:ext uri="{FF2B5EF4-FFF2-40B4-BE49-F238E27FC236}">
                    <a16:creationId xmlns:a16="http://schemas.microsoft.com/office/drawing/2014/main" id="{AC3D7D64-8DD5-4104-91AF-3F4DF7CAF272}"/>
                  </a:ext>
                </a:extLst>
              </p:cNvPr>
              <p:cNvSpPr/>
              <p:nvPr/>
            </p:nvSpPr>
            <p:spPr>
              <a:xfrm>
                <a:off x="16429265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85" name="정육면체 784">
                <a:extLst>
                  <a:ext uri="{FF2B5EF4-FFF2-40B4-BE49-F238E27FC236}">
                    <a16:creationId xmlns:a16="http://schemas.microsoft.com/office/drawing/2014/main" id="{935FDE46-4276-4FB8-8404-53DAF81582C8}"/>
                  </a:ext>
                </a:extLst>
              </p:cNvPr>
              <p:cNvSpPr/>
              <p:nvPr/>
            </p:nvSpPr>
            <p:spPr>
              <a:xfrm>
                <a:off x="15426516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86" name="정육면체 785">
                <a:extLst>
                  <a:ext uri="{FF2B5EF4-FFF2-40B4-BE49-F238E27FC236}">
                    <a16:creationId xmlns:a16="http://schemas.microsoft.com/office/drawing/2014/main" id="{9499CC6E-C5C8-40B0-8E21-AE9FCA251832}"/>
                  </a:ext>
                </a:extLst>
              </p:cNvPr>
              <p:cNvSpPr/>
              <p:nvPr/>
            </p:nvSpPr>
            <p:spPr>
              <a:xfrm>
                <a:off x="15676463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87" name="정육면체 786">
                <a:extLst>
                  <a:ext uri="{FF2B5EF4-FFF2-40B4-BE49-F238E27FC236}">
                    <a16:creationId xmlns:a16="http://schemas.microsoft.com/office/drawing/2014/main" id="{568A84B3-28C6-4F4C-B347-CC0D5D5CB474}"/>
                  </a:ext>
                </a:extLst>
              </p:cNvPr>
              <p:cNvSpPr/>
              <p:nvPr/>
            </p:nvSpPr>
            <p:spPr>
              <a:xfrm>
                <a:off x="15928316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88" name="정육면체 787">
                <a:extLst>
                  <a:ext uri="{FF2B5EF4-FFF2-40B4-BE49-F238E27FC236}">
                    <a16:creationId xmlns:a16="http://schemas.microsoft.com/office/drawing/2014/main" id="{966D9BE5-7AC2-4DC4-81F9-F069A6453ECA}"/>
                  </a:ext>
                </a:extLst>
              </p:cNvPr>
              <p:cNvSpPr/>
              <p:nvPr/>
            </p:nvSpPr>
            <p:spPr>
              <a:xfrm>
                <a:off x="16178264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89" name="정육면체 788">
                <a:extLst>
                  <a:ext uri="{FF2B5EF4-FFF2-40B4-BE49-F238E27FC236}">
                    <a16:creationId xmlns:a16="http://schemas.microsoft.com/office/drawing/2014/main" id="{001B2D7E-569B-443B-A2D3-38CEB4573F29}"/>
                  </a:ext>
                </a:extLst>
              </p:cNvPr>
              <p:cNvSpPr/>
              <p:nvPr/>
            </p:nvSpPr>
            <p:spPr>
              <a:xfrm>
                <a:off x="16429265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90" name="정육면체 789">
                <a:extLst>
                  <a:ext uri="{FF2B5EF4-FFF2-40B4-BE49-F238E27FC236}">
                    <a16:creationId xmlns:a16="http://schemas.microsoft.com/office/drawing/2014/main" id="{B4D921C8-FAA0-45C6-980D-6FFABF30D615}"/>
                  </a:ext>
                </a:extLst>
              </p:cNvPr>
              <p:cNvSpPr/>
              <p:nvPr/>
            </p:nvSpPr>
            <p:spPr>
              <a:xfrm>
                <a:off x="15426516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91" name="정육면체 790">
                <a:extLst>
                  <a:ext uri="{FF2B5EF4-FFF2-40B4-BE49-F238E27FC236}">
                    <a16:creationId xmlns:a16="http://schemas.microsoft.com/office/drawing/2014/main" id="{184826A1-9DC4-4631-A318-ADBBBAF0985D}"/>
                  </a:ext>
                </a:extLst>
              </p:cNvPr>
              <p:cNvSpPr/>
              <p:nvPr/>
            </p:nvSpPr>
            <p:spPr>
              <a:xfrm>
                <a:off x="15676463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92" name="정육면체 791">
                <a:extLst>
                  <a:ext uri="{FF2B5EF4-FFF2-40B4-BE49-F238E27FC236}">
                    <a16:creationId xmlns:a16="http://schemas.microsoft.com/office/drawing/2014/main" id="{97FCCEEC-064C-4B3D-A34A-288BD9329467}"/>
                  </a:ext>
                </a:extLst>
              </p:cNvPr>
              <p:cNvSpPr/>
              <p:nvPr/>
            </p:nvSpPr>
            <p:spPr>
              <a:xfrm>
                <a:off x="15926728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93" name="정육면체 792">
                <a:extLst>
                  <a:ext uri="{FF2B5EF4-FFF2-40B4-BE49-F238E27FC236}">
                    <a16:creationId xmlns:a16="http://schemas.microsoft.com/office/drawing/2014/main" id="{C3A083F9-F5EB-4A57-A4E0-EDB68FD4D68C}"/>
                  </a:ext>
                </a:extLst>
              </p:cNvPr>
              <p:cNvSpPr/>
              <p:nvPr/>
            </p:nvSpPr>
            <p:spPr>
              <a:xfrm>
                <a:off x="16178264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94" name="정육면체 793">
                <a:extLst>
                  <a:ext uri="{FF2B5EF4-FFF2-40B4-BE49-F238E27FC236}">
                    <a16:creationId xmlns:a16="http://schemas.microsoft.com/office/drawing/2014/main" id="{AF7DACF3-C7D0-48B3-B74C-76440640FD47}"/>
                  </a:ext>
                </a:extLst>
              </p:cNvPr>
              <p:cNvSpPr/>
              <p:nvPr/>
            </p:nvSpPr>
            <p:spPr>
              <a:xfrm>
                <a:off x="16429265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95" name="정육면체 794">
                <a:extLst>
                  <a:ext uri="{FF2B5EF4-FFF2-40B4-BE49-F238E27FC236}">
                    <a16:creationId xmlns:a16="http://schemas.microsoft.com/office/drawing/2014/main" id="{9E48BDD6-14FB-4F23-B619-BB9B774D47E8}"/>
                  </a:ext>
                </a:extLst>
              </p:cNvPr>
              <p:cNvSpPr/>
              <p:nvPr/>
            </p:nvSpPr>
            <p:spPr>
              <a:xfrm>
                <a:off x="15343647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96" name="정육면체 795">
                <a:extLst>
                  <a:ext uri="{FF2B5EF4-FFF2-40B4-BE49-F238E27FC236}">
                    <a16:creationId xmlns:a16="http://schemas.microsoft.com/office/drawing/2014/main" id="{8D13D05F-FAD6-442F-AEC8-25D86109F177}"/>
                  </a:ext>
                </a:extLst>
              </p:cNvPr>
              <p:cNvSpPr/>
              <p:nvPr/>
            </p:nvSpPr>
            <p:spPr>
              <a:xfrm>
                <a:off x="15593594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97" name="정육면체 796">
                <a:extLst>
                  <a:ext uri="{FF2B5EF4-FFF2-40B4-BE49-F238E27FC236}">
                    <a16:creationId xmlns:a16="http://schemas.microsoft.com/office/drawing/2014/main" id="{315ECFE1-A069-4407-B0DD-BAB20AE77F76}"/>
                  </a:ext>
                </a:extLst>
              </p:cNvPr>
              <p:cNvSpPr/>
              <p:nvPr/>
            </p:nvSpPr>
            <p:spPr>
              <a:xfrm>
                <a:off x="15845447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98" name="정육면체 797">
                <a:extLst>
                  <a:ext uri="{FF2B5EF4-FFF2-40B4-BE49-F238E27FC236}">
                    <a16:creationId xmlns:a16="http://schemas.microsoft.com/office/drawing/2014/main" id="{41617CE4-FE11-4F01-85E9-A50B41A32D63}"/>
                  </a:ext>
                </a:extLst>
              </p:cNvPr>
              <p:cNvSpPr/>
              <p:nvPr/>
            </p:nvSpPr>
            <p:spPr>
              <a:xfrm>
                <a:off x="16095395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799" name="정육면체 798">
                <a:extLst>
                  <a:ext uri="{FF2B5EF4-FFF2-40B4-BE49-F238E27FC236}">
                    <a16:creationId xmlns:a16="http://schemas.microsoft.com/office/drawing/2014/main" id="{0CDC6D45-5469-423A-8A36-842756A47E41}"/>
                  </a:ext>
                </a:extLst>
              </p:cNvPr>
              <p:cNvSpPr/>
              <p:nvPr/>
            </p:nvSpPr>
            <p:spPr>
              <a:xfrm>
                <a:off x="16346396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00" name="정육면체 799">
                <a:extLst>
                  <a:ext uri="{FF2B5EF4-FFF2-40B4-BE49-F238E27FC236}">
                    <a16:creationId xmlns:a16="http://schemas.microsoft.com/office/drawing/2014/main" id="{768EE0A3-8784-4D4E-BC55-75CD0AC94148}"/>
                  </a:ext>
                </a:extLst>
              </p:cNvPr>
              <p:cNvSpPr/>
              <p:nvPr/>
            </p:nvSpPr>
            <p:spPr>
              <a:xfrm>
                <a:off x="15343647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01" name="정육면체 800">
                <a:extLst>
                  <a:ext uri="{FF2B5EF4-FFF2-40B4-BE49-F238E27FC236}">
                    <a16:creationId xmlns:a16="http://schemas.microsoft.com/office/drawing/2014/main" id="{7C8CE8BF-ED6C-41DA-868E-583B7E8A7367}"/>
                  </a:ext>
                </a:extLst>
              </p:cNvPr>
              <p:cNvSpPr/>
              <p:nvPr/>
            </p:nvSpPr>
            <p:spPr>
              <a:xfrm>
                <a:off x="15593594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02" name="정육면체 801">
                <a:extLst>
                  <a:ext uri="{FF2B5EF4-FFF2-40B4-BE49-F238E27FC236}">
                    <a16:creationId xmlns:a16="http://schemas.microsoft.com/office/drawing/2014/main" id="{96E31C06-319E-49FF-8AB8-D201A64131E2}"/>
                  </a:ext>
                </a:extLst>
              </p:cNvPr>
              <p:cNvSpPr/>
              <p:nvPr/>
            </p:nvSpPr>
            <p:spPr>
              <a:xfrm>
                <a:off x="15845447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03" name="정육면체 802">
                <a:extLst>
                  <a:ext uri="{FF2B5EF4-FFF2-40B4-BE49-F238E27FC236}">
                    <a16:creationId xmlns:a16="http://schemas.microsoft.com/office/drawing/2014/main" id="{954478D9-89FD-4DCC-A5F3-0D5A3C33A22A}"/>
                  </a:ext>
                </a:extLst>
              </p:cNvPr>
              <p:cNvSpPr/>
              <p:nvPr/>
            </p:nvSpPr>
            <p:spPr>
              <a:xfrm>
                <a:off x="16095395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04" name="정육면체 803">
                <a:extLst>
                  <a:ext uri="{FF2B5EF4-FFF2-40B4-BE49-F238E27FC236}">
                    <a16:creationId xmlns:a16="http://schemas.microsoft.com/office/drawing/2014/main" id="{1346BF84-EA4C-4BB8-A4E7-2CB2B0A8A2DB}"/>
                  </a:ext>
                </a:extLst>
              </p:cNvPr>
              <p:cNvSpPr/>
              <p:nvPr/>
            </p:nvSpPr>
            <p:spPr>
              <a:xfrm>
                <a:off x="16346396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05" name="정육면체 804">
                <a:extLst>
                  <a:ext uri="{FF2B5EF4-FFF2-40B4-BE49-F238E27FC236}">
                    <a16:creationId xmlns:a16="http://schemas.microsoft.com/office/drawing/2014/main" id="{FAD8D9F8-231F-4285-A1C9-5CAD32D8D588}"/>
                  </a:ext>
                </a:extLst>
              </p:cNvPr>
              <p:cNvSpPr/>
              <p:nvPr/>
            </p:nvSpPr>
            <p:spPr>
              <a:xfrm>
                <a:off x="15343647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06" name="정육면체 805">
                <a:extLst>
                  <a:ext uri="{FF2B5EF4-FFF2-40B4-BE49-F238E27FC236}">
                    <a16:creationId xmlns:a16="http://schemas.microsoft.com/office/drawing/2014/main" id="{08B34F2F-B035-435A-81CC-013E67199D1E}"/>
                  </a:ext>
                </a:extLst>
              </p:cNvPr>
              <p:cNvSpPr/>
              <p:nvPr/>
            </p:nvSpPr>
            <p:spPr>
              <a:xfrm>
                <a:off x="15593594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07" name="정육면체 806">
                <a:extLst>
                  <a:ext uri="{FF2B5EF4-FFF2-40B4-BE49-F238E27FC236}">
                    <a16:creationId xmlns:a16="http://schemas.microsoft.com/office/drawing/2014/main" id="{D5701BF0-BD0A-4AD8-86A8-3CDA2594B75B}"/>
                  </a:ext>
                </a:extLst>
              </p:cNvPr>
              <p:cNvSpPr/>
              <p:nvPr/>
            </p:nvSpPr>
            <p:spPr>
              <a:xfrm>
                <a:off x="15845447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08" name="정육면체 807">
                <a:extLst>
                  <a:ext uri="{FF2B5EF4-FFF2-40B4-BE49-F238E27FC236}">
                    <a16:creationId xmlns:a16="http://schemas.microsoft.com/office/drawing/2014/main" id="{F5B2625B-486F-4321-A672-FF5804E52EC0}"/>
                  </a:ext>
                </a:extLst>
              </p:cNvPr>
              <p:cNvSpPr/>
              <p:nvPr/>
            </p:nvSpPr>
            <p:spPr>
              <a:xfrm>
                <a:off x="16095395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09" name="정육면체 808">
                <a:extLst>
                  <a:ext uri="{FF2B5EF4-FFF2-40B4-BE49-F238E27FC236}">
                    <a16:creationId xmlns:a16="http://schemas.microsoft.com/office/drawing/2014/main" id="{46919055-478F-4A95-86E2-524E5522904D}"/>
                  </a:ext>
                </a:extLst>
              </p:cNvPr>
              <p:cNvSpPr/>
              <p:nvPr/>
            </p:nvSpPr>
            <p:spPr>
              <a:xfrm>
                <a:off x="16346396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10" name="정육면체 809">
                <a:extLst>
                  <a:ext uri="{FF2B5EF4-FFF2-40B4-BE49-F238E27FC236}">
                    <a16:creationId xmlns:a16="http://schemas.microsoft.com/office/drawing/2014/main" id="{174850D6-B7D5-4885-A2DE-CF04CE7C6022}"/>
                  </a:ext>
                </a:extLst>
              </p:cNvPr>
              <p:cNvSpPr/>
              <p:nvPr/>
            </p:nvSpPr>
            <p:spPr>
              <a:xfrm>
                <a:off x="15343647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11" name="정육면체 810">
                <a:extLst>
                  <a:ext uri="{FF2B5EF4-FFF2-40B4-BE49-F238E27FC236}">
                    <a16:creationId xmlns:a16="http://schemas.microsoft.com/office/drawing/2014/main" id="{CBD80DAA-8C3A-4A26-BEA6-3D4AD7149DDB}"/>
                  </a:ext>
                </a:extLst>
              </p:cNvPr>
              <p:cNvSpPr/>
              <p:nvPr/>
            </p:nvSpPr>
            <p:spPr>
              <a:xfrm>
                <a:off x="15593594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12" name="정육면체 811">
                <a:extLst>
                  <a:ext uri="{FF2B5EF4-FFF2-40B4-BE49-F238E27FC236}">
                    <a16:creationId xmlns:a16="http://schemas.microsoft.com/office/drawing/2014/main" id="{5223B14A-7966-417D-9362-E67EE6EA5C0F}"/>
                  </a:ext>
                </a:extLst>
              </p:cNvPr>
              <p:cNvSpPr/>
              <p:nvPr/>
            </p:nvSpPr>
            <p:spPr>
              <a:xfrm>
                <a:off x="15845447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13" name="정육면체 812">
                <a:extLst>
                  <a:ext uri="{FF2B5EF4-FFF2-40B4-BE49-F238E27FC236}">
                    <a16:creationId xmlns:a16="http://schemas.microsoft.com/office/drawing/2014/main" id="{188EC8CA-57CB-4C0C-A446-01D64E1E2624}"/>
                  </a:ext>
                </a:extLst>
              </p:cNvPr>
              <p:cNvSpPr/>
              <p:nvPr/>
            </p:nvSpPr>
            <p:spPr>
              <a:xfrm>
                <a:off x="16095395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14" name="정육면체 813">
                <a:extLst>
                  <a:ext uri="{FF2B5EF4-FFF2-40B4-BE49-F238E27FC236}">
                    <a16:creationId xmlns:a16="http://schemas.microsoft.com/office/drawing/2014/main" id="{AC601902-6767-40CF-B622-06A5E68E9F77}"/>
                  </a:ext>
                </a:extLst>
              </p:cNvPr>
              <p:cNvSpPr/>
              <p:nvPr/>
            </p:nvSpPr>
            <p:spPr>
              <a:xfrm>
                <a:off x="16346396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15" name="정육면체 814">
                <a:extLst>
                  <a:ext uri="{FF2B5EF4-FFF2-40B4-BE49-F238E27FC236}">
                    <a16:creationId xmlns:a16="http://schemas.microsoft.com/office/drawing/2014/main" id="{07061E27-9354-44B2-A821-ED751A7A28C7}"/>
                  </a:ext>
                </a:extLst>
              </p:cNvPr>
              <p:cNvSpPr/>
              <p:nvPr/>
            </p:nvSpPr>
            <p:spPr>
              <a:xfrm>
                <a:off x="15343647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16" name="정육면체 815">
                <a:extLst>
                  <a:ext uri="{FF2B5EF4-FFF2-40B4-BE49-F238E27FC236}">
                    <a16:creationId xmlns:a16="http://schemas.microsoft.com/office/drawing/2014/main" id="{CC3C3046-CCA2-4BCB-B684-96F2C23A95F1}"/>
                  </a:ext>
                </a:extLst>
              </p:cNvPr>
              <p:cNvSpPr/>
              <p:nvPr/>
            </p:nvSpPr>
            <p:spPr>
              <a:xfrm>
                <a:off x="15593594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17" name="정육면체 816">
                <a:extLst>
                  <a:ext uri="{FF2B5EF4-FFF2-40B4-BE49-F238E27FC236}">
                    <a16:creationId xmlns:a16="http://schemas.microsoft.com/office/drawing/2014/main" id="{248C3352-9BBC-4D38-A688-3C87BFDCF277}"/>
                  </a:ext>
                </a:extLst>
              </p:cNvPr>
              <p:cNvSpPr/>
              <p:nvPr/>
            </p:nvSpPr>
            <p:spPr>
              <a:xfrm>
                <a:off x="15843859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18" name="정육면체 817">
                <a:extLst>
                  <a:ext uri="{FF2B5EF4-FFF2-40B4-BE49-F238E27FC236}">
                    <a16:creationId xmlns:a16="http://schemas.microsoft.com/office/drawing/2014/main" id="{172433CF-0567-4CD4-A1F9-0A229DA322D3}"/>
                  </a:ext>
                </a:extLst>
              </p:cNvPr>
              <p:cNvSpPr/>
              <p:nvPr/>
            </p:nvSpPr>
            <p:spPr>
              <a:xfrm>
                <a:off x="16095395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19" name="정육면체 818">
                <a:extLst>
                  <a:ext uri="{FF2B5EF4-FFF2-40B4-BE49-F238E27FC236}">
                    <a16:creationId xmlns:a16="http://schemas.microsoft.com/office/drawing/2014/main" id="{C292C9B9-93E6-4478-B924-5B5662CAB1CD}"/>
                  </a:ext>
                </a:extLst>
              </p:cNvPr>
              <p:cNvSpPr/>
              <p:nvPr/>
            </p:nvSpPr>
            <p:spPr>
              <a:xfrm>
                <a:off x="16346396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20" name="정육면체 819">
                <a:extLst>
                  <a:ext uri="{FF2B5EF4-FFF2-40B4-BE49-F238E27FC236}">
                    <a16:creationId xmlns:a16="http://schemas.microsoft.com/office/drawing/2014/main" id="{EF2ED0F0-581B-4A9B-B65D-C0D2C08B1BC6}"/>
                  </a:ext>
                </a:extLst>
              </p:cNvPr>
              <p:cNvSpPr/>
              <p:nvPr/>
            </p:nvSpPr>
            <p:spPr>
              <a:xfrm>
                <a:off x="15261942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21" name="정육면체 820">
                <a:extLst>
                  <a:ext uri="{FF2B5EF4-FFF2-40B4-BE49-F238E27FC236}">
                    <a16:creationId xmlns:a16="http://schemas.microsoft.com/office/drawing/2014/main" id="{6BAED70A-74FD-4787-88A0-55ED7E77BDE7}"/>
                  </a:ext>
                </a:extLst>
              </p:cNvPr>
              <p:cNvSpPr/>
              <p:nvPr/>
            </p:nvSpPr>
            <p:spPr>
              <a:xfrm>
                <a:off x="15511889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22" name="정육면체 821">
                <a:extLst>
                  <a:ext uri="{FF2B5EF4-FFF2-40B4-BE49-F238E27FC236}">
                    <a16:creationId xmlns:a16="http://schemas.microsoft.com/office/drawing/2014/main" id="{C00BB61F-485F-4967-8B8D-6FB8B7118BD7}"/>
                  </a:ext>
                </a:extLst>
              </p:cNvPr>
              <p:cNvSpPr/>
              <p:nvPr/>
            </p:nvSpPr>
            <p:spPr>
              <a:xfrm>
                <a:off x="15763742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23" name="정육면체 822">
                <a:extLst>
                  <a:ext uri="{FF2B5EF4-FFF2-40B4-BE49-F238E27FC236}">
                    <a16:creationId xmlns:a16="http://schemas.microsoft.com/office/drawing/2014/main" id="{39810642-F1AD-4947-9E4E-3AC5BE32F785}"/>
                  </a:ext>
                </a:extLst>
              </p:cNvPr>
              <p:cNvSpPr/>
              <p:nvPr/>
            </p:nvSpPr>
            <p:spPr>
              <a:xfrm>
                <a:off x="16013690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24" name="정육면체 823">
                <a:extLst>
                  <a:ext uri="{FF2B5EF4-FFF2-40B4-BE49-F238E27FC236}">
                    <a16:creationId xmlns:a16="http://schemas.microsoft.com/office/drawing/2014/main" id="{59AF4C7A-A900-4882-A4DC-5E6E7D07FEDA}"/>
                  </a:ext>
                </a:extLst>
              </p:cNvPr>
              <p:cNvSpPr/>
              <p:nvPr/>
            </p:nvSpPr>
            <p:spPr>
              <a:xfrm>
                <a:off x="16264691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25" name="정육면체 824">
                <a:extLst>
                  <a:ext uri="{FF2B5EF4-FFF2-40B4-BE49-F238E27FC236}">
                    <a16:creationId xmlns:a16="http://schemas.microsoft.com/office/drawing/2014/main" id="{D2A81737-EDE7-43D1-AB88-43B5963C61CE}"/>
                  </a:ext>
                </a:extLst>
              </p:cNvPr>
              <p:cNvSpPr/>
              <p:nvPr/>
            </p:nvSpPr>
            <p:spPr>
              <a:xfrm>
                <a:off x="15261942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26" name="정육면체 825">
                <a:extLst>
                  <a:ext uri="{FF2B5EF4-FFF2-40B4-BE49-F238E27FC236}">
                    <a16:creationId xmlns:a16="http://schemas.microsoft.com/office/drawing/2014/main" id="{62FEB1DC-4649-4BC7-8E00-35B4A4E66B70}"/>
                  </a:ext>
                </a:extLst>
              </p:cNvPr>
              <p:cNvSpPr/>
              <p:nvPr/>
            </p:nvSpPr>
            <p:spPr>
              <a:xfrm>
                <a:off x="15511889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27" name="정육면체 826">
                <a:extLst>
                  <a:ext uri="{FF2B5EF4-FFF2-40B4-BE49-F238E27FC236}">
                    <a16:creationId xmlns:a16="http://schemas.microsoft.com/office/drawing/2014/main" id="{D3B9AF9F-6BE2-4982-ABA6-13142F983F08}"/>
                  </a:ext>
                </a:extLst>
              </p:cNvPr>
              <p:cNvSpPr/>
              <p:nvPr/>
            </p:nvSpPr>
            <p:spPr>
              <a:xfrm>
                <a:off x="15763742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28" name="정육면체 827">
                <a:extLst>
                  <a:ext uri="{FF2B5EF4-FFF2-40B4-BE49-F238E27FC236}">
                    <a16:creationId xmlns:a16="http://schemas.microsoft.com/office/drawing/2014/main" id="{9F8C0568-69B4-4E16-B20B-373749C325CB}"/>
                  </a:ext>
                </a:extLst>
              </p:cNvPr>
              <p:cNvSpPr/>
              <p:nvPr/>
            </p:nvSpPr>
            <p:spPr>
              <a:xfrm>
                <a:off x="16013690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29" name="정육면체 828">
                <a:extLst>
                  <a:ext uri="{FF2B5EF4-FFF2-40B4-BE49-F238E27FC236}">
                    <a16:creationId xmlns:a16="http://schemas.microsoft.com/office/drawing/2014/main" id="{07CFCB56-7010-41F1-AF17-0CD4FC36F98C}"/>
                  </a:ext>
                </a:extLst>
              </p:cNvPr>
              <p:cNvSpPr/>
              <p:nvPr/>
            </p:nvSpPr>
            <p:spPr>
              <a:xfrm>
                <a:off x="16264691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30" name="정육면체 829">
                <a:extLst>
                  <a:ext uri="{FF2B5EF4-FFF2-40B4-BE49-F238E27FC236}">
                    <a16:creationId xmlns:a16="http://schemas.microsoft.com/office/drawing/2014/main" id="{C105F10B-243F-4B18-B5BB-E8D61CC1C594}"/>
                  </a:ext>
                </a:extLst>
              </p:cNvPr>
              <p:cNvSpPr/>
              <p:nvPr/>
            </p:nvSpPr>
            <p:spPr>
              <a:xfrm>
                <a:off x="15261942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31" name="정육면체 830">
                <a:extLst>
                  <a:ext uri="{FF2B5EF4-FFF2-40B4-BE49-F238E27FC236}">
                    <a16:creationId xmlns:a16="http://schemas.microsoft.com/office/drawing/2014/main" id="{E6EEC07E-38A8-4825-A639-8D04E4B4DE61}"/>
                  </a:ext>
                </a:extLst>
              </p:cNvPr>
              <p:cNvSpPr/>
              <p:nvPr/>
            </p:nvSpPr>
            <p:spPr>
              <a:xfrm>
                <a:off x="15511889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32" name="정육면체 831">
                <a:extLst>
                  <a:ext uri="{FF2B5EF4-FFF2-40B4-BE49-F238E27FC236}">
                    <a16:creationId xmlns:a16="http://schemas.microsoft.com/office/drawing/2014/main" id="{B47E1C17-A456-41C0-929C-139A42E0B9E5}"/>
                  </a:ext>
                </a:extLst>
              </p:cNvPr>
              <p:cNvSpPr/>
              <p:nvPr/>
            </p:nvSpPr>
            <p:spPr>
              <a:xfrm>
                <a:off x="15763742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33" name="정육면체 832">
                <a:extLst>
                  <a:ext uri="{FF2B5EF4-FFF2-40B4-BE49-F238E27FC236}">
                    <a16:creationId xmlns:a16="http://schemas.microsoft.com/office/drawing/2014/main" id="{17BFA5A7-D872-4952-81A6-810577F7457C}"/>
                  </a:ext>
                </a:extLst>
              </p:cNvPr>
              <p:cNvSpPr/>
              <p:nvPr/>
            </p:nvSpPr>
            <p:spPr>
              <a:xfrm>
                <a:off x="16013690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34" name="정육면체 833">
                <a:extLst>
                  <a:ext uri="{FF2B5EF4-FFF2-40B4-BE49-F238E27FC236}">
                    <a16:creationId xmlns:a16="http://schemas.microsoft.com/office/drawing/2014/main" id="{A0631FC8-EEF6-4087-99CB-D8ED7EC08E61}"/>
                  </a:ext>
                </a:extLst>
              </p:cNvPr>
              <p:cNvSpPr/>
              <p:nvPr/>
            </p:nvSpPr>
            <p:spPr>
              <a:xfrm>
                <a:off x="16264691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35" name="정육면체 834">
                <a:extLst>
                  <a:ext uri="{FF2B5EF4-FFF2-40B4-BE49-F238E27FC236}">
                    <a16:creationId xmlns:a16="http://schemas.microsoft.com/office/drawing/2014/main" id="{EC80417E-0993-4B60-82C3-91AA6D8DA8F4}"/>
                  </a:ext>
                </a:extLst>
              </p:cNvPr>
              <p:cNvSpPr/>
              <p:nvPr/>
            </p:nvSpPr>
            <p:spPr>
              <a:xfrm>
                <a:off x="15261942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36" name="정육면체 835">
                <a:extLst>
                  <a:ext uri="{FF2B5EF4-FFF2-40B4-BE49-F238E27FC236}">
                    <a16:creationId xmlns:a16="http://schemas.microsoft.com/office/drawing/2014/main" id="{DE81579A-B27E-41AD-80A6-048023AD7E17}"/>
                  </a:ext>
                </a:extLst>
              </p:cNvPr>
              <p:cNvSpPr/>
              <p:nvPr/>
            </p:nvSpPr>
            <p:spPr>
              <a:xfrm>
                <a:off x="15511889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37" name="정육면체 836">
                <a:extLst>
                  <a:ext uri="{FF2B5EF4-FFF2-40B4-BE49-F238E27FC236}">
                    <a16:creationId xmlns:a16="http://schemas.microsoft.com/office/drawing/2014/main" id="{D670A851-A5CD-43B4-9443-3B1B072334F2}"/>
                  </a:ext>
                </a:extLst>
              </p:cNvPr>
              <p:cNvSpPr/>
              <p:nvPr/>
            </p:nvSpPr>
            <p:spPr>
              <a:xfrm>
                <a:off x="15763742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38" name="정육면체 837">
                <a:extLst>
                  <a:ext uri="{FF2B5EF4-FFF2-40B4-BE49-F238E27FC236}">
                    <a16:creationId xmlns:a16="http://schemas.microsoft.com/office/drawing/2014/main" id="{E339E6FE-89B9-492D-9210-2AE9B31786C8}"/>
                  </a:ext>
                </a:extLst>
              </p:cNvPr>
              <p:cNvSpPr/>
              <p:nvPr/>
            </p:nvSpPr>
            <p:spPr>
              <a:xfrm>
                <a:off x="16013690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39" name="정육면체 838">
                <a:extLst>
                  <a:ext uri="{FF2B5EF4-FFF2-40B4-BE49-F238E27FC236}">
                    <a16:creationId xmlns:a16="http://schemas.microsoft.com/office/drawing/2014/main" id="{6563D05F-DF90-4C7D-9DA6-91B50374DA60}"/>
                  </a:ext>
                </a:extLst>
              </p:cNvPr>
              <p:cNvSpPr/>
              <p:nvPr/>
            </p:nvSpPr>
            <p:spPr>
              <a:xfrm>
                <a:off x="16264691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40" name="정육면체 839">
                <a:extLst>
                  <a:ext uri="{FF2B5EF4-FFF2-40B4-BE49-F238E27FC236}">
                    <a16:creationId xmlns:a16="http://schemas.microsoft.com/office/drawing/2014/main" id="{635B64AF-17A3-4ADB-93A2-7732C521FA59}"/>
                  </a:ext>
                </a:extLst>
              </p:cNvPr>
              <p:cNvSpPr/>
              <p:nvPr/>
            </p:nvSpPr>
            <p:spPr>
              <a:xfrm>
                <a:off x="15261942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41" name="정육면체 840">
                <a:extLst>
                  <a:ext uri="{FF2B5EF4-FFF2-40B4-BE49-F238E27FC236}">
                    <a16:creationId xmlns:a16="http://schemas.microsoft.com/office/drawing/2014/main" id="{5D7438BF-0750-400F-9BCE-9C3C72DDAB2B}"/>
                  </a:ext>
                </a:extLst>
              </p:cNvPr>
              <p:cNvSpPr/>
              <p:nvPr/>
            </p:nvSpPr>
            <p:spPr>
              <a:xfrm>
                <a:off x="15511889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42" name="정육면체 841">
                <a:extLst>
                  <a:ext uri="{FF2B5EF4-FFF2-40B4-BE49-F238E27FC236}">
                    <a16:creationId xmlns:a16="http://schemas.microsoft.com/office/drawing/2014/main" id="{435EEA2D-4889-41A3-8B9C-78F363C6B706}"/>
                  </a:ext>
                </a:extLst>
              </p:cNvPr>
              <p:cNvSpPr/>
              <p:nvPr/>
            </p:nvSpPr>
            <p:spPr>
              <a:xfrm>
                <a:off x="15762154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43" name="정육면체 842">
                <a:extLst>
                  <a:ext uri="{FF2B5EF4-FFF2-40B4-BE49-F238E27FC236}">
                    <a16:creationId xmlns:a16="http://schemas.microsoft.com/office/drawing/2014/main" id="{33F6F9F7-5755-4B39-A4B9-685A1E134ECB}"/>
                  </a:ext>
                </a:extLst>
              </p:cNvPr>
              <p:cNvSpPr/>
              <p:nvPr/>
            </p:nvSpPr>
            <p:spPr>
              <a:xfrm>
                <a:off x="16013690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44" name="정육면체 843">
                <a:extLst>
                  <a:ext uri="{FF2B5EF4-FFF2-40B4-BE49-F238E27FC236}">
                    <a16:creationId xmlns:a16="http://schemas.microsoft.com/office/drawing/2014/main" id="{9AFDFD1F-FD9C-4869-82B6-0600E5202BA7}"/>
                  </a:ext>
                </a:extLst>
              </p:cNvPr>
              <p:cNvSpPr/>
              <p:nvPr/>
            </p:nvSpPr>
            <p:spPr>
              <a:xfrm>
                <a:off x="16264691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45" name="정육면체 844">
                <a:extLst>
                  <a:ext uri="{FF2B5EF4-FFF2-40B4-BE49-F238E27FC236}">
                    <a16:creationId xmlns:a16="http://schemas.microsoft.com/office/drawing/2014/main" id="{1F5A9734-E9FE-481D-846B-18874CD4E731}"/>
                  </a:ext>
                </a:extLst>
              </p:cNvPr>
              <p:cNvSpPr/>
              <p:nvPr/>
            </p:nvSpPr>
            <p:spPr>
              <a:xfrm>
                <a:off x="15182279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46" name="정육면체 845">
                <a:extLst>
                  <a:ext uri="{FF2B5EF4-FFF2-40B4-BE49-F238E27FC236}">
                    <a16:creationId xmlns:a16="http://schemas.microsoft.com/office/drawing/2014/main" id="{AFBD3F3A-E467-4BC5-8939-9F1E2B093DE0}"/>
                  </a:ext>
                </a:extLst>
              </p:cNvPr>
              <p:cNvSpPr/>
              <p:nvPr/>
            </p:nvSpPr>
            <p:spPr>
              <a:xfrm>
                <a:off x="15432226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47" name="정육면체 846">
                <a:extLst>
                  <a:ext uri="{FF2B5EF4-FFF2-40B4-BE49-F238E27FC236}">
                    <a16:creationId xmlns:a16="http://schemas.microsoft.com/office/drawing/2014/main" id="{9C51D18B-C0A6-4D89-8118-F0E72B43A073}"/>
                  </a:ext>
                </a:extLst>
              </p:cNvPr>
              <p:cNvSpPr/>
              <p:nvPr/>
            </p:nvSpPr>
            <p:spPr>
              <a:xfrm>
                <a:off x="15684079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48" name="정육면체 847">
                <a:extLst>
                  <a:ext uri="{FF2B5EF4-FFF2-40B4-BE49-F238E27FC236}">
                    <a16:creationId xmlns:a16="http://schemas.microsoft.com/office/drawing/2014/main" id="{9B107834-91B5-47B0-B3D5-59BDB0C335AD}"/>
                  </a:ext>
                </a:extLst>
              </p:cNvPr>
              <p:cNvSpPr/>
              <p:nvPr/>
            </p:nvSpPr>
            <p:spPr>
              <a:xfrm>
                <a:off x="15934027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49" name="정육면체 848">
                <a:extLst>
                  <a:ext uri="{FF2B5EF4-FFF2-40B4-BE49-F238E27FC236}">
                    <a16:creationId xmlns:a16="http://schemas.microsoft.com/office/drawing/2014/main" id="{3780448C-CDFC-4D7C-807E-D97687238666}"/>
                  </a:ext>
                </a:extLst>
              </p:cNvPr>
              <p:cNvSpPr/>
              <p:nvPr/>
            </p:nvSpPr>
            <p:spPr>
              <a:xfrm>
                <a:off x="16185028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50" name="정육면체 849">
                <a:extLst>
                  <a:ext uri="{FF2B5EF4-FFF2-40B4-BE49-F238E27FC236}">
                    <a16:creationId xmlns:a16="http://schemas.microsoft.com/office/drawing/2014/main" id="{5DCF9A14-F998-4972-AEDE-0F3B1C2A6F0C}"/>
                  </a:ext>
                </a:extLst>
              </p:cNvPr>
              <p:cNvSpPr/>
              <p:nvPr/>
            </p:nvSpPr>
            <p:spPr>
              <a:xfrm>
                <a:off x="15182279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51" name="정육면체 850">
                <a:extLst>
                  <a:ext uri="{FF2B5EF4-FFF2-40B4-BE49-F238E27FC236}">
                    <a16:creationId xmlns:a16="http://schemas.microsoft.com/office/drawing/2014/main" id="{0AA35FC0-C976-43A2-88F1-7201C8DAD58F}"/>
                  </a:ext>
                </a:extLst>
              </p:cNvPr>
              <p:cNvSpPr/>
              <p:nvPr/>
            </p:nvSpPr>
            <p:spPr>
              <a:xfrm>
                <a:off x="15432226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52" name="정육면체 851">
                <a:extLst>
                  <a:ext uri="{FF2B5EF4-FFF2-40B4-BE49-F238E27FC236}">
                    <a16:creationId xmlns:a16="http://schemas.microsoft.com/office/drawing/2014/main" id="{F7645E62-C8B7-4706-84C8-41DB70D26C75}"/>
                  </a:ext>
                </a:extLst>
              </p:cNvPr>
              <p:cNvSpPr/>
              <p:nvPr/>
            </p:nvSpPr>
            <p:spPr>
              <a:xfrm>
                <a:off x="15684079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53" name="정육면체 852">
                <a:extLst>
                  <a:ext uri="{FF2B5EF4-FFF2-40B4-BE49-F238E27FC236}">
                    <a16:creationId xmlns:a16="http://schemas.microsoft.com/office/drawing/2014/main" id="{07F2460C-E8E3-4633-BFDD-F8F8E0B8DFC3}"/>
                  </a:ext>
                </a:extLst>
              </p:cNvPr>
              <p:cNvSpPr/>
              <p:nvPr/>
            </p:nvSpPr>
            <p:spPr>
              <a:xfrm>
                <a:off x="15934027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54" name="정육면체 853">
                <a:extLst>
                  <a:ext uri="{FF2B5EF4-FFF2-40B4-BE49-F238E27FC236}">
                    <a16:creationId xmlns:a16="http://schemas.microsoft.com/office/drawing/2014/main" id="{1B4141E9-D687-44F8-88F1-2C6C0E90EBFC}"/>
                  </a:ext>
                </a:extLst>
              </p:cNvPr>
              <p:cNvSpPr/>
              <p:nvPr/>
            </p:nvSpPr>
            <p:spPr>
              <a:xfrm>
                <a:off x="16185028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55" name="정육면체 854">
                <a:extLst>
                  <a:ext uri="{FF2B5EF4-FFF2-40B4-BE49-F238E27FC236}">
                    <a16:creationId xmlns:a16="http://schemas.microsoft.com/office/drawing/2014/main" id="{1D95FC62-9CB1-41A3-8A08-074BC57F9064}"/>
                  </a:ext>
                </a:extLst>
              </p:cNvPr>
              <p:cNvSpPr/>
              <p:nvPr/>
            </p:nvSpPr>
            <p:spPr>
              <a:xfrm>
                <a:off x="15182279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56" name="정육면체 855">
                <a:extLst>
                  <a:ext uri="{FF2B5EF4-FFF2-40B4-BE49-F238E27FC236}">
                    <a16:creationId xmlns:a16="http://schemas.microsoft.com/office/drawing/2014/main" id="{30DFCE77-D395-495C-8F4C-A3603E70A8CC}"/>
                  </a:ext>
                </a:extLst>
              </p:cNvPr>
              <p:cNvSpPr/>
              <p:nvPr/>
            </p:nvSpPr>
            <p:spPr>
              <a:xfrm>
                <a:off x="15432226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57" name="정육면체 856">
                <a:extLst>
                  <a:ext uri="{FF2B5EF4-FFF2-40B4-BE49-F238E27FC236}">
                    <a16:creationId xmlns:a16="http://schemas.microsoft.com/office/drawing/2014/main" id="{B2BF34CC-9541-4F7B-9DD3-5454CFEE2563}"/>
                  </a:ext>
                </a:extLst>
              </p:cNvPr>
              <p:cNvSpPr/>
              <p:nvPr/>
            </p:nvSpPr>
            <p:spPr>
              <a:xfrm>
                <a:off x="15684079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58" name="정육면체 857">
                <a:extLst>
                  <a:ext uri="{FF2B5EF4-FFF2-40B4-BE49-F238E27FC236}">
                    <a16:creationId xmlns:a16="http://schemas.microsoft.com/office/drawing/2014/main" id="{F0E445F2-8558-4FA2-9826-AB0FA8EC040C}"/>
                  </a:ext>
                </a:extLst>
              </p:cNvPr>
              <p:cNvSpPr/>
              <p:nvPr/>
            </p:nvSpPr>
            <p:spPr>
              <a:xfrm>
                <a:off x="15934027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59" name="정육면체 858">
                <a:extLst>
                  <a:ext uri="{FF2B5EF4-FFF2-40B4-BE49-F238E27FC236}">
                    <a16:creationId xmlns:a16="http://schemas.microsoft.com/office/drawing/2014/main" id="{0E250B7B-E101-43EF-8CE7-03D35B7E5193}"/>
                  </a:ext>
                </a:extLst>
              </p:cNvPr>
              <p:cNvSpPr/>
              <p:nvPr/>
            </p:nvSpPr>
            <p:spPr>
              <a:xfrm>
                <a:off x="16185028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60" name="정육면체 859">
                <a:extLst>
                  <a:ext uri="{FF2B5EF4-FFF2-40B4-BE49-F238E27FC236}">
                    <a16:creationId xmlns:a16="http://schemas.microsoft.com/office/drawing/2014/main" id="{A0F7D776-299A-4126-B8B0-FBE03EFF4314}"/>
                  </a:ext>
                </a:extLst>
              </p:cNvPr>
              <p:cNvSpPr/>
              <p:nvPr/>
            </p:nvSpPr>
            <p:spPr>
              <a:xfrm>
                <a:off x="15182279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61" name="정육면체 860">
                <a:extLst>
                  <a:ext uri="{FF2B5EF4-FFF2-40B4-BE49-F238E27FC236}">
                    <a16:creationId xmlns:a16="http://schemas.microsoft.com/office/drawing/2014/main" id="{50658FFE-0CF6-4AEE-9FBB-049ACB4B05B4}"/>
                  </a:ext>
                </a:extLst>
              </p:cNvPr>
              <p:cNvSpPr/>
              <p:nvPr/>
            </p:nvSpPr>
            <p:spPr>
              <a:xfrm>
                <a:off x="15432226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62" name="정육면체 861">
                <a:extLst>
                  <a:ext uri="{FF2B5EF4-FFF2-40B4-BE49-F238E27FC236}">
                    <a16:creationId xmlns:a16="http://schemas.microsoft.com/office/drawing/2014/main" id="{50A26CDD-CC08-454F-8342-5B25E94CDD76}"/>
                  </a:ext>
                </a:extLst>
              </p:cNvPr>
              <p:cNvSpPr/>
              <p:nvPr/>
            </p:nvSpPr>
            <p:spPr>
              <a:xfrm>
                <a:off x="15684079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63" name="정육면체 862">
                <a:extLst>
                  <a:ext uri="{FF2B5EF4-FFF2-40B4-BE49-F238E27FC236}">
                    <a16:creationId xmlns:a16="http://schemas.microsoft.com/office/drawing/2014/main" id="{34032C5A-5B51-4FCB-94B3-3BE28C41507A}"/>
                  </a:ext>
                </a:extLst>
              </p:cNvPr>
              <p:cNvSpPr/>
              <p:nvPr/>
            </p:nvSpPr>
            <p:spPr>
              <a:xfrm>
                <a:off x="15934027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64" name="정육면체 863">
                <a:extLst>
                  <a:ext uri="{FF2B5EF4-FFF2-40B4-BE49-F238E27FC236}">
                    <a16:creationId xmlns:a16="http://schemas.microsoft.com/office/drawing/2014/main" id="{3522E693-65EA-4A9D-BD84-C653A6C77492}"/>
                  </a:ext>
                </a:extLst>
              </p:cNvPr>
              <p:cNvSpPr/>
              <p:nvPr/>
            </p:nvSpPr>
            <p:spPr>
              <a:xfrm>
                <a:off x="16185028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65" name="정육면체 864">
                <a:extLst>
                  <a:ext uri="{FF2B5EF4-FFF2-40B4-BE49-F238E27FC236}">
                    <a16:creationId xmlns:a16="http://schemas.microsoft.com/office/drawing/2014/main" id="{35949DAA-DA64-4ADF-A6EA-85BFCFC38E00}"/>
                  </a:ext>
                </a:extLst>
              </p:cNvPr>
              <p:cNvSpPr/>
              <p:nvPr/>
            </p:nvSpPr>
            <p:spPr>
              <a:xfrm>
                <a:off x="15182279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66" name="정육면체 865">
                <a:extLst>
                  <a:ext uri="{FF2B5EF4-FFF2-40B4-BE49-F238E27FC236}">
                    <a16:creationId xmlns:a16="http://schemas.microsoft.com/office/drawing/2014/main" id="{7DD1615F-FBB6-4398-9E5D-9A3D85649E49}"/>
                  </a:ext>
                </a:extLst>
              </p:cNvPr>
              <p:cNvSpPr/>
              <p:nvPr/>
            </p:nvSpPr>
            <p:spPr>
              <a:xfrm>
                <a:off x="15432226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67" name="정육면체 866">
                <a:extLst>
                  <a:ext uri="{FF2B5EF4-FFF2-40B4-BE49-F238E27FC236}">
                    <a16:creationId xmlns:a16="http://schemas.microsoft.com/office/drawing/2014/main" id="{0A942AA5-0D2B-4D7D-A1D1-ECFE19E93609}"/>
                  </a:ext>
                </a:extLst>
              </p:cNvPr>
              <p:cNvSpPr/>
              <p:nvPr/>
            </p:nvSpPr>
            <p:spPr>
              <a:xfrm>
                <a:off x="15682491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68" name="정육면체 867">
                <a:extLst>
                  <a:ext uri="{FF2B5EF4-FFF2-40B4-BE49-F238E27FC236}">
                    <a16:creationId xmlns:a16="http://schemas.microsoft.com/office/drawing/2014/main" id="{A1942111-859F-4C10-A34A-2F2113F7D0EB}"/>
                  </a:ext>
                </a:extLst>
              </p:cNvPr>
              <p:cNvSpPr/>
              <p:nvPr/>
            </p:nvSpPr>
            <p:spPr>
              <a:xfrm>
                <a:off x="15934027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69" name="정육면체 868">
                <a:extLst>
                  <a:ext uri="{FF2B5EF4-FFF2-40B4-BE49-F238E27FC236}">
                    <a16:creationId xmlns:a16="http://schemas.microsoft.com/office/drawing/2014/main" id="{1935A12E-12E3-4BD7-BF76-2AF388F618A4}"/>
                  </a:ext>
                </a:extLst>
              </p:cNvPr>
              <p:cNvSpPr/>
              <p:nvPr/>
            </p:nvSpPr>
            <p:spPr>
              <a:xfrm>
                <a:off x="16185028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70" name="정육면체 869">
                <a:extLst>
                  <a:ext uri="{FF2B5EF4-FFF2-40B4-BE49-F238E27FC236}">
                    <a16:creationId xmlns:a16="http://schemas.microsoft.com/office/drawing/2014/main" id="{91D9A16E-7615-4154-A17D-F31CE8C6EED2}"/>
                  </a:ext>
                </a:extLst>
              </p:cNvPr>
              <p:cNvSpPr/>
              <p:nvPr/>
            </p:nvSpPr>
            <p:spPr>
              <a:xfrm>
                <a:off x="15101561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71" name="정육면체 870">
                <a:extLst>
                  <a:ext uri="{FF2B5EF4-FFF2-40B4-BE49-F238E27FC236}">
                    <a16:creationId xmlns:a16="http://schemas.microsoft.com/office/drawing/2014/main" id="{BDEEFF4F-8172-4648-959D-12DF2D85E3F6}"/>
                  </a:ext>
                </a:extLst>
              </p:cNvPr>
              <p:cNvSpPr/>
              <p:nvPr/>
            </p:nvSpPr>
            <p:spPr>
              <a:xfrm>
                <a:off x="15351508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72" name="정육면체 871">
                <a:extLst>
                  <a:ext uri="{FF2B5EF4-FFF2-40B4-BE49-F238E27FC236}">
                    <a16:creationId xmlns:a16="http://schemas.microsoft.com/office/drawing/2014/main" id="{114EA595-BF69-4B29-884C-D2C13965058E}"/>
                  </a:ext>
                </a:extLst>
              </p:cNvPr>
              <p:cNvSpPr/>
              <p:nvPr/>
            </p:nvSpPr>
            <p:spPr>
              <a:xfrm>
                <a:off x="15603361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73" name="정육면체 872">
                <a:extLst>
                  <a:ext uri="{FF2B5EF4-FFF2-40B4-BE49-F238E27FC236}">
                    <a16:creationId xmlns:a16="http://schemas.microsoft.com/office/drawing/2014/main" id="{F26EF0B0-0C26-4792-96EC-77C4AFE644AA}"/>
                  </a:ext>
                </a:extLst>
              </p:cNvPr>
              <p:cNvSpPr/>
              <p:nvPr/>
            </p:nvSpPr>
            <p:spPr>
              <a:xfrm>
                <a:off x="15853309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74" name="정육면체 873">
                <a:extLst>
                  <a:ext uri="{FF2B5EF4-FFF2-40B4-BE49-F238E27FC236}">
                    <a16:creationId xmlns:a16="http://schemas.microsoft.com/office/drawing/2014/main" id="{C7340B9B-FF29-4A62-98A5-29689E8BBE83}"/>
                  </a:ext>
                </a:extLst>
              </p:cNvPr>
              <p:cNvSpPr/>
              <p:nvPr/>
            </p:nvSpPr>
            <p:spPr>
              <a:xfrm>
                <a:off x="16104310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75" name="정육면체 874">
                <a:extLst>
                  <a:ext uri="{FF2B5EF4-FFF2-40B4-BE49-F238E27FC236}">
                    <a16:creationId xmlns:a16="http://schemas.microsoft.com/office/drawing/2014/main" id="{FFD39069-3BD6-4FF6-A58D-C883311BF081}"/>
                  </a:ext>
                </a:extLst>
              </p:cNvPr>
              <p:cNvSpPr/>
              <p:nvPr/>
            </p:nvSpPr>
            <p:spPr>
              <a:xfrm>
                <a:off x="15101561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76" name="정육면체 875">
                <a:extLst>
                  <a:ext uri="{FF2B5EF4-FFF2-40B4-BE49-F238E27FC236}">
                    <a16:creationId xmlns:a16="http://schemas.microsoft.com/office/drawing/2014/main" id="{75BFA026-35EE-4226-93AB-2394BC38CEF1}"/>
                  </a:ext>
                </a:extLst>
              </p:cNvPr>
              <p:cNvSpPr/>
              <p:nvPr/>
            </p:nvSpPr>
            <p:spPr>
              <a:xfrm>
                <a:off x="15351508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77" name="정육면체 876">
                <a:extLst>
                  <a:ext uri="{FF2B5EF4-FFF2-40B4-BE49-F238E27FC236}">
                    <a16:creationId xmlns:a16="http://schemas.microsoft.com/office/drawing/2014/main" id="{1DB67D48-4E91-4754-9C2E-05B4F1A70EDA}"/>
                  </a:ext>
                </a:extLst>
              </p:cNvPr>
              <p:cNvSpPr/>
              <p:nvPr/>
            </p:nvSpPr>
            <p:spPr>
              <a:xfrm>
                <a:off x="15603361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78" name="정육면체 877">
                <a:extLst>
                  <a:ext uri="{FF2B5EF4-FFF2-40B4-BE49-F238E27FC236}">
                    <a16:creationId xmlns:a16="http://schemas.microsoft.com/office/drawing/2014/main" id="{F1B6E18E-B820-4A53-B098-555C2B69D6EB}"/>
                  </a:ext>
                </a:extLst>
              </p:cNvPr>
              <p:cNvSpPr/>
              <p:nvPr/>
            </p:nvSpPr>
            <p:spPr>
              <a:xfrm>
                <a:off x="15853309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79" name="정육면체 878">
                <a:extLst>
                  <a:ext uri="{FF2B5EF4-FFF2-40B4-BE49-F238E27FC236}">
                    <a16:creationId xmlns:a16="http://schemas.microsoft.com/office/drawing/2014/main" id="{04D9E68D-0151-4303-8549-C998EC647B8D}"/>
                  </a:ext>
                </a:extLst>
              </p:cNvPr>
              <p:cNvSpPr/>
              <p:nvPr/>
            </p:nvSpPr>
            <p:spPr>
              <a:xfrm>
                <a:off x="16104310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80" name="정육면체 879">
                <a:extLst>
                  <a:ext uri="{FF2B5EF4-FFF2-40B4-BE49-F238E27FC236}">
                    <a16:creationId xmlns:a16="http://schemas.microsoft.com/office/drawing/2014/main" id="{5E43BD0F-D641-4EA1-9FBD-53033D7B816F}"/>
                  </a:ext>
                </a:extLst>
              </p:cNvPr>
              <p:cNvSpPr/>
              <p:nvPr/>
            </p:nvSpPr>
            <p:spPr>
              <a:xfrm>
                <a:off x="15101561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81" name="정육면체 880">
                <a:extLst>
                  <a:ext uri="{FF2B5EF4-FFF2-40B4-BE49-F238E27FC236}">
                    <a16:creationId xmlns:a16="http://schemas.microsoft.com/office/drawing/2014/main" id="{9B98619F-89D3-43F4-9853-A91CCB72CE8E}"/>
                  </a:ext>
                </a:extLst>
              </p:cNvPr>
              <p:cNvSpPr/>
              <p:nvPr/>
            </p:nvSpPr>
            <p:spPr>
              <a:xfrm>
                <a:off x="15351508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82" name="정육면체 881">
                <a:extLst>
                  <a:ext uri="{FF2B5EF4-FFF2-40B4-BE49-F238E27FC236}">
                    <a16:creationId xmlns:a16="http://schemas.microsoft.com/office/drawing/2014/main" id="{6C8715BC-A065-4431-B2CB-324436B3416A}"/>
                  </a:ext>
                </a:extLst>
              </p:cNvPr>
              <p:cNvSpPr/>
              <p:nvPr/>
            </p:nvSpPr>
            <p:spPr>
              <a:xfrm>
                <a:off x="15603361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83" name="정육면체 882">
                <a:extLst>
                  <a:ext uri="{FF2B5EF4-FFF2-40B4-BE49-F238E27FC236}">
                    <a16:creationId xmlns:a16="http://schemas.microsoft.com/office/drawing/2014/main" id="{96903E96-ADEC-44E3-8557-F7A47EE86F49}"/>
                  </a:ext>
                </a:extLst>
              </p:cNvPr>
              <p:cNvSpPr/>
              <p:nvPr/>
            </p:nvSpPr>
            <p:spPr>
              <a:xfrm>
                <a:off x="15853309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84" name="정육면체 883">
                <a:extLst>
                  <a:ext uri="{FF2B5EF4-FFF2-40B4-BE49-F238E27FC236}">
                    <a16:creationId xmlns:a16="http://schemas.microsoft.com/office/drawing/2014/main" id="{2EFBEB96-7B55-4E1B-98FA-0405152CF7CD}"/>
                  </a:ext>
                </a:extLst>
              </p:cNvPr>
              <p:cNvSpPr/>
              <p:nvPr/>
            </p:nvSpPr>
            <p:spPr>
              <a:xfrm>
                <a:off x="16104310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85" name="정육면체 884">
                <a:extLst>
                  <a:ext uri="{FF2B5EF4-FFF2-40B4-BE49-F238E27FC236}">
                    <a16:creationId xmlns:a16="http://schemas.microsoft.com/office/drawing/2014/main" id="{C4EDB42E-B322-4C91-B660-59FB49847AC5}"/>
                  </a:ext>
                </a:extLst>
              </p:cNvPr>
              <p:cNvSpPr/>
              <p:nvPr/>
            </p:nvSpPr>
            <p:spPr>
              <a:xfrm>
                <a:off x="15101561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86" name="정육면체 885">
                <a:extLst>
                  <a:ext uri="{FF2B5EF4-FFF2-40B4-BE49-F238E27FC236}">
                    <a16:creationId xmlns:a16="http://schemas.microsoft.com/office/drawing/2014/main" id="{833BE4F5-F249-47E6-95CA-2733454ABFB6}"/>
                  </a:ext>
                </a:extLst>
              </p:cNvPr>
              <p:cNvSpPr/>
              <p:nvPr/>
            </p:nvSpPr>
            <p:spPr>
              <a:xfrm>
                <a:off x="15351508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87" name="정육면체 886">
                <a:extLst>
                  <a:ext uri="{FF2B5EF4-FFF2-40B4-BE49-F238E27FC236}">
                    <a16:creationId xmlns:a16="http://schemas.microsoft.com/office/drawing/2014/main" id="{3BA6229A-DA8A-4805-A74D-62454BD4344C}"/>
                  </a:ext>
                </a:extLst>
              </p:cNvPr>
              <p:cNvSpPr/>
              <p:nvPr/>
            </p:nvSpPr>
            <p:spPr>
              <a:xfrm>
                <a:off x="15603361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88" name="정육면체 887">
                <a:extLst>
                  <a:ext uri="{FF2B5EF4-FFF2-40B4-BE49-F238E27FC236}">
                    <a16:creationId xmlns:a16="http://schemas.microsoft.com/office/drawing/2014/main" id="{B0A24E34-BCD8-4E40-A8E1-5D96BA9441C4}"/>
                  </a:ext>
                </a:extLst>
              </p:cNvPr>
              <p:cNvSpPr/>
              <p:nvPr/>
            </p:nvSpPr>
            <p:spPr>
              <a:xfrm>
                <a:off x="15853309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89" name="정육면체 888">
                <a:extLst>
                  <a:ext uri="{FF2B5EF4-FFF2-40B4-BE49-F238E27FC236}">
                    <a16:creationId xmlns:a16="http://schemas.microsoft.com/office/drawing/2014/main" id="{FF219FAE-34E4-4A65-842E-06ED5E3EFD72}"/>
                  </a:ext>
                </a:extLst>
              </p:cNvPr>
              <p:cNvSpPr/>
              <p:nvPr/>
            </p:nvSpPr>
            <p:spPr>
              <a:xfrm>
                <a:off x="16104310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90" name="정육면체 889">
                <a:extLst>
                  <a:ext uri="{FF2B5EF4-FFF2-40B4-BE49-F238E27FC236}">
                    <a16:creationId xmlns:a16="http://schemas.microsoft.com/office/drawing/2014/main" id="{D47AB805-69F9-4B84-9030-1A41206FAAFA}"/>
                  </a:ext>
                </a:extLst>
              </p:cNvPr>
              <p:cNvSpPr/>
              <p:nvPr/>
            </p:nvSpPr>
            <p:spPr>
              <a:xfrm>
                <a:off x="15101561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91" name="정육면체 890">
                <a:extLst>
                  <a:ext uri="{FF2B5EF4-FFF2-40B4-BE49-F238E27FC236}">
                    <a16:creationId xmlns:a16="http://schemas.microsoft.com/office/drawing/2014/main" id="{F1376806-1013-41F3-A659-E52269961535}"/>
                  </a:ext>
                </a:extLst>
              </p:cNvPr>
              <p:cNvSpPr/>
              <p:nvPr/>
            </p:nvSpPr>
            <p:spPr>
              <a:xfrm>
                <a:off x="15351508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92" name="정육면체 891">
                <a:extLst>
                  <a:ext uri="{FF2B5EF4-FFF2-40B4-BE49-F238E27FC236}">
                    <a16:creationId xmlns:a16="http://schemas.microsoft.com/office/drawing/2014/main" id="{2191EFB3-516E-4B30-B95F-E20A4CD570BF}"/>
                  </a:ext>
                </a:extLst>
              </p:cNvPr>
              <p:cNvSpPr/>
              <p:nvPr/>
            </p:nvSpPr>
            <p:spPr>
              <a:xfrm>
                <a:off x="15601773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93" name="정육면체 892">
                <a:extLst>
                  <a:ext uri="{FF2B5EF4-FFF2-40B4-BE49-F238E27FC236}">
                    <a16:creationId xmlns:a16="http://schemas.microsoft.com/office/drawing/2014/main" id="{727654AE-600D-4F08-AE31-71CCF485F0E5}"/>
                  </a:ext>
                </a:extLst>
              </p:cNvPr>
              <p:cNvSpPr/>
              <p:nvPr/>
            </p:nvSpPr>
            <p:spPr>
              <a:xfrm>
                <a:off x="15853309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94" name="정육면체 893">
                <a:extLst>
                  <a:ext uri="{FF2B5EF4-FFF2-40B4-BE49-F238E27FC236}">
                    <a16:creationId xmlns:a16="http://schemas.microsoft.com/office/drawing/2014/main" id="{2FD2592F-D49F-462D-A4B9-D9E9CCBE68BE}"/>
                  </a:ext>
                </a:extLst>
              </p:cNvPr>
              <p:cNvSpPr/>
              <p:nvPr/>
            </p:nvSpPr>
            <p:spPr>
              <a:xfrm>
                <a:off x="16104310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95" name="정육면체 894">
                <a:extLst>
                  <a:ext uri="{FF2B5EF4-FFF2-40B4-BE49-F238E27FC236}">
                    <a16:creationId xmlns:a16="http://schemas.microsoft.com/office/drawing/2014/main" id="{C5502C1B-2BB5-4756-ADB6-8B1456C65334}"/>
                  </a:ext>
                </a:extLst>
              </p:cNvPr>
              <p:cNvSpPr/>
              <p:nvPr/>
            </p:nvSpPr>
            <p:spPr>
              <a:xfrm>
                <a:off x="15023871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96" name="정육면체 895">
                <a:extLst>
                  <a:ext uri="{FF2B5EF4-FFF2-40B4-BE49-F238E27FC236}">
                    <a16:creationId xmlns:a16="http://schemas.microsoft.com/office/drawing/2014/main" id="{605CEC39-E7BE-40DF-AAA9-B45998FFCC60}"/>
                  </a:ext>
                </a:extLst>
              </p:cNvPr>
              <p:cNvSpPr/>
              <p:nvPr/>
            </p:nvSpPr>
            <p:spPr>
              <a:xfrm>
                <a:off x="15273818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97" name="정육면체 896">
                <a:extLst>
                  <a:ext uri="{FF2B5EF4-FFF2-40B4-BE49-F238E27FC236}">
                    <a16:creationId xmlns:a16="http://schemas.microsoft.com/office/drawing/2014/main" id="{F31D821C-D972-42CC-ACD1-03C1567B52F1}"/>
                  </a:ext>
                </a:extLst>
              </p:cNvPr>
              <p:cNvSpPr/>
              <p:nvPr/>
            </p:nvSpPr>
            <p:spPr>
              <a:xfrm>
                <a:off x="15525671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98" name="정육면체 897">
                <a:extLst>
                  <a:ext uri="{FF2B5EF4-FFF2-40B4-BE49-F238E27FC236}">
                    <a16:creationId xmlns:a16="http://schemas.microsoft.com/office/drawing/2014/main" id="{C84CB928-2EDD-4C7E-919D-6752F00AA3C9}"/>
                  </a:ext>
                </a:extLst>
              </p:cNvPr>
              <p:cNvSpPr/>
              <p:nvPr/>
            </p:nvSpPr>
            <p:spPr>
              <a:xfrm>
                <a:off x="15775619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899" name="정육면체 898">
                <a:extLst>
                  <a:ext uri="{FF2B5EF4-FFF2-40B4-BE49-F238E27FC236}">
                    <a16:creationId xmlns:a16="http://schemas.microsoft.com/office/drawing/2014/main" id="{2F6B0DB3-B1F8-4846-9439-7172183EEF94}"/>
                  </a:ext>
                </a:extLst>
              </p:cNvPr>
              <p:cNvSpPr/>
              <p:nvPr/>
            </p:nvSpPr>
            <p:spPr>
              <a:xfrm>
                <a:off x="16026620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00" name="정육면체 899">
                <a:extLst>
                  <a:ext uri="{FF2B5EF4-FFF2-40B4-BE49-F238E27FC236}">
                    <a16:creationId xmlns:a16="http://schemas.microsoft.com/office/drawing/2014/main" id="{FE6A23B6-7AA0-4A84-8CFE-1D17F26C10E8}"/>
                  </a:ext>
                </a:extLst>
              </p:cNvPr>
              <p:cNvSpPr/>
              <p:nvPr/>
            </p:nvSpPr>
            <p:spPr>
              <a:xfrm>
                <a:off x="15023871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01" name="정육면체 900">
                <a:extLst>
                  <a:ext uri="{FF2B5EF4-FFF2-40B4-BE49-F238E27FC236}">
                    <a16:creationId xmlns:a16="http://schemas.microsoft.com/office/drawing/2014/main" id="{29FC7008-98C1-4695-A040-A768B54DA388}"/>
                  </a:ext>
                </a:extLst>
              </p:cNvPr>
              <p:cNvSpPr/>
              <p:nvPr/>
            </p:nvSpPr>
            <p:spPr>
              <a:xfrm>
                <a:off x="15273818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02" name="정육면체 901">
                <a:extLst>
                  <a:ext uri="{FF2B5EF4-FFF2-40B4-BE49-F238E27FC236}">
                    <a16:creationId xmlns:a16="http://schemas.microsoft.com/office/drawing/2014/main" id="{D8B87F9D-2683-4480-A043-78ECDF66FCCC}"/>
                  </a:ext>
                </a:extLst>
              </p:cNvPr>
              <p:cNvSpPr/>
              <p:nvPr/>
            </p:nvSpPr>
            <p:spPr>
              <a:xfrm>
                <a:off x="15525671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03" name="정육면체 902">
                <a:extLst>
                  <a:ext uri="{FF2B5EF4-FFF2-40B4-BE49-F238E27FC236}">
                    <a16:creationId xmlns:a16="http://schemas.microsoft.com/office/drawing/2014/main" id="{30E6FFF2-A628-465B-ACD6-E11FAF16C71B}"/>
                  </a:ext>
                </a:extLst>
              </p:cNvPr>
              <p:cNvSpPr/>
              <p:nvPr/>
            </p:nvSpPr>
            <p:spPr>
              <a:xfrm>
                <a:off x="15775619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04" name="정육면체 903">
                <a:extLst>
                  <a:ext uri="{FF2B5EF4-FFF2-40B4-BE49-F238E27FC236}">
                    <a16:creationId xmlns:a16="http://schemas.microsoft.com/office/drawing/2014/main" id="{3E33A200-42D6-4B41-AB42-17810BFA3360}"/>
                  </a:ext>
                </a:extLst>
              </p:cNvPr>
              <p:cNvSpPr/>
              <p:nvPr/>
            </p:nvSpPr>
            <p:spPr>
              <a:xfrm>
                <a:off x="16026620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05" name="정육면체 904">
                <a:extLst>
                  <a:ext uri="{FF2B5EF4-FFF2-40B4-BE49-F238E27FC236}">
                    <a16:creationId xmlns:a16="http://schemas.microsoft.com/office/drawing/2014/main" id="{06835C92-FB62-4468-A5F3-1333F741530A}"/>
                  </a:ext>
                </a:extLst>
              </p:cNvPr>
              <p:cNvSpPr/>
              <p:nvPr/>
            </p:nvSpPr>
            <p:spPr>
              <a:xfrm>
                <a:off x="15023871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06" name="정육면체 905">
                <a:extLst>
                  <a:ext uri="{FF2B5EF4-FFF2-40B4-BE49-F238E27FC236}">
                    <a16:creationId xmlns:a16="http://schemas.microsoft.com/office/drawing/2014/main" id="{A4FDC9D0-4296-4E8B-BF30-3574140B2092}"/>
                  </a:ext>
                </a:extLst>
              </p:cNvPr>
              <p:cNvSpPr/>
              <p:nvPr/>
            </p:nvSpPr>
            <p:spPr>
              <a:xfrm>
                <a:off x="15273818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07" name="정육면체 906">
                <a:extLst>
                  <a:ext uri="{FF2B5EF4-FFF2-40B4-BE49-F238E27FC236}">
                    <a16:creationId xmlns:a16="http://schemas.microsoft.com/office/drawing/2014/main" id="{4BC7D2AF-788B-4702-92B9-DF63C53AF20E}"/>
                  </a:ext>
                </a:extLst>
              </p:cNvPr>
              <p:cNvSpPr/>
              <p:nvPr/>
            </p:nvSpPr>
            <p:spPr>
              <a:xfrm>
                <a:off x="15525671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08" name="정육면체 907">
                <a:extLst>
                  <a:ext uri="{FF2B5EF4-FFF2-40B4-BE49-F238E27FC236}">
                    <a16:creationId xmlns:a16="http://schemas.microsoft.com/office/drawing/2014/main" id="{FFF8C683-5CB8-408D-BCB9-91001635734F}"/>
                  </a:ext>
                </a:extLst>
              </p:cNvPr>
              <p:cNvSpPr/>
              <p:nvPr/>
            </p:nvSpPr>
            <p:spPr>
              <a:xfrm>
                <a:off x="15775619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09" name="정육면체 908">
                <a:extLst>
                  <a:ext uri="{FF2B5EF4-FFF2-40B4-BE49-F238E27FC236}">
                    <a16:creationId xmlns:a16="http://schemas.microsoft.com/office/drawing/2014/main" id="{20F768C7-8041-410B-AEE0-8001651B5DF2}"/>
                  </a:ext>
                </a:extLst>
              </p:cNvPr>
              <p:cNvSpPr/>
              <p:nvPr/>
            </p:nvSpPr>
            <p:spPr>
              <a:xfrm>
                <a:off x="16026620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10" name="정육면체 909">
                <a:extLst>
                  <a:ext uri="{FF2B5EF4-FFF2-40B4-BE49-F238E27FC236}">
                    <a16:creationId xmlns:a16="http://schemas.microsoft.com/office/drawing/2014/main" id="{EAF8174F-5F1B-4D53-B578-CC791376437B}"/>
                  </a:ext>
                </a:extLst>
              </p:cNvPr>
              <p:cNvSpPr/>
              <p:nvPr/>
            </p:nvSpPr>
            <p:spPr>
              <a:xfrm>
                <a:off x="15023871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11" name="정육면체 910">
                <a:extLst>
                  <a:ext uri="{FF2B5EF4-FFF2-40B4-BE49-F238E27FC236}">
                    <a16:creationId xmlns:a16="http://schemas.microsoft.com/office/drawing/2014/main" id="{182525E5-D4DB-41D1-AC41-FD49DAC6C9EA}"/>
                  </a:ext>
                </a:extLst>
              </p:cNvPr>
              <p:cNvSpPr/>
              <p:nvPr/>
            </p:nvSpPr>
            <p:spPr>
              <a:xfrm>
                <a:off x="15273818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12" name="정육면체 911">
                <a:extLst>
                  <a:ext uri="{FF2B5EF4-FFF2-40B4-BE49-F238E27FC236}">
                    <a16:creationId xmlns:a16="http://schemas.microsoft.com/office/drawing/2014/main" id="{7E0EE3DC-B68C-43A2-9D53-ACF22D904D2A}"/>
                  </a:ext>
                </a:extLst>
              </p:cNvPr>
              <p:cNvSpPr/>
              <p:nvPr/>
            </p:nvSpPr>
            <p:spPr>
              <a:xfrm>
                <a:off x="15525671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13" name="정육면체 912">
                <a:extLst>
                  <a:ext uri="{FF2B5EF4-FFF2-40B4-BE49-F238E27FC236}">
                    <a16:creationId xmlns:a16="http://schemas.microsoft.com/office/drawing/2014/main" id="{AFE0F76C-D33D-44D0-9A62-12CA945207CD}"/>
                  </a:ext>
                </a:extLst>
              </p:cNvPr>
              <p:cNvSpPr/>
              <p:nvPr/>
            </p:nvSpPr>
            <p:spPr>
              <a:xfrm>
                <a:off x="15775619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14" name="정육면체 913">
                <a:extLst>
                  <a:ext uri="{FF2B5EF4-FFF2-40B4-BE49-F238E27FC236}">
                    <a16:creationId xmlns:a16="http://schemas.microsoft.com/office/drawing/2014/main" id="{0DD16764-3E55-4DD6-9258-485160FE8350}"/>
                  </a:ext>
                </a:extLst>
              </p:cNvPr>
              <p:cNvSpPr/>
              <p:nvPr/>
            </p:nvSpPr>
            <p:spPr>
              <a:xfrm>
                <a:off x="16026620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15" name="정육면체 914">
                <a:extLst>
                  <a:ext uri="{FF2B5EF4-FFF2-40B4-BE49-F238E27FC236}">
                    <a16:creationId xmlns:a16="http://schemas.microsoft.com/office/drawing/2014/main" id="{D2F943C3-BD2C-4F89-8FB1-7941AA40BD18}"/>
                  </a:ext>
                </a:extLst>
              </p:cNvPr>
              <p:cNvSpPr/>
              <p:nvPr/>
            </p:nvSpPr>
            <p:spPr>
              <a:xfrm>
                <a:off x="15023871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16" name="정육면체 915">
                <a:extLst>
                  <a:ext uri="{FF2B5EF4-FFF2-40B4-BE49-F238E27FC236}">
                    <a16:creationId xmlns:a16="http://schemas.microsoft.com/office/drawing/2014/main" id="{2FEBAEDB-940C-4068-A587-B214A46A1213}"/>
                  </a:ext>
                </a:extLst>
              </p:cNvPr>
              <p:cNvSpPr/>
              <p:nvPr/>
            </p:nvSpPr>
            <p:spPr>
              <a:xfrm>
                <a:off x="15273818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17" name="정육면체 916">
                <a:extLst>
                  <a:ext uri="{FF2B5EF4-FFF2-40B4-BE49-F238E27FC236}">
                    <a16:creationId xmlns:a16="http://schemas.microsoft.com/office/drawing/2014/main" id="{97204B39-86D8-432D-AC11-AEB8DAEC8AD3}"/>
                  </a:ext>
                </a:extLst>
              </p:cNvPr>
              <p:cNvSpPr/>
              <p:nvPr/>
            </p:nvSpPr>
            <p:spPr>
              <a:xfrm>
                <a:off x="15524083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18" name="정육면체 917">
                <a:extLst>
                  <a:ext uri="{FF2B5EF4-FFF2-40B4-BE49-F238E27FC236}">
                    <a16:creationId xmlns:a16="http://schemas.microsoft.com/office/drawing/2014/main" id="{9350DBE2-3C1E-4C80-BE08-A49DC4EEB5EF}"/>
                  </a:ext>
                </a:extLst>
              </p:cNvPr>
              <p:cNvSpPr/>
              <p:nvPr/>
            </p:nvSpPr>
            <p:spPr>
              <a:xfrm>
                <a:off x="15775619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19" name="정육면체 918">
                <a:extLst>
                  <a:ext uri="{FF2B5EF4-FFF2-40B4-BE49-F238E27FC236}">
                    <a16:creationId xmlns:a16="http://schemas.microsoft.com/office/drawing/2014/main" id="{4144D946-240F-47EA-8373-C75CB5E2052C}"/>
                  </a:ext>
                </a:extLst>
              </p:cNvPr>
              <p:cNvSpPr/>
              <p:nvPr/>
            </p:nvSpPr>
            <p:spPr>
              <a:xfrm>
                <a:off x="16026620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20" name="정육면체 919">
              <a:extLst>
                <a:ext uri="{FF2B5EF4-FFF2-40B4-BE49-F238E27FC236}">
                  <a16:creationId xmlns:a16="http://schemas.microsoft.com/office/drawing/2014/main" id="{A5121575-A4B2-4255-9E66-699F9BC987EB}"/>
                </a:ext>
              </a:extLst>
            </p:cNvPr>
            <p:cNvSpPr/>
            <p:nvPr/>
          </p:nvSpPr>
          <p:spPr>
            <a:xfrm>
              <a:off x="4038986" y="1536111"/>
              <a:ext cx="4866761" cy="1452833"/>
            </a:xfrm>
            <a:prstGeom prst="cube">
              <a:avLst>
                <a:gd name="adj" fmla="val 51937"/>
              </a:avLst>
            </a:prstGeom>
            <a:solidFill>
              <a:schemeClr val="accent6">
                <a:lumMod val="75000"/>
                <a:alpha val="3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10D7FAB-846C-4418-A4A1-22C0FBEB5BEA}"/>
              </a:ext>
            </a:extLst>
          </p:cNvPr>
          <p:cNvGrpSpPr/>
          <p:nvPr/>
        </p:nvGrpSpPr>
        <p:grpSpPr>
          <a:xfrm>
            <a:off x="4772071" y="3429001"/>
            <a:ext cx="3264584" cy="943250"/>
            <a:chOff x="4011458" y="3075395"/>
            <a:chExt cx="4680135" cy="1352251"/>
          </a:xfrm>
        </p:grpSpPr>
        <p:grpSp>
          <p:nvGrpSpPr>
            <p:cNvPr id="921" name="그룹 920">
              <a:extLst>
                <a:ext uri="{FF2B5EF4-FFF2-40B4-BE49-F238E27FC236}">
                  <a16:creationId xmlns:a16="http://schemas.microsoft.com/office/drawing/2014/main" id="{186092F6-9B6F-4EFB-8C99-97374AEE864F}"/>
                </a:ext>
              </a:extLst>
            </p:cNvPr>
            <p:cNvGrpSpPr/>
            <p:nvPr/>
          </p:nvGrpSpPr>
          <p:grpSpPr>
            <a:xfrm>
              <a:off x="4181034" y="3117191"/>
              <a:ext cx="1333951" cy="1310400"/>
              <a:chOff x="15023871" y="3475048"/>
              <a:chExt cx="2223353" cy="2184100"/>
            </a:xfrm>
            <a:solidFill>
              <a:schemeClr val="bg1">
                <a:lumMod val="65000"/>
                <a:alpha val="88000"/>
              </a:schemeClr>
            </a:solidFill>
          </p:grpSpPr>
          <p:sp>
            <p:nvSpPr>
              <p:cNvPr id="922" name="정육면체 921">
                <a:extLst>
                  <a:ext uri="{FF2B5EF4-FFF2-40B4-BE49-F238E27FC236}">
                    <a16:creationId xmlns:a16="http://schemas.microsoft.com/office/drawing/2014/main" id="{97D44D26-A80A-45DE-A1B2-1120072BB755}"/>
                  </a:ext>
                </a:extLst>
              </p:cNvPr>
              <p:cNvSpPr/>
              <p:nvPr/>
            </p:nvSpPr>
            <p:spPr>
              <a:xfrm>
                <a:off x="15915397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23" name="정육면체 922">
                <a:extLst>
                  <a:ext uri="{FF2B5EF4-FFF2-40B4-BE49-F238E27FC236}">
                    <a16:creationId xmlns:a16="http://schemas.microsoft.com/office/drawing/2014/main" id="{1D90399C-5C8B-451E-B4FA-20E967CB6000}"/>
                  </a:ext>
                </a:extLst>
              </p:cNvPr>
              <p:cNvSpPr/>
              <p:nvPr/>
            </p:nvSpPr>
            <p:spPr>
              <a:xfrm>
                <a:off x="16165344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24" name="정육면체 923">
                <a:extLst>
                  <a:ext uri="{FF2B5EF4-FFF2-40B4-BE49-F238E27FC236}">
                    <a16:creationId xmlns:a16="http://schemas.microsoft.com/office/drawing/2014/main" id="{5E6F78DF-8D7E-4307-9CA6-0E2B47E37387}"/>
                  </a:ext>
                </a:extLst>
              </p:cNvPr>
              <p:cNvSpPr/>
              <p:nvPr/>
            </p:nvSpPr>
            <p:spPr>
              <a:xfrm>
                <a:off x="16417197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25" name="정육면체 924">
                <a:extLst>
                  <a:ext uri="{FF2B5EF4-FFF2-40B4-BE49-F238E27FC236}">
                    <a16:creationId xmlns:a16="http://schemas.microsoft.com/office/drawing/2014/main" id="{D370A8C1-62C9-4A2C-B964-BC701B776C9B}"/>
                  </a:ext>
                </a:extLst>
              </p:cNvPr>
              <p:cNvSpPr/>
              <p:nvPr/>
            </p:nvSpPr>
            <p:spPr>
              <a:xfrm>
                <a:off x="16667145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26" name="정육면체 925">
                <a:extLst>
                  <a:ext uri="{FF2B5EF4-FFF2-40B4-BE49-F238E27FC236}">
                    <a16:creationId xmlns:a16="http://schemas.microsoft.com/office/drawing/2014/main" id="{74548733-350E-4F4B-98D0-1BB2A15B7E75}"/>
                  </a:ext>
                </a:extLst>
              </p:cNvPr>
              <p:cNvSpPr/>
              <p:nvPr/>
            </p:nvSpPr>
            <p:spPr>
              <a:xfrm>
                <a:off x="16916558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27" name="정육면체 926">
                <a:extLst>
                  <a:ext uri="{FF2B5EF4-FFF2-40B4-BE49-F238E27FC236}">
                    <a16:creationId xmlns:a16="http://schemas.microsoft.com/office/drawing/2014/main" id="{976BA5F2-24DE-4172-B378-10865A0A474A}"/>
                  </a:ext>
                </a:extLst>
              </p:cNvPr>
              <p:cNvSpPr/>
              <p:nvPr/>
            </p:nvSpPr>
            <p:spPr>
              <a:xfrm>
                <a:off x="15915397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28" name="정육면체 927">
                <a:extLst>
                  <a:ext uri="{FF2B5EF4-FFF2-40B4-BE49-F238E27FC236}">
                    <a16:creationId xmlns:a16="http://schemas.microsoft.com/office/drawing/2014/main" id="{7C42063D-CB10-40AF-9906-DA29E2E6C4C4}"/>
                  </a:ext>
                </a:extLst>
              </p:cNvPr>
              <p:cNvSpPr/>
              <p:nvPr/>
            </p:nvSpPr>
            <p:spPr>
              <a:xfrm>
                <a:off x="16165344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29" name="정육면체 928">
                <a:extLst>
                  <a:ext uri="{FF2B5EF4-FFF2-40B4-BE49-F238E27FC236}">
                    <a16:creationId xmlns:a16="http://schemas.microsoft.com/office/drawing/2014/main" id="{5088625D-E340-4148-A737-22249833F2BF}"/>
                  </a:ext>
                </a:extLst>
              </p:cNvPr>
              <p:cNvSpPr/>
              <p:nvPr/>
            </p:nvSpPr>
            <p:spPr>
              <a:xfrm>
                <a:off x="16417197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30" name="정육면체 929">
                <a:extLst>
                  <a:ext uri="{FF2B5EF4-FFF2-40B4-BE49-F238E27FC236}">
                    <a16:creationId xmlns:a16="http://schemas.microsoft.com/office/drawing/2014/main" id="{0BEC5BFB-83AD-4140-B693-1A3C1424474A}"/>
                  </a:ext>
                </a:extLst>
              </p:cNvPr>
              <p:cNvSpPr/>
              <p:nvPr/>
            </p:nvSpPr>
            <p:spPr>
              <a:xfrm>
                <a:off x="16667145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31" name="정육면체 930">
                <a:extLst>
                  <a:ext uri="{FF2B5EF4-FFF2-40B4-BE49-F238E27FC236}">
                    <a16:creationId xmlns:a16="http://schemas.microsoft.com/office/drawing/2014/main" id="{B12740E7-E943-466D-8BA2-4D05E42CB919}"/>
                  </a:ext>
                </a:extLst>
              </p:cNvPr>
              <p:cNvSpPr/>
              <p:nvPr/>
            </p:nvSpPr>
            <p:spPr>
              <a:xfrm>
                <a:off x="16916558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32" name="정육면체 931">
                <a:extLst>
                  <a:ext uri="{FF2B5EF4-FFF2-40B4-BE49-F238E27FC236}">
                    <a16:creationId xmlns:a16="http://schemas.microsoft.com/office/drawing/2014/main" id="{5E0CA897-C834-4DB7-B101-5E549669664E}"/>
                  </a:ext>
                </a:extLst>
              </p:cNvPr>
              <p:cNvSpPr/>
              <p:nvPr/>
            </p:nvSpPr>
            <p:spPr>
              <a:xfrm>
                <a:off x="15915397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33" name="정육면체 932">
                <a:extLst>
                  <a:ext uri="{FF2B5EF4-FFF2-40B4-BE49-F238E27FC236}">
                    <a16:creationId xmlns:a16="http://schemas.microsoft.com/office/drawing/2014/main" id="{85C1CAAF-A791-4478-BBE2-5FBEB6F0A9E7}"/>
                  </a:ext>
                </a:extLst>
              </p:cNvPr>
              <p:cNvSpPr/>
              <p:nvPr/>
            </p:nvSpPr>
            <p:spPr>
              <a:xfrm>
                <a:off x="16165344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34" name="정육면체 933">
                <a:extLst>
                  <a:ext uri="{FF2B5EF4-FFF2-40B4-BE49-F238E27FC236}">
                    <a16:creationId xmlns:a16="http://schemas.microsoft.com/office/drawing/2014/main" id="{AAC72E73-9E46-4954-9640-B134447DB26B}"/>
                  </a:ext>
                </a:extLst>
              </p:cNvPr>
              <p:cNvSpPr/>
              <p:nvPr/>
            </p:nvSpPr>
            <p:spPr>
              <a:xfrm>
                <a:off x="16417197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35" name="정육면체 934">
                <a:extLst>
                  <a:ext uri="{FF2B5EF4-FFF2-40B4-BE49-F238E27FC236}">
                    <a16:creationId xmlns:a16="http://schemas.microsoft.com/office/drawing/2014/main" id="{ABD10443-61E4-4E86-80A9-A6AD89867EC7}"/>
                  </a:ext>
                </a:extLst>
              </p:cNvPr>
              <p:cNvSpPr/>
              <p:nvPr/>
            </p:nvSpPr>
            <p:spPr>
              <a:xfrm>
                <a:off x="16667145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36" name="정육면체 935">
                <a:extLst>
                  <a:ext uri="{FF2B5EF4-FFF2-40B4-BE49-F238E27FC236}">
                    <a16:creationId xmlns:a16="http://schemas.microsoft.com/office/drawing/2014/main" id="{C2E98D40-802E-4FC2-A7F1-B016EF054339}"/>
                  </a:ext>
                </a:extLst>
              </p:cNvPr>
              <p:cNvSpPr/>
              <p:nvPr/>
            </p:nvSpPr>
            <p:spPr>
              <a:xfrm>
                <a:off x="16916558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37" name="정육면체 936">
                <a:extLst>
                  <a:ext uri="{FF2B5EF4-FFF2-40B4-BE49-F238E27FC236}">
                    <a16:creationId xmlns:a16="http://schemas.microsoft.com/office/drawing/2014/main" id="{C0B7B942-88C7-4FF9-8D73-394256CBA6C3}"/>
                  </a:ext>
                </a:extLst>
              </p:cNvPr>
              <p:cNvSpPr/>
              <p:nvPr/>
            </p:nvSpPr>
            <p:spPr>
              <a:xfrm>
                <a:off x="15915397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38" name="정육면체 937">
                <a:extLst>
                  <a:ext uri="{FF2B5EF4-FFF2-40B4-BE49-F238E27FC236}">
                    <a16:creationId xmlns:a16="http://schemas.microsoft.com/office/drawing/2014/main" id="{8A953199-2314-492D-9E8C-71BA9F7391D0}"/>
                  </a:ext>
                </a:extLst>
              </p:cNvPr>
              <p:cNvSpPr/>
              <p:nvPr/>
            </p:nvSpPr>
            <p:spPr>
              <a:xfrm>
                <a:off x="16165344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39" name="정육면체 938">
                <a:extLst>
                  <a:ext uri="{FF2B5EF4-FFF2-40B4-BE49-F238E27FC236}">
                    <a16:creationId xmlns:a16="http://schemas.microsoft.com/office/drawing/2014/main" id="{D1B363FA-D6A7-44B8-8208-5D038A58E438}"/>
                  </a:ext>
                </a:extLst>
              </p:cNvPr>
              <p:cNvSpPr/>
              <p:nvPr/>
            </p:nvSpPr>
            <p:spPr>
              <a:xfrm>
                <a:off x="16417197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40" name="정육면체 939">
                <a:extLst>
                  <a:ext uri="{FF2B5EF4-FFF2-40B4-BE49-F238E27FC236}">
                    <a16:creationId xmlns:a16="http://schemas.microsoft.com/office/drawing/2014/main" id="{DEEF3416-F739-48EC-90A9-2C6C905ECDF1}"/>
                  </a:ext>
                </a:extLst>
              </p:cNvPr>
              <p:cNvSpPr/>
              <p:nvPr/>
            </p:nvSpPr>
            <p:spPr>
              <a:xfrm>
                <a:off x="16667145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41" name="정육면체 940">
                <a:extLst>
                  <a:ext uri="{FF2B5EF4-FFF2-40B4-BE49-F238E27FC236}">
                    <a16:creationId xmlns:a16="http://schemas.microsoft.com/office/drawing/2014/main" id="{38C85F21-4BD1-4A37-B2AC-2C6B410C4096}"/>
                  </a:ext>
                </a:extLst>
              </p:cNvPr>
              <p:cNvSpPr/>
              <p:nvPr/>
            </p:nvSpPr>
            <p:spPr>
              <a:xfrm>
                <a:off x="16916558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42" name="정육면체 941">
                <a:extLst>
                  <a:ext uri="{FF2B5EF4-FFF2-40B4-BE49-F238E27FC236}">
                    <a16:creationId xmlns:a16="http://schemas.microsoft.com/office/drawing/2014/main" id="{EB84C63E-B343-42E0-97A2-F977DE1E4F75}"/>
                  </a:ext>
                </a:extLst>
              </p:cNvPr>
              <p:cNvSpPr/>
              <p:nvPr/>
            </p:nvSpPr>
            <p:spPr>
              <a:xfrm>
                <a:off x="15915397" y="3475048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43" name="정육면체 942">
                <a:extLst>
                  <a:ext uri="{FF2B5EF4-FFF2-40B4-BE49-F238E27FC236}">
                    <a16:creationId xmlns:a16="http://schemas.microsoft.com/office/drawing/2014/main" id="{99E90F32-88F1-4656-BA95-C133BF74A5AA}"/>
                  </a:ext>
                </a:extLst>
              </p:cNvPr>
              <p:cNvSpPr/>
              <p:nvPr/>
            </p:nvSpPr>
            <p:spPr>
              <a:xfrm>
                <a:off x="16165344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44" name="정육면체 943">
                <a:extLst>
                  <a:ext uri="{FF2B5EF4-FFF2-40B4-BE49-F238E27FC236}">
                    <a16:creationId xmlns:a16="http://schemas.microsoft.com/office/drawing/2014/main" id="{32C29E48-A41D-4276-97A7-A045382BC8BE}"/>
                  </a:ext>
                </a:extLst>
              </p:cNvPr>
              <p:cNvSpPr/>
              <p:nvPr/>
            </p:nvSpPr>
            <p:spPr>
              <a:xfrm>
                <a:off x="16415609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45" name="정육면체 944">
                <a:extLst>
                  <a:ext uri="{FF2B5EF4-FFF2-40B4-BE49-F238E27FC236}">
                    <a16:creationId xmlns:a16="http://schemas.microsoft.com/office/drawing/2014/main" id="{C2B3471E-C148-4F6E-9ED4-43A4747B03A0}"/>
                  </a:ext>
                </a:extLst>
              </p:cNvPr>
              <p:cNvSpPr/>
              <p:nvPr/>
            </p:nvSpPr>
            <p:spPr>
              <a:xfrm>
                <a:off x="16667145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46" name="정육면체 945">
                <a:extLst>
                  <a:ext uri="{FF2B5EF4-FFF2-40B4-BE49-F238E27FC236}">
                    <a16:creationId xmlns:a16="http://schemas.microsoft.com/office/drawing/2014/main" id="{1BAD9C79-9134-4A84-B01B-59BFC72A6018}"/>
                  </a:ext>
                </a:extLst>
              </p:cNvPr>
              <p:cNvSpPr/>
              <p:nvPr/>
            </p:nvSpPr>
            <p:spPr>
              <a:xfrm>
                <a:off x="16916558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47" name="정육면체 946">
                <a:extLst>
                  <a:ext uri="{FF2B5EF4-FFF2-40B4-BE49-F238E27FC236}">
                    <a16:creationId xmlns:a16="http://schemas.microsoft.com/office/drawing/2014/main" id="{7C2A5698-A642-4B7D-A7A7-97BF96DA58E4}"/>
                  </a:ext>
                </a:extLst>
              </p:cNvPr>
              <p:cNvSpPr/>
              <p:nvPr/>
            </p:nvSpPr>
            <p:spPr>
              <a:xfrm>
                <a:off x="15832905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48" name="정육면체 947">
                <a:extLst>
                  <a:ext uri="{FF2B5EF4-FFF2-40B4-BE49-F238E27FC236}">
                    <a16:creationId xmlns:a16="http://schemas.microsoft.com/office/drawing/2014/main" id="{33D7DCE5-F30C-45E0-BE25-ED03A6E2D49C}"/>
                  </a:ext>
                </a:extLst>
              </p:cNvPr>
              <p:cNvSpPr/>
              <p:nvPr/>
            </p:nvSpPr>
            <p:spPr>
              <a:xfrm>
                <a:off x="16082852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49" name="정육면체 948">
                <a:extLst>
                  <a:ext uri="{FF2B5EF4-FFF2-40B4-BE49-F238E27FC236}">
                    <a16:creationId xmlns:a16="http://schemas.microsoft.com/office/drawing/2014/main" id="{231496BF-E1BB-45A4-BE1B-143B31C2E5C6}"/>
                  </a:ext>
                </a:extLst>
              </p:cNvPr>
              <p:cNvSpPr/>
              <p:nvPr/>
            </p:nvSpPr>
            <p:spPr>
              <a:xfrm>
                <a:off x="16334705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50" name="정육면체 949">
                <a:extLst>
                  <a:ext uri="{FF2B5EF4-FFF2-40B4-BE49-F238E27FC236}">
                    <a16:creationId xmlns:a16="http://schemas.microsoft.com/office/drawing/2014/main" id="{E9989231-07C7-4767-B7D1-416BA80D22AA}"/>
                  </a:ext>
                </a:extLst>
              </p:cNvPr>
              <p:cNvSpPr/>
              <p:nvPr/>
            </p:nvSpPr>
            <p:spPr>
              <a:xfrm>
                <a:off x="16584653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51" name="정육면체 950">
                <a:extLst>
                  <a:ext uri="{FF2B5EF4-FFF2-40B4-BE49-F238E27FC236}">
                    <a16:creationId xmlns:a16="http://schemas.microsoft.com/office/drawing/2014/main" id="{F6CCAB12-172E-4C10-B910-5BF7898EE461}"/>
                  </a:ext>
                </a:extLst>
              </p:cNvPr>
              <p:cNvSpPr/>
              <p:nvPr/>
            </p:nvSpPr>
            <p:spPr>
              <a:xfrm>
                <a:off x="16834066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52" name="정육면체 951">
                <a:extLst>
                  <a:ext uri="{FF2B5EF4-FFF2-40B4-BE49-F238E27FC236}">
                    <a16:creationId xmlns:a16="http://schemas.microsoft.com/office/drawing/2014/main" id="{9062F446-E22D-4489-939B-CEF2405512E2}"/>
                  </a:ext>
                </a:extLst>
              </p:cNvPr>
              <p:cNvSpPr/>
              <p:nvPr/>
            </p:nvSpPr>
            <p:spPr>
              <a:xfrm>
                <a:off x="15832905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53" name="정육면체 952">
                <a:extLst>
                  <a:ext uri="{FF2B5EF4-FFF2-40B4-BE49-F238E27FC236}">
                    <a16:creationId xmlns:a16="http://schemas.microsoft.com/office/drawing/2014/main" id="{97A30291-8FF9-4E82-A4CF-C3E961291DDD}"/>
                  </a:ext>
                </a:extLst>
              </p:cNvPr>
              <p:cNvSpPr/>
              <p:nvPr/>
            </p:nvSpPr>
            <p:spPr>
              <a:xfrm>
                <a:off x="16082852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54" name="정육면체 953">
                <a:extLst>
                  <a:ext uri="{FF2B5EF4-FFF2-40B4-BE49-F238E27FC236}">
                    <a16:creationId xmlns:a16="http://schemas.microsoft.com/office/drawing/2014/main" id="{77DA2AC1-918E-45F3-8C45-DAD5D9996D4A}"/>
                  </a:ext>
                </a:extLst>
              </p:cNvPr>
              <p:cNvSpPr/>
              <p:nvPr/>
            </p:nvSpPr>
            <p:spPr>
              <a:xfrm>
                <a:off x="16334705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55" name="정육면체 954">
                <a:extLst>
                  <a:ext uri="{FF2B5EF4-FFF2-40B4-BE49-F238E27FC236}">
                    <a16:creationId xmlns:a16="http://schemas.microsoft.com/office/drawing/2014/main" id="{DA02D59B-FBF4-40C9-B0D8-79D56ED40072}"/>
                  </a:ext>
                </a:extLst>
              </p:cNvPr>
              <p:cNvSpPr/>
              <p:nvPr/>
            </p:nvSpPr>
            <p:spPr>
              <a:xfrm>
                <a:off x="16584653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56" name="정육면체 955">
                <a:extLst>
                  <a:ext uri="{FF2B5EF4-FFF2-40B4-BE49-F238E27FC236}">
                    <a16:creationId xmlns:a16="http://schemas.microsoft.com/office/drawing/2014/main" id="{DAA4EE05-BA2C-49F9-BC71-5A690686E7FB}"/>
                  </a:ext>
                </a:extLst>
              </p:cNvPr>
              <p:cNvSpPr/>
              <p:nvPr/>
            </p:nvSpPr>
            <p:spPr>
              <a:xfrm>
                <a:off x="16834066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57" name="정육면체 956">
                <a:extLst>
                  <a:ext uri="{FF2B5EF4-FFF2-40B4-BE49-F238E27FC236}">
                    <a16:creationId xmlns:a16="http://schemas.microsoft.com/office/drawing/2014/main" id="{AE231EFC-20E5-4738-AC7E-1F412816066A}"/>
                  </a:ext>
                </a:extLst>
              </p:cNvPr>
              <p:cNvSpPr/>
              <p:nvPr/>
            </p:nvSpPr>
            <p:spPr>
              <a:xfrm>
                <a:off x="15832905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58" name="정육면체 957">
                <a:extLst>
                  <a:ext uri="{FF2B5EF4-FFF2-40B4-BE49-F238E27FC236}">
                    <a16:creationId xmlns:a16="http://schemas.microsoft.com/office/drawing/2014/main" id="{5AA431D1-9F35-4395-9CC5-A18CB5EB073C}"/>
                  </a:ext>
                </a:extLst>
              </p:cNvPr>
              <p:cNvSpPr/>
              <p:nvPr/>
            </p:nvSpPr>
            <p:spPr>
              <a:xfrm>
                <a:off x="16082852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59" name="정육면체 958">
                <a:extLst>
                  <a:ext uri="{FF2B5EF4-FFF2-40B4-BE49-F238E27FC236}">
                    <a16:creationId xmlns:a16="http://schemas.microsoft.com/office/drawing/2014/main" id="{670DA0B9-29C3-4500-ACC8-D918B9C0F4F7}"/>
                  </a:ext>
                </a:extLst>
              </p:cNvPr>
              <p:cNvSpPr/>
              <p:nvPr/>
            </p:nvSpPr>
            <p:spPr>
              <a:xfrm>
                <a:off x="16334705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60" name="정육면체 959">
                <a:extLst>
                  <a:ext uri="{FF2B5EF4-FFF2-40B4-BE49-F238E27FC236}">
                    <a16:creationId xmlns:a16="http://schemas.microsoft.com/office/drawing/2014/main" id="{F56EFB1F-C343-45D5-8E3A-3438ABFDD776}"/>
                  </a:ext>
                </a:extLst>
              </p:cNvPr>
              <p:cNvSpPr/>
              <p:nvPr/>
            </p:nvSpPr>
            <p:spPr>
              <a:xfrm>
                <a:off x="16584653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61" name="정육면체 960">
                <a:extLst>
                  <a:ext uri="{FF2B5EF4-FFF2-40B4-BE49-F238E27FC236}">
                    <a16:creationId xmlns:a16="http://schemas.microsoft.com/office/drawing/2014/main" id="{F0BF0667-2DF3-4EBC-8826-56310F58AFD8}"/>
                  </a:ext>
                </a:extLst>
              </p:cNvPr>
              <p:cNvSpPr/>
              <p:nvPr/>
            </p:nvSpPr>
            <p:spPr>
              <a:xfrm>
                <a:off x="16834066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62" name="정육면체 961">
                <a:extLst>
                  <a:ext uri="{FF2B5EF4-FFF2-40B4-BE49-F238E27FC236}">
                    <a16:creationId xmlns:a16="http://schemas.microsoft.com/office/drawing/2014/main" id="{02C904F5-46B9-4193-8DC6-10F02EC2648D}"/>
                  </a:ext>
                </a:extLst>
              </p:cNvPr>
              <p:cNvSpPr/>
              <p:nvPr/>
            </p:nvSpPr>
            <p:spPr>
              <a:xfrm>
                <a:off x="15832905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63" name="정육면체 962">
                <a:extLst>
                  <a:ext uri="{FF2B5EF4-FFF2-40B4-BE49-F238E27FC236}">
                    <a16:creationId xmlns:a16="http://schemas.microsoft.com/office/drawing/2014/main" id="{1FABDCE7-4875-4335-A874-20738D51D15B}"/>
                  </a:ext>
                </a:extLst>
              </p:cNvPr>
              <p:cNvSpPr/>
              <p:nvPr/>
            </p:nvSpPr>
            <p:spPr>
              <a:xfrm>
                <a:off x="16082852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64" name="정육면체 963">
                <a:extLst>
                  <a:ext uri="{FF2B5EF4-FFF2-40B4-BE49-F238E27FC236}">
                    <a16:creationId xmlns:a16="http://schemas.microsoft.com/office/drawing/2014/main" id="{CC892F8B-0101-45BD-AE0A-A1CF10C0618C}"/>
                  </a:ext>
                </a:extLst>
              </p:cNvPr>
              <p:cNvSpPr/>
              <p:nvPr/>
            </p:nvSpPr>
            <p:spPr>
              <a:xfrm>
                <a:off x="16334705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65" name="정육면체 964">
                <a:extLst>
                  <a:ext uri="{FF2B5EF4-FFF2-40B4-BE49-F238E27FC236}">
                    <a16:creationId xmlns:a16="http://schemas.microsoft.com/office/drawing/2014/main" id="{EF978BE8-05A6-4CA8-BC75-8D602BD2CFAD}"/>
                  </a:ext>
                </a:extLst>
              </p:cNvPr>
              <p:cNvSpPr/>
              <p:nvPr/>
            </p:nvSpPr>
            <p:spPr>
              <a:xfrm>
                <a:off x="16584653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66" name="정육면체 965">
                <a:extLst>
                  <a:ext uri="{FF2B5EF4-FFF2-40B4-BE49-F238E27FC236}">
                    <a16:creationId xmlns:a16="http://schemas.microsoft.com/office/drawing/2014/main" id="{D9AE9DF2-C920-4491-9B16-562816362469}"/>
                  </a:ext>
                </a:extLst>
              </p:cNvPr>
              <p:cNvSpPr/>
              <p:nvPr/>
            </p:nvSpPr>
            <p:spPr>
              <a:xfrm>
                <a:off x="16834066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67" name="정육면체 966">
                <a:extLst>
                  <a:ext uri="{FF2B5EF4-FFF2-40B4-BE49-F238E27FC236}">
                    <a16:creationId xmlns:a16="http://schemas.microsoft.com/office/drawing/2014/main" id="{48549AD9-BFF6-4B39-BD61-A05E9C990982}"/>
                  </a:ext>
                </a:extLst>
              </p:cNvPr>
              <p:cNvSpPr/>
              <p:nvPr/>
            </p:nvSpPr>
            <p:spPr>
              <a:xfrm>
                <a:off x="15832905" y="3555812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68" name="정육면체 967">
                <a:extLst>
                  <a:ext uri="{FF2B5EF4-FFF2-40B4-BE49-F238E27FC236}">
                    <a16:creationId xmlns:a16="http://schemas.microsoft.com/office/drawing/2014/main" id="{3FD17994-82E4-4DB5-9D79-94DE1D0251A5}"/>
                  </a:ext>
                </a:extLst>
              </p:cNvPr>
              <p:cNvSpPr/>
              <p:nvPr/>
            </p:nvSpPr>
            <p:spPr>
              <a:xfrm>
                <a:off x="16082852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69" name="정육면체 968">
                <a:extLst>
                  <a:ext uri="{FF2B5EF4-FFF2-40B4-BE49-F238E27FC236}">
                    <a16:creationId xmlns:a16="http://schemas.microsoft.com/office/drawing/2014/main" id="{FDB55472-97FF-4E1A-B3CD-6788AEDDCCD2}"/>
                  </a:ext>
                </a:extLst>
              </p:cNvPr>
              <p:cNvSpPr/>
              <p:nvPr/>
            </p:nvSpPr>
            <p:spPr>
              <a:xfrm>
                <a:off x="16333117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70" name="정육면체 969">
                <a:extLst>
                  <a:ext uri="{FF2B5EF4-FFF2-40B4-BE49-F238E27FC236}">
                    <a16:creationId xmlns:a16="http://schemas.microsoft.com/office/drawing/2014/main" id="{4C60C790-4E8F-48EF-B1A5-DDD9537C3796}"/>
                  </a:ext>
                </a:extLst>
              </p:cNvPr>
              <p:cNvSpPr/>
              <p:nvPr/>
            </p:nvSpPr>
            <p:spPr>
              <a:xfrm>
                <a:off x="16584653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71" name="정육면체 970">
                <a:extLst>
                  <a:ext uri="{FF2B5EF4-FFF2-40B4-BE49-F238E27FC236}">
                    <a16:creationId xmlns:a16="http://schemas.microsoft.com/office/drawing/2014/main" id="{3FF43BB4-6711-455F-B146-948A879DBB6F}"/>
                  </a:ext>
                </a:extLst>
              </p:cNvPr>
              <p:cNvSpPr/>
              <p:nvPr/>
            </p:nvSpPr>
            <p:spPr>
              <a:xfrm>
                <a:off x="16834066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72" name="정육면체 971">
                <a:extLst>
                  <a:ext uri="{FF2B5EF4-FFF2-40B4-BE49-F238E27FC236}">
                    <a16:creationId xmlns:a16="http://schemas.microsoft.com/office/drawing/2014/main" id="{C9C8D907-665E-458B-98A6-CA48D176BDC8}"/>
                  </a:ext>
                </a:extLst>
              </p:cNvPr>
              <p:cNvSpPr/>
              <p:nvPr/>
            </p:nvSpPr>
            <p:spPr>
              <a:xfrm>
                <a:off x="15748825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73" name="정육면체 972">
                <a:extLst>
                  <a:ext uri="{FF2B5EF4-FFF2-40B4-BE49-F238E27FC236}">
                    <a16:creationId xmlns:a16="http://schemas.microsoft.com/office/drawing/2014/main" id="{4EE801E1-2DC6-4CA7-A128-3B3CE914B890}"/>
                  </a:ext>
                </a:extLst>
              </p:cNvPr>
              <p:cNvSpPr/>
              <p:nvPr/>
            </p:nvSpPr>
            <p:spPr>
              <a:xfrm>
                <a:off x="15998772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74" name="정육면체 973">
                <a:extLst>
                  <a:ext uri="{FF2B5EF4-FFF2-40B4-BE49-F238E27FC236}">
                    <a16:creationId xmlns:a16="http://schemas.microsoft.com/office/drawing/2014/main" id="{70FA9652-17E0-4A8D-88BC-3D93EF0E3F85}"/>
                  </a:ext>
                </a:extLst>
              </p:cNvPr>
              <p:cNvSpPr/>
              <p:nvPr/>
            </p:nvSpPr>
            <p:spPr>
              <a:xfrm>
                <a:off x="16250625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75" name="정육면체 974">
                <a:extLst>
                  <a:ext uri="{FF2B5EF4-FFF2-40B4-BE49-F238E27FC236}">
                    <a16:creationId xmlns:a16="http://schemas.microsoft.com/office/drawing/2014/main" id="{27FDEC59-802B-4D65-9EAA-189D7DF9593C}"/>
                  </a:ext>
                </a:extLst>
              </p:cNvPr>
              <p:cNvSpPr/>
              <p:nvPr/>
            </p:nvSpPr>
            <p:spPr>
              <a:xfrm>
                <a:off x="16500573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76" name="정육면체 975">
                <a:extLst>
                  <a:ext uri="{FF2B5EF4-FFF2-40B4-BE49-F238E27FC236}">
                    <a16:creationId xmlns:a16="http://schemas.microsoft.com/office/drawing/2014/main" id="{C6B02D5B-CD20-4D04-9DFE-454E6DB0BE0C}"/>
                  </a:ext>
                </a:extLst>
              </p:cNvPr>
              <p:cNvSpPr/>
              <p:nvPr/>
            </p:nvSpPr>
            <p:spPr>
              <a:xfrm>
                <a:off x="16751574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77" name="정육면체 976">
                <a:extLst>
                  <a:ext uri="{FF2B5EF4-FFF2-40B4-BE49-F238E27FC236}">
                    <a16:creationId xmlns:a16="http://schemas.microsoft.com/office/drawing/2014/main" id="{0F924FCA-2A7A-446A-9A6D-CDC62F80D48E}"/>
                  </a:ext>
                </a:extLst>
              </p:cNvPr>
              <p:cNvSpPr/>
              <p:nvPr/>
            </p:nvSpPr>
            <p:spPr>
              <a:xfrm>
                <a:off x="15748825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78" name="정육면체 977">
                <a:extLst>
                  <a:ext uri="{FF2B5EF4-FFF2-40B4-BE49-F238E27FC236}">
                    <a16:creationId xmlns:a16="http://schemas.microsoft.com/office/drawing/2014/main" id="{5B199AF0-90CA-4781-9F45-661BF32AEE52}"/>
                  </a:ext>
                </a:extLst>
              </p:cNvPr>
              <p:cNvSpPr/>
              <p:nvPr/>
            </p:nvSpPr>
            <p:spPr>
              <a:xfrm>
                <a:off x="15998772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79" name="정육면체 978">
                <a:extLst>
                  <a:ext uri="{FF2B5EF4-FFF2-40B4-BE49-F238E27FC236}">
                    <a16:creationId xmlns:a16="http://schemas.microsoft.com/office/drawing/2014/main" id="{E4C75354-5CD4-41B2-9572-D3B6C710CB9C}"/>
                  </a:ext>
                </a:extLst>
              </p:cNvPr>
              <p:cNvSpPr/>
              <p:nvPr/>
            </p:nvSpPr>
            <p:spPr>
              <a:xfrm>
                <a:off x="16250625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80" name="정육면체 979">
                <a:extLst>
                  <a:ext uri="{FF2B5EF4-FFF2-40B4-BE49-F238E27FC236}">
                    <a16:creationId xmlns:a16="http://schemas.microsoft.com/office/drawing/2014/main" id="{B2F2241E-A527-4C08-AFCB-2B784498EAAD}"/>
                  </a:ext>
                </a:extLst>
              </p:cNvPr>
              <p:cNvSpPr/>
              <p:nvPr/>
            </p:nvSpPr>
            <p:spPr>
              <a:xfrm>
                <a:off x="16500573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81" name="정육면체 980">
                <a:extLst>
                  <a:ext uri="{FF2B5EF4-FFF2-40B4-BE49-F238E27FC236}">
                    <a16:creationId xmlns:a16="http://schemas.microsoft.com/office/drawing/2014/main" id="{5CBA9777-1429-457C-A5E3-BC02FF819D04}"/>
                  </a:ext>
                </a:extLst>
              </p:cNvPr>
              <p:cNvSpPr/>
              <p:nvPr/>
            </p:nvSpPr>
            <p:spPr>
              <a:xfrm>
                <a:off x="16751574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82" name="정육면체 981">
                <a:extLst>
                  <a:ext uri="{FF2B5EF4-FFF2-40B4-BE49-F238E27FC236}">
                    <a16:creationId xmlns:a16="http://schemas.microsoft.com/office/drawing/2014/main" id="{980CEFE3-855D-4156-A19B-080A8F703497}"/>
                  </a:ext>
                </a:extLst>
              </p:cNvPr>
              <p:cNvSpPr/>
              <p:nvPr/>
            </p:nvSpPr>
            <p:spPr>
              <a:xfrm>
                <a:off x="15748825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83" name="정육면체 982">
                <a:extLst>
                  <a:ext uri="{FF2B5EF4-FFF2-40B4-BE49-F238E27FC236}">
                    <a16:creationId xmlns:a16="http://schemas.microsoft.com/office/drawing/2014/main" id="{8C16DCBB-0D11-4BA4-AEA1-B8FC44E3D270}"/>
                  </a:ext>
                </a:extLst>
              </p:cNvPr>
              <p:cNvSpPr/>
              <p:nvPr/>
            </p:nvSpPr>
            <p:spPr>
              <a:xfrm>
                <a:off x="15998772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84" name="정육면체 983">
                <a:extLst>
                  <a:ext uri="{FF2B5EF4-FFF2-40B4-BE49-F238E27FC236}">
                    <a16:creationId xmlns:a16="http://schemas.microsoft.com/office/drawing/2014/main" id="{145E0F89-A5AA-4B63-BF7B-7C27C81D4047}"/>
                  </a:ext>
                </a:extLst>
              </p:cNvPr>
              <p:cNvSpPr/>
              <p:nvPr/>
            </p:nvSpPr>
            <p:spPr>
              <a:xfrm>
                <a:off x="16250625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85" name="정육면체 984">
                <a:extLst>
                  <a:ext uri="{FF2B5EF4-FFF2-40B4-BE49-F238E27FC236}">
                    <a16:creationId xmlns:a16="http://schemas.microsoft.com/office/drawing/2014/main" id="{6176BE15-6F80-48C5-811D-E717FDA259E2}"/>
                  </a:ext>
                </a:extLst>
              </p:cNvPr>
              <p:cNvSpPr/>
              <p:nvPr/>
            </p:nvSpPr>
            <p:spPr>
              <a:xfrm>
                <a:off x="16500573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86" name="정육면체 985">
                <a:extLst>
                  <a:ext uri="{FF2B5EF4-FFF2-40B4-BE49-F238E27FC236}">
                    <a16:creationId xmlns:a16="http://schemas.microsoft.com/office/drawing/2014/main" id="{50250B9E-BBBC-427A-B2A0-25AABD625E8E}"/>
                  </a:ext>
                </a:extLst>
              </p:cNvPr>
              <p:cNvSpPr/>
              <p:nvPr/>
            </p:nvSpPr>
            <p:spPr>
              <a:xfrm>
                <a:off x="16751574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87" name="정육면체 986">
                <a:extLst>
                  <a:ext uri="{FF2B5EF4-FFF2-40B4-BE49-F238E27FC236}">
                    <a16:creationId xmlns:a16="http://schemas.microsoft.com/office/drawing/2014/main" id="{55C04CCB-5F17-4781-BE15-E7C856BF1A96}"/>
                  </a:ext>
                </a:extLst>
              </p:cNvPr>
              <p:cNvSpPr/>
              <p:nvPr/>
            </p:nvSpPr>
            <p:spPr>
              <a:xfrm>
                <a:off x="15748825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88" name="정육면체 987">
                <a:extLst>
                  <a:ext uri="{FF2B5EF4-FFF2-40B4-BE49-F238E27FC236}">
                    <a16:creationId xmlns:a16="http://schemas.microsoft.com/office/drawing/2014/main" id="{A8124919-CCE6-4B2B-AF1A-5CF4B857AE1B}"/>
                  </a:ext>
                </a:extLst>
              </p:cNvPr>
              <p:cNvSpPr/>
              <p:nvPr/>
            </p:nvSpPr>
            <p:spPr>
              <a:xfrm>
                <a:off x="15998772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89" name="정육면체 988">
                <a:extLst>
                  <a:ext uri="{FF2B5EF4-FFF2-40B4-BE49-F238E27FC236}">
                    <a16:creationId xmlns:a16="http://schemas.microsoft.com/office/drawing/2014/main" id="{22738869-1ADC-4A23-9460-696AFCACCE4E}"/>
                  </a:ext>
                </a:extLst>
              </p:cNvPr>
              <p:cNvSpPr/>
              <p:nvPr/>
            </p:nvSpPr>
            <p:spPr>
              <a:xfrm>
                <a:off x="16250625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90" name="정육면체 989">
                <a:extLst>
                  <a:ext uri="{FF2B5EF4-FFF2-40B4-BE49-F238E27FC236}">
                    <a16:creationId xmlns:a16="http://schemas.microsoft.com/office/drawing/2014/main" id="{072D64C6-A718-4426-B71B-D18FB0516EC1}"/>
                  </a:ext>
                </a:extLst>
              </p:cNvPr>
              <p:cNvSpPr/>
              <p:nvPr/>
            </p:nvSpPr>
            <p:spPr>
              <a:xfrm>
                <a:off x="16500573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91" name="정육면체 990">
                <a:extLst>
                  <a:ext uri="{FF2B5EF4-FFF2-40B4-BE49-F238E27FC236}">
                    <a16:creationId xmlns:a16="http://schemas.microsoft.com/office/drawing/2014/main" id="{C5339AFD-2D28-449B-9E48-71A0AE45EB7B}"/>
                  </a:ext>
                </a:extLst>
              </p:cNvPr>
              <p:cNvSpPr/>
              <p:nvPr/>
            </p:nvSpPr>
            <p:spPr>
              <a:xfrm>
                <a:off x="16751574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92" name="정육면체 991">
                <a:extLst>
                  <a:ext uri="{FF2B5EF4-FFF2-40B4-BE49-F238E27FC236}">
                    <a16:creationId xmlns:a16="http://schemas.microsoft.com/office/drawing/2014/main" id="{BED8BE27-6B84-453C-9E55-CC4EA3D8A070}"/>
                  </a:ext>
                </a:extLst>
              </p:cNvPr>
              <p:cNvSpPr/>
              <p:nvPr/>
            </p:nvSpPr>
            <p:spPr>
              <a:xfrm>
                <a:off x="15748825" y="3638164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93" name="정육면체 992">
                <a:extLst>
                  <a:ext uri="{FF2B5EF4-FFF2-40B4-BE49-F238E27FC236}">
                    <a16:creationId xmlns:a16="http://schemas.microsoft.com/office/drawing/2014/main" id="{EA3066A1-CA15-4815-B471-DD6B10B1E767}"/>
                  </a:ext>
                </a:extLst>
              </p:cNvPr>
              <p:cNvSpPr/>
              <p:nvPr/>
            </p:nvSpPr>
            <p:spPr>
              <a:xfrm>
                <a:off x="15998772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94" name="정육면체 993">
                <a:extLst>
                  <a:ext uri="{FF2B5EF4-FFF2-40B4-BE49-F238E27FC236}">
                    <a16:creationId xmlns:a16="http://schemas.microsoft.com/office/drawing/2014/main" id="{6650AAD7-8F13-43B2-A9C9-7019C3CA8157}"/>
                  </a:ext>
                </a:extLst>
              </p:cNvPr>
              <p:cNvSpPr/>
              <p:nvPr/>
            </p:nvSpPr>
            <p:spPr>
              <a:xfrm>
                <a:off x="16249037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95" name="정육면체 994">
                <a:extLst>
                  <a:ext uri="{FF2B5EF4-FFF2-40B4-BE49-F238E27FC236}">
                    <a16:creationId xmlns:a16="http://schemas.microsoft.com/office/drawing/2014/main" id="{37B6C956-9B5D-4053-BA93-C6732DDB0BD1}"/>
                  </a:ext>
                </a:extLst>
              </p:cNvPr>
              <p:cNvSpPr/>
              <p:nvPr/>
            </p:nvSpPr>
            <p:spPr>
              <a:xfrm>
                <a:off x="16500573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96" name="정육면체 995">
                <a:extLst>
                  <a:ext uri="{FF2B5EF4-FFF2-40B4-BE49-F238E27FC236}">
                    <a16:creationId xmlns:a16="http://schemas.microsoft.com/office/drawing/2014/main" id="{73D40EC2-84E3-4107-9E26-C8E4D2256FD7}"/>
                  </a:ext>
                </a:extLst>
              </p:cNvPr>
              <p:cNvSpPr/>
              <p:nvPr/>
            </p:nvSpPr>
            <p:spPr>
              <a:xfrm>
                <a:off x="16751574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97" name="정육면체 996">
                <a:extLst>
                  <a:ext uri="{FF2B5EF4-FFF2-40B4-BE49-F238E27FC236}">
                    <a16:creationId xmlns:a16="http://schemas.microsoft.com/office/drawing/2014/main" id="{33EEA3DE-C67A-44C4-AC68-EDB675A49B32}"/>
                  </a:ext>
                </a:extLst>
              </p:cNvPr>
              <p:cNvSpPr/>
              <p:nvPr/>
            </p:nvSpPr>
            <p:spPr>
              <a:xfrm>
                <a:off x="15667386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98" name="정육면체 997">
                <a:extLst>
                  <a:ext uri="{FF2B5EF4-FFF2-40B4-BE49-F238E27FC236}">
                    <a16:creationId xmlns:a16="http://schemas.microsoft.com/office/drawing/2014/main" id="{D3335195-93F2-4972-B1F1-D44582817EE0}"/>
                  </a:ext>
                </a:extLst>
              </p:cNvPr>
              <p:cNvSpPr/>
              <p:nvPr/>
            </p:nvSpPr>
            <p:spPr>
              <a:xfrm>
                <a:off x="15917333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999" name="정육면체 998">
                <a:extLst>
                  <a:ext uri="{FF2B5EF4-FFF2-40B4-BE49-F238E27FC236}">
                    <a16:creationId xmlns:a16="http://schemas.microsoft.com/office/drawing/2014/main" id="{9DFE69C0-8ECA-4D31-AC43-1B7352492CA7}"/>
                  </a:ext>
                </a:extLst>
              </p:cNvPr>
              <p:cNvSpPr/>
              <p:nvPr/>
            </p:nvSpPr>
            <p:spPr>
              <a:xfrm>
                <a:off x="16169186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00" name="정육면체 999">
                <a:extLst>
                  <a:ext uri="{FF2B5EF4-FFF2-40B4-BE49-F238E27FC236}">
                    <a16:creationId xmlns:a16="http://schemas.microsoft.com/office/drawing/2014/main" id="{325C4500-0BD4-447E-A946-4A8BBA7450B5}"/>
                  </a:ext>
                </a:extLst>
              </p:cNvPr>
              <p:cNvSpPr/>
              <p:nvPr/>
            </p:nvSpPr>
            <p:spPr>
              <a:xfrm>
                <a:off x="16419134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01" name="정육면체 1000">
                <a:extLst>
                  <a:ext uri="{FF2B5EF4-FFF2-40B4-BE49-F238E27FC236}">
                    <a16:creationId xmlns:a16="http://schemas.microsoft.com/office/drawing/2014/main" id="{23B851D7-497F-4A09-9750-FE49A277C5CD}"/>
                  </a:ext>
                </a:extLst>
              </p:cNvPr>
              <p:cNvSpPr/>
              <p:nvPr/>
            </p:nvSpPr>
            <p:spPr>
              <a:xfrm>
                <a:off x="16670135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02" name="정육면체 1001">
                <a:extLst>
                  <a:ext uri="{FF2B5EF4-FFF2-40B4-BE49-F238E27FC236}">
                    <a16:creationId xmlns:a16="http://schemas.microsoft.com/office/drawing/2014/main" id="{4A61CEBC-DE6D-4062-B648-DC012A64A23A}"/>
                  </a:ext>
                </a:extLst>
              </p:cNvPr>
              <p:cNvSpPr/>
              <p:nvPr/>
            </p:nvSpPr>
            <p:spPr>
              <a:xfrm>
                <a:off x="15667386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03" name="정육면체 1002">
                <a:extLst>
                  <a:ext uri="{FF2B5EF4-FFF2-40B4-BE49-F238E27FC236}">
                    <a16:creationId xmlns:a16="http://schemas.microsoft.com/office/drawing/2014/main" id="{A3062501-E773-45F5-9350-247C14FF3F70}"/>
                  </a:ext>
                </a:extLst>
              </p:cNvPr>
              <p:cNvSpPr/>
              <p:nvPr/>
            </p:nvSpPr>
            <p:spPr>
              <a:xfrm>
                <a:off x="15917333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04" name="정육면체 1003">
                <a:extLst>
                  <a:ext uri="{FF2B5EF4-FFF2-40B4-BE49-F238E27FC236}">
                    <a16:creationId xmlns:a16="http://schemas.microsoft.com/office/drawing/2014/main" id="{A464FF69-2811-4D26-BEF8-7C800198B354}"/>
                  </a:ext>
                </a:extLst>
              </p:cNvPr>
              <p:cNvSpPr/>
              <p:nvPr/>
            </p:nvSpPr>
            <p:spPr>
              <a:xfrm>
                <a:off x="16169186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05" name="정육면체 1004">
                <a:extLst>
                  <a:ext uri="{FF2B5EF4-FFF2-40B4-BE49-F238E27FC236}">
                    <a16:creationId xmlns:a16="http://schemas.microsoft.com/office/drawing/2014/main" id="{E3BF2087-2BC4-42D9-8481-363A5E26D44A}"/>
                  </a:ext>
                </a:extLst>
              </p:cNvPr>
              <p:cNvSpPr/>
              <p:nvPr/>
            </p:nvSpPr>
            <p:spPr>
              <a:xfrm>
                <a:off x="16419134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06" name="정육면체 1005">
                <a:extLst>
                  <a:ext uri="{FF2B5EF4-FFF2-40B4-BE49-F238E27FC236}">
                    <a16:creationId xmlns:a16="http://schemas.microsoft.com/office/drawing/2014/main" id="{26DAF2C3-48C4-4ADE-9398-B2CF08A30535}"/>
                  </a:ext>
                </a:extLst>
              </p:cNvPr>
              <p:cNvSpPr/>
              <p:nvPr/>
            </p:nvSpPr>
            <p:spPr>
              <a:xfrm>
                <a:off x="16670135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07" name="정육면체 1006">
                <a:extLst>
                  <a:ext uri="{FF2B5EF4-FFF2-40B4-BE49-F238E27FC236}">
                    <a16:creationId xmlns:a16="http://schemas.microsoft.com/office/drawing/2014/main" id="{2CD508D8-DA50-48F4-92C1-5AF021144232}"/>
                  </a:ext>
                </a:extLst>
              </p:cNvPr>
              <p:cNvSpPr/>
              <p:nvPr/>
            </p:nvSpPr>
            <p:spPr>
              <a:xfrm>
                <a:off x="15667386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08" name="정육면체 1007">
                <a:extLst>
                  <a:ext uri="{FF2B5EF4-FFF2-40B4-BE49-F238E27FC236}">
                    <a16:creationId xmlns:a16="http://schemas.microsoft.com/office/drawing/2014/main" id="{87C7AD3D-A6A8-4F17-8969-7D28856B66FE}"/>
                  </a:ext>
                </a:extLst>
              </p:cNvPr>
              <p:cNvSpPr/>
              <p:nvPr/>
            </p:nvSpPr>
            <p:spPr>
              <a:xfrm>
                <a:off x="15917333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09" name="정육면체 1008">
                <a:extLst>
                  <a:ext uri="{FF2B5EF4-FFF2-40B4-BE49-F238E27FC236}">
                    <a16:creationId xmlns:a16="http://schemas.microsoft.com/office/drawing/2014/main" id="{564F4171-CB0F-4CE0-8CA2-9A3B859EA8DA}"/>
                  </a:ext>
                </a:extLst>
              </p:cNvPr>
              <p:cNvSpPr/>
              <p:nvPr/>
            </p:nvSpPr>
            <p:spPr>
              <a:xfrm>
                <a:off x="16169186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10" name="정육면체 1009">
                <a:extLst>
                  <a:ext uri="{FF2B5EF4-FFF2-40B4-BE49-F238E27FC236}">
                    <a16:creationId xmlns:a16="http://schemas.microsoft.com/office/drawing/2014/main" id="{59EEC996-B0C3-412F-BF2E-BFBF5D7F9784}"/>
                  </a:ext>
                </a:extLst>
              </p:cNvPr>
              <p:cNvSpPr/>
              <p:nvPr/>
            </p:nvSpPr>
            <p:spPr>
              <a:xfrm>
                <a:off x="16419134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11" name="정육면체 1010">
                <a:extLst>
                  <a:ext uri="{FF2B5EF4-FFF2-40B4-BE49-F238E27FC236}">
                    <a16:creationId xmlns:a16="http://schemas.microsoft.com/office/drawing/2014/main" id="{0E11EAC0-0A03-491C-9427-69C05E7B66CD}"/>
                  </a:ext>
                </a:extLst>
              </p:cNvPr>
              <p:cNvSpPr/>
              <p:nvPr/>
            </p:nvSpPr>
            <p:spPr>
              <a:xfrm>
                <a:off x="16670135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12" name="정육면체 1011">
                <a:extLst>
                  <a:ext uri="{FF2B5EF4-FFF2-40B4-BE49-F238E27FC236}">
                    <a16:creationId xmlns:a16="http://schemas.microsoft.com/office/drawing/2014/main" id="{D31482CB-D64F-42BA-AB97-1AD10E0854CF}"/>
                  </a:ext>
                </a:extLst>
              </p:cNvPr>
              <p:cNvSpPr/>
              <p:nvPr/>
            </p:nvSpPr>
            <p:spPr>
              <a:xfrm>
                <a:off x="15667386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13" name="정육면체 1012">
                <a:extLst>
                  <a:ext uri="{FF2B5EF4-FFF2-40B4-BE49-F238E27FC236}">
                    <a16:creationId xmlns:a16="http://schemas.microsoft.com/office/drawing/2014/main" id="{B7E66490-82A4-4114-A88F-81F0B6E21619}"/>
                  </a:ext>
                </a:extLst>
              </p:cNvPr>
              <p:cNvSpPr/>
              <p:nvPr/>
            </p:nvSpPr>
            <p:spPr>
              <a:xfrm>
                <a:off x="15917333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14" name="정육면체 1013">
                <a:extLst>
                  <a:ext uri="{FF2B5EF4-FFF2-40B4-BE49-F238E27FC236}">
                    <a16:creationId xmlns:a16="http://schemas.microsoft.com/office/drawing/2014/main" id="{BB4BC005-C0AA-4237-B75D-FBEC2038A528}"/>
                  </a:ext>
                </a:extLst>
              </p:cNvPr>
              <p:cNvSpPr/>
              <p:nvPr/>
            </p:nvSpPr>
            <p:spPr>
              <a:xfrm>
                <a:off x="16169186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15" name="정육면체 1014">
                <a:extLst>
                  <a:ext uri="{FF2B5EF4-FFF2-40B4-BE49-F238E27FC236}">
                    <a16:creationId xmlns:a16="http://schemas.microsoft.com/office/drawing/2014/main" id="{A59A3B86-9C18-4070-A933-1174A9D52556}"/>
                  </a:ext>
                </a:extLst>
              </p:cNvPr>
              <p:cNvSpPr/>
              <p:nvPr/>
            </p:nvSpPr>
            <p:spPr>
              <a:xfrm>
                <a:off x="16419134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16" name="정육면체 1015">
                <a:extLst>
                  <a:ext uri="{FF2B5EF4-FFF2-40B4-BE49-F238E27FC236}">
                    <a16:creationId xmlns:a16="http://schemas.microsoft.com/office/drawing/2014/main" id="{4390F8C4-A1C2-435A-AB54-D5A48909C68D}"/>
                  </a:ext>
                </a:extLst>
              </p:cNvPr>
              <p:cNvSpPr/>
              <p:nvPr/>
            </p:nvSpPr>
            <p:spPr>
              <a:xfrm>
                <a:off x="16670135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17" name="정육면체 1016">
                <a:extLst>
                  <a:ext uri="{FF2B5EF4-FFF2-40B4-BE49-F238E27FC236}">
                    <a16:creationId xmlns:a16="http://schemas.microsoft.com/office/drawing/2014/main" id="{711CB1A2-DFB3-40B1-A746-D5A539065770}"/>
                  </a:ext>
                </a:extLst>
              </p:cNvPr>
              <p:cNvSpPr/>
              <p:nvPr/>
            </p:nvSpPr>
            <p:spPr>
              <a:xfrm>
                <a:off x="15667386" y="3718375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18" name="정육면체 1017">
                <a:extLst>
                  <a:ext uri="{FF2B5EF4-FFF2-40B4-BE49-F238E27FC236}">
                    <a16:creationId xmlns:a16="http://schemas.microsoft.com/office/drawing/2014/main" id="{BE9DFF25-3069-4896-A36E-63DA15903B48}"/>
                  </a:ext>
                </a:extLst>
              </p:cNvPr>
              <p:cNvSpPr/>
              <p:nvPr/>
            </p:nvSpPr>
            <p:spPr>
              <a:xfrm>
                <a:off x="15917333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19" name="정육면체 1018">
                <a:extLst>
                  <a:ext uri="{FF2B5EF4-FFF2-40B4-BE49-F238E27FC236}">
                    <a16:creationId xmlns:a16="http://schemas.microsoft.com/office/drawing/2014/main" id="{1F450F6A-F1D8-4CBC-838E-C5334F62B4EC}"/>
                  </a:ext>
                </a:extLst>
              </p:cNvPr>
              <p:cNvSpPr/>
              <p:nvPr/>
            </p:nvSpPr>
            <p:spPr>
              <a:xfrm>
                <a:off x="16167598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20" name="정육면체 1019">
                <a:extLst>
                  <a:ext uri="{FF2B5EF4-FFF2-40B4-BE49-F238E27FC236}">
                    <a16:creationId xmlns:a16="http://schemas.microsoft.com/office/drawing/2014/main" id="{53C425FF-3E93-4ABA-825A-A94635434104}"/>
                  </a:ext>
                </a:extLst>
              </p:cNvPr>
              <p:cNvSpPr/>
              <p:nvPr/>
            </p:nvSpPr>
            <p:spPr>
              <a:xfrm>
                <a:off x="16419134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21" name="정육면체 1020">
                <a:extLst>
                  <a:ext uri="{FF2B5EF4-FFF2-40B4-BE49-F238E27FC236}">
                    <a16:creationId xmlns:a16="http://schemas.microsoft.com/office/drawing/2014/main" id="{4B95F334-B382-4BBD-991A-3835E0454CC2}"/>
                  </a:ext>
                </a:extLst>
              </p:cNvPr>
              <p:cNvSpPr/>
              <p:nvPr/>
            </p:nvSpPr>
            <p:spPr>
              <a:xfrm>
                <a:off x="16670135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22" name="정육면체 1021">
                <a:extLst>
                  <a:ext uri="{FF2B5EF4-FFF2-40B4-BE49-F238E27FC236}">
                    <a16:creationId xmlns:a16="http://schemas.microsoft.com/office/drawing/2014/main" id="{5AF4417C-5F48-4252-A9D5-C6D5DEC3FC3A}"/>
                  </a:ext>
                </a:extLst>
              </p:cNvPr>
              <p:cNvSpPr/>
              <p:nvPr/>
            </p:nvSpPr>
            <p:spPr>
              <a:xfrm>
                <a:off x="15584894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23" name="정육면체 1022">
                <a:extLst>
                  <a:ext uri="{FF2B5EF4-FFF2-40B4-BE49-F238E27FC236}">
                    <a16:creationId xmlns:a16="http://schemas.microsoft.com/office/drawing/2014/main" id="{C8A717E3-4FF0-4BAE-8BEE-45121400C92F}"/>
                  </a:ext>
                </a:extLst>
              </p:cNvPr>
              <p:cNvSpPr/>
              <p:nvPr/>
            </p:nvSpPr>
            <p:spPr>
              <a:xfrm>
                <a:off x="15834841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24" name="정육면체 1023">
                <a:extLst>
                  <a:ext uri="{FF2B5EF4-FFF2-40B4-BE49-F238E27FC236}">
                    <a16:creationId xmlns:a16="http://schemas.microsoft.com/office/drawing/2014/main" id="{CFF5B8F7-BA43-4CB5-8EFB-2B1FDDB021B0}"/>
                  </a:ext>
                </a:extLst>
              </p:cNvPr>
              <p:cNvSpPr/>
              <p:nvPr/>
            </p:nvSpPr>
            <p:spPr>
              <a:xfrm>
                <a:off x="16086694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25" name="정육면체 1024">
                <a:extLst>
                  <a:ext uri="{FF2B5EF4-FFF2-40B4-BE49-F238E27FC236}">
                    <a16:creationId xmlns:a16="http://schemas.microsoft.com/office/drawing/2014/main" id="{4A3ABB4F-82D2-4116-8BCD-D72B0D1EEBAE}"/>
                  </a:ext>
                </a:extLst>
              </p:cNvPr>
              <p:cNvSpPr/>
              <p:nvPr/>
            </p:nvSpPr>
            <p:spPr>
              <a:xfrm>
                <a:off x="16336642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26" name="정육면체 1025">
                <a:extLst>
                  <a:ext uri="{FF2B5EF4-FFF2-40B4-BE49-F238E27FC236}">
                    <a16:creationId xmlns:a16="http://schemas.microsoft.com/office/drawing/2014/main" id="{53C4734A-55D6-458A-868F-B1ED1893227C}"/>
                  </a:ext>
                </a:extLst>
              </p:cNvPr>
              <p:cNvSpPr/>
              <p:nvPr/>
            </p:nvSpPr>
            <p:spPr>
              <a:xfrm>
                <a:off x="16587643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27" name="정육면체 1026">
                <a:extLst>
                  <a:ext uri="{FF2B5EF4-FFF2-40B4-BE49-F238E27FC236}">
                    <a16:creationId xmlns:a16="http://schemas.microsoft.com/office/drawing/2014/main" id="{5422002D-ECBB-432A-B111-378EE1201A33}"/>
                  </a:ext>
                </a:extLst>
              </p:cNvPr>
              <p:cNvSpPr/>
              <p:nvPr/>
            </p:nvSpPr>
            <p:spPr>
              <a:xfrm>
                <a:off x="15584894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28" name="정육면체 1027">
                <a:extLst>
                  <a:ext uri="{FF2B5EF4-FFF2-40B4-BE49-F238E27FC236}">
                    <a16:creationId xmlns:a16="http://schemas.microsoft.com/office/drawing/2014/main" id="{C31E05CE-705D-465A-B4DC-ABBD8EF36C83}"/>
                  </a:ext>
                </a:extLst>
              </p:cNvPr>
              <p:cNvSpPr/>
              <p:nvPr/>
            </p:nvSpPr>
            <p:spPr>
              <a:xfrm>
                <a:off x="15834841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29" name="정육면체 1028">
                <a:extLst>
                  <a:ext uri="{FF2B5EF4-FFF2-40B4-BE49-F238E27FC236}">
                    <a16:creationId xmlns:a16="http://schemas.microsoft.com/office/drawing/2014/main" id="{45A44AA3-B0C0-4A71-8F7B-2E72F506E0D8}"/>
                  </a:ext>
                </a:extLst>
              </p:cNvPr>
              <p:cNvSpPr/>
              <p:nvPr/>
            </p:nvSpPr>
            <p:spPr>
              <a:xfrm>
                <a:off x="16086694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30" name="정육면체 1029">
                <a:extLst>
                  <a:ext uri="{FF2B5EF4-FFF2-40B4-BE49-F238E27FC236}">
                    <a16:creationId xmlns:a16="http://schemas.microsoft.com/office/drawing/2014/main" id="{47DB0FDE-7FB2-40A8-8A47-A505372C487D}"/>
                  </a:ext>
                </a:extLst>
              </p:cNvPr>
              <p:cNvSpPr/>
              <p:nvPr/>
            </p:nvSpPr>
            <p:spPr>
              <a:xfrm>
                <a:off x="16336642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31" name="정육면체 1030">
                <a:extLst>
                  <a:ext uri="{FF2B5EF4-FFF2-40B4-BE49-F238E27FC236}">
                    <a16:creationId xmlns:a16="http://schemas.microsoft.com/office/drawing/2014/main" id="{7D1CA34E-C117-44A5-9355-1CABC60B4C22}"/>
                  </a:ext>
                </a:extLst>
              </p:cNvPr>
              <p:cNvSpPr/>
              <p:nvPr/>
            </p:nvSpPr>
            <p:spPr>
              <a:xfrm>
                <a:off x="16587643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32" name="정육면체 1031">
                <a:extLst>
                  <a:ext uri="{FF2B5EF4-FFF2-40B4-BE49-F238E27FC236}">
                    <a16:creationId xmlns:a16="http://schemas.microsoft.com/office/drawing/2014/main" id="{39065DEA-5B81-4682-A362-FC86D197F541}"/>
                  </a:ext>
                </a:extLst>
              </p:cNvPr>
              <p:cNvSpPr/>
              <p:nvPr/>
            </p:nvSpPr>
            <p:spPr>
              <a:xfrm>
                <a:off x="15584894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33" name="정육면체 1032">
                <a:extLst>
                  <a:ext uri="{FF2B5EF4-FFF2-40B4-BE49-F238E27FC236}">
                    <a16:creationId xmlns:a16="http://schemas.microsoft.com/office/drawing/2014/main" id="{30415F08-B284-4C98-837B-6107A6F33DA6}"/>
                  </a:ext>
                </a:extLst>
              </p:cNvPr>
              <p:cNvSpPr/>
              <p:nvPr/>
            </p:nvSpPr>
            <p:spPr>
              <a:xfrm>
                <a:off x="15834841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34" name="정육면체 1033">
                <a:extLst>
                  <a:ext uri="{FF2B5EF4-FFF2-40B4-BE49-F238E27FC236}">
                    <a16:creationId xmlns:a16="http://schemas.microsoft.com/office/drawing/2014/main" id="{336BDD12-AB28-4EC6-8B1B-761BCEE47AB9}"/>
                  </a:ext>
                </a:extLst>
              </p:cNvPr>
              <p:cNvSpPr/>
              <p:nvPr/>
            </p:nvSpPr>
            <p:spPr>
              <a:xfrm>
                <a:off x="16086694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35" name="정육면체 1034">
                <a:extLst>
                  <a:ext uri="{FF2B5EF4-FFF2-40B4-BE49-F238E27FC236}">
                    <a16:creationId xmlns:a16="http://schemas.microsoft.com/office/drawing/2014/main" id="{4F1FFBE3-4FB6-4E0E-9178-287388302CE7}"/>
                  </a:ext>
                </a:extLst>
              </p:cNvPr>
              <p:cNvSpPr/>
              <p:nvPr/>
            </p:nvSpPr>
            <p:spPr>
              <a:xfrm>
                <a:off x="16336642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36" name="정육면체 1035">
                <a:extLst>
                  <a:ext uri="{FF2B5EF4-FFF2-40B4-BE49-F238E27FC236}">
                    <a16:creationId xmlns:a16="http://schemas.microsoft.com/office/drawing/2014/main" id="{A8401A22-50A0-443E-B5B6-B9C599117BE3}"/>
                  </a:ext>
                </a:extLst>
              </p:cNvPr>
              <p:cNvSpPr/>
              <p:nvPr/>
            </p:nvSpPr>
            <p:spPr>
              <a:xfrm>
                <a:off x="16587643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37" name="정육면체 1036">
                <a:extLst>
                  <a:ext uri="{FF2B5EF4-FFF2-40B4-BE49-F238E27FC236}">
                    <a16:creationId xmlns:a16="http://schemas.microsoft.com/office/drawing/2014/main" id="{41D77D04-4C11-47AD-B2DC-825F9C323528}"/>
                  </a:ext>
                </a:extLst>
              </p:cNvPr>
              <p:cNvSpPr/>
              <p:nvPr/>
            </p:nvSpPr>
            <p:spPr>
              <a:xfrm>
                <a:off x="15584894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38" name="정육면체 1037">
                <a:extLst>
                  <a:ext uri="{FF2B5EF4-FFF2-40B4-BE49-F238E27FC236}">
                    <a16:creationId xmlns:a16="http://schemas.microsoft.com/office/drawing/2014/main" id="{B1EE62DC-963F-436F-B697-3858EB84FD4F}"/>
                  </a:ext>
                </a:extLst>
              </p:cNvPr>
              <p:cNvSpPr/>
              <p:nvPr/>
            </p:nvSpPr>
            <p:spPr>
              <a:xfrm>
                <a:off x="15834841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39" name="정육면체 1038">
                <a:extLst>
                  <a:ext uri="{FF2B5EF4-FFF2-40B4-BE49-F238E27FC236}">
                    <a16:creationId xmlns:a16="http://schemas.microsoft.com/office/drawing/2014/main" id="{B2DB8F69-5D03-438D-A4E9-A7FDB301F3D4}"/>
                  </a:ext>
                </a:extLst>
              </p:cNvPr>
              <p:cNvSpPr/>
              <p:nvPr/>
            </p:nvSpPr>
            <p:spPr>
              <a:xfrm>
                <a:off x="16086694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40" name="정육면체 1039">
                <a:extLst>
                  <a:ext uri="{FF2B5EF4-FFF2-40B4-BE49-F238E27FC236}">
                    <a16:creationId xmlns:a16="http://schemas.microsoft.com/office/drawing/2014/main" id="{624720C5-E7B1-461D-ABDD-4EDBFEE2AA7C}"/>
                  </a:ext>
                </a:extLst>
              </p:cNvPr>
              <p:cNvSpPr/>
              <p:nvPr/>
            </p:nvSpPr>
            <p:spPr>
              <a:xfrm>
                <a:off x="16336642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41" name="정육면체 1040">
                <a:extLst>
                  <a:ext uri="{FF2B5EF4-FFF2-40B4-BE49-F238E27FC236}">
                    <a16:creationId xmlns:a16="http://schemas.microsoft.com/office/drawing/2014/main" id="{DAEC4471-D2FB-48A5-AD61-959D05FA517F}"/>
                  </a:ext>
                </a:extLst>
              </p:cNvPr>
              <p:cNvSpPr/>
              <p:nvPr/>
            </p:nvSpPr>
            <p:spPr>
              <a:xfrm>
                <a:off x="16587643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42" name="정육면체 1041">
                <a:extLst>
                  <a:ext uri="{FF2B5EF4-FFF2-40B4-BE49-F238E27FC236}">
                    <a16:creationId xmlns:a16="http://schemas.microsoft.com/office/drawing/2014/main" id="{552A4755-360E-49EB-83C9-37EB4474A938}"/>
                  </a:ext>
                </a:extLst>
              </p:cNvPr>
              <p:cNvSpPr/>
              <p:nvPr/>
            </p:nvSpPr>
            <p:spPr>
              <a:xfrm>
                <a:off x="15584894" y="3797987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43" name="정육면체 1042">
                <a:extLst>
                  <a:ext uri="{FF2B5EF4-FFF2-40B4-BE49-F238E27FC236}">
                    <a16:creationId xmlns:a16="http://schemas.microsoft.com/office/drawing/2014/main" id="{52781DC4-1F55-442E-A28D-F203EA419FBB}"/>
                  </a:ext>
                </a:extLst>
              </p:cNvPr>
              <p:cNvSpPr/>
              <p:nvPr/>
            </p:nvSpPr>
            <p:spPr>
              <a:xfrm>
                <a:off x="15834841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44" name="정육면체 1043">
                <a:extLst>
                  <a:ext uri="{FF2B5EF4-FFF2-40B4-BE49-F238E27FC236}">
                    <a16:creationId xmlns:a16="http://schemas.microsoft.com/office/drawing/2014/main" id="{584B9688-E209-4235-A63A-4FCB75F2345A}"/>
                  </a:ext>
                </a:extLst>
              </p:cNvPr>
              <p:cNvSpPr/>
              <p:nvPr/>
            </p:nvSpPr>
            <p:spPr>
              <a:xfrm>
                <a:off x="16085106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45" name="정육면체 1044">
                <a:extLst>
                  <a:ext uri="{FF2B5EF4-FFF2-40B4-BE49-F238E27FC236}">
                    <a16:creationId xmlns:a16="http://schemas.microsoft.com/office/drawing/2014/main" id="{2E4F1530-58D1-45E0-B0B7-EB1988645649}"/>
                  </a:ext>
                </a:extLst>
              </p:cNvPr>
              <p:cNvSpPr/>
              <p:nvPr/>
            </p:nvSpPr>
            <p:spPr>
              <a:xfrm>
                <a:off x="16336642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46" name="정육면체 1045">
                <a:extLst>
                  <a:ext uri="{FF2B5EF4-FFF2-40B4-BE49-F238E27FC236}">
                    <a16:creationId xmlns:a16="http://schemas.microsoft.com/office/drawing/2014/main" id="{61E820D0-0ECA-49F5-AC9F-9B3477253A13}"/>
                  </a:ext>
                </a:extLst>
              </p:cNvPr>
              <p:cNvSpPr/>
              <p:nvPr/>
            </p:nvSpPr>
            <p:spPr>
              <a:xfrm>
                <a:off x="16587643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47" name="정육면체 1046">
                <a:extLst>
                  <a:ext uri="{FF2B5EF4-FFF2-40B4-BE49-F238E27FC236}">
                    <a16:creationId xmlns:a16="http://schemas.microsoft.com/office/drawing/2014/main" id="{74E0AB83-E39B-418E-A1C8-91D45CB952B7}"/>
                  </a:ext>
                </a:extLst>
              </p:cNvPr>
              <p:cNvSpPr/>
              <p:nvPr/>
            </p:nvSpPr>
            <p:spPr>
              <a:xfrm>
                <a:off x="15506018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48" name="정육면체 1047">
                <a:extLst>
                  <a:ext uri="{FF2B5EF4-FFF2-40B4-BE49-F238E27FC236}">
                    <a16:creationId xmlns:a16="http://schemas.microsoft.com/office/drawing/2014/main" id="{2A72A78E-6CC2-4C08-9B69-AC5C05D4B167}"/>
                  </a:ext>
                </a:extLst>
              </p:cNvPr>
              <p:cNvSpPr/>
              <p:nvPr/>
            </p:nvSpPr>
            <p:spPr>
              <a:xfrm>
                <a:off x="15755965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49" name="정육면체 1048">
                <a:extLst>
                  <a:ext uri="{FF2B5EF4-FFF2-40B4-BE49-F238E27FC236}">
                    <a16:creationId xmlns:a16="http://schemas.microsoft.com/office/drawing/2014/main" id="{D036E30D-A1BC-4BD0-A599-06E3C4B31434}"/>
                  </a:ext>
                </a:extLst>
              </p:cNvPr>
              <p:cNvSpPr/>
              <p:nvPr/>
            </p:nvSpPr>
            <p:spPr>
              <a:xfrm>
                <a:off x="16007818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50" name="정육면체 1049">
                <a:extLst>
                  <a:ext uri="{FF2B5EF4-FFF2-40B4-BE49-F238E27FC236}">
                    <a16:creationId xmlns:a16="http://schemas.microsoft.com/office/drawing/2014/main" id="{BCE92C48-09F7-40AC-AF94-C29C5419DB7B}"/>
                  </a:ext>
                </a:extLst>
              </p:cNvPr>
              <p:cNvSpPr/>
              <p:nvPr/>
            </p:nvSpPr>
            <p:spPr>
              <a:xfrm>
                <a:off x="16257766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51" name="정육면체 1050">
                <a:extLst>
                  <a:ext uri="{FF2B5EF4-FFF2-40B4-BE49-F238E27FC236}">
                    <a16:creationId xmlns:a16="http://schemas.microsoft.com/office/drawing/2014/main" id="{536FA6C4-CB79-4943-A5AE-63175B7921D7}"/>
                  </a:ext>
                </a:extLst>
              </p:cNvPr>
              <p:cNvSpPr/>
              <p:nvPr/>
            </p:nvSpPr>
            <p:spPr>
              <a:xfrm>
                <a:off x="16508767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52" name="정육면체 1051">
                <a:extLst>
                  <a:ext uri="{FF2B5EF4-FFF2-40B4-BE49-F238E27FC236}">
                    <a16:creationId xmlns:a16="http://schemas.microsoft.com/office/drawing/2014/main" id="{2A62BC91-5560-41C1-A944-CFC9252F5FDC}"/>
                  </a:ext>
                </a:extLst>
              </p:cNvPr>
              <p:cNvSpPr/>
              <p:nvPr/>
            </p:nvSpPr>
            <p:spPr>
              <a:xfrm>
                <a:off x="15506018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53" name="정육면체 1052">
                <a:extLst>
                  <a:ext uri="{FF2B5EF4-FFF2-40B4-BE49-F238E27FC236}">
                    <a16:creationId xmlns:a16="http://schemas.microsoft.com/office/drawing/2014/main" id="{3197A3F8-B4A1-45F2-90F0-24AA0DE462F2}"/>
                  </a:ext>
                </a:extLst>
              </p:cNvPr>
              <p:cNvSpPr/>
              <p:nvPr/>
            </p:nvSpPr>
            <p:spPr>
              <a:xfrm>
                <a:off x="15755965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54" name="정육면체 1053">
                <a:extLst>
                  <a:ext uri="{FF2B5EF4-FFF2-40B4-BE49-F238E27FC236}">
                    <a16:creationId xmlns:a16="http://schemas.microsoft.com/office/drawing/2014/main" id="{7B31626A-6991-4B7F-A4BC-6D5AA0B8A99E}"/>
                  </a:ext>
                </a:extLst>
              </p:cNvPr>
              <p:cNvSpPr/>
              <p:nvPr/>
            </p:nvSpPr>
            <p:spPr>
              <a:xfrm>
                <a:off x="16007818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55" name="정육면체 1054">
                <a:extLst>
                  <a:ext uri="{FF2B5EF4-FFF2-40B4-BE49-F238E27FC236}">
                    <a16:creationId xmlns:a16="http://schemas.microsoft.com/office/drawing/2014/main" id="{ADD7D8E5-667D-4DF3-A0BD-8DF57F2AB78A}"/>
                  </a:ext>
                </a:extLst>
              </p:cNvPr>
              <p:cNvSpPr/>
              <p:nvPr/>
            </p:nvSpPr>
            <p:spPr>
              <a:xfrm>
                <a:off x="16257766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56" name="정육면체 1055">
                <a:extLst>
                  <a:ext uri="{FF2B5EF4-FFF2-40B4-BE49-F238E27FC236}">
                    <a16:creationId xmlns:a16="http://schemas.microsoft.com/office/drawing/2014/main" id="{2596D3D8-97A0-4B19-A9AB-7C027C506A30}"/>
                  </a:ext>
                </a:extLst>
              </p:cNvPr>
              <p:cNvSpPr/>
              <p:nvPr/>
            </p:nvSpPr>
            <p:spPr>
              <a:xfrm>
                <a:off x="16508767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57" name="정육면체 1056">
                <a:extLst>
                  <a:ext uri="{FF2B5EF4-FFF2-40B4-BE49-F238E27FC236}">
                    <a16:creationId xmlns:a16="http://schemas.microsoft.com/office/drawing/2014/main" id="{F12F0809-C6FB-4F6A-8B5E-9F99A53C12CC}"/>
                  </a:ext>
                </a:extLst>
              </p:cNvPr>
              <p:cNvSpPr/>
              <p:nvPr/>
            </p:nvSpPr>
            <p:spPr>
              <a:xfrm>
                <a:off x="15506018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58" name="정육면체 1057">
                <a:extLst>
                  <a:ext uri="{FF2B5EF4-FFF2-40B4-BE49-F238E27FC236}">
                    <a16:creationId xmlns:a16="http://schemas.microsoft.com/office/drawing/2014/main" id="{C947F56A-7473-440E-B100-762969448543}"/>
                  </a:ext>
                </a:extLst>
              </p:cNvPr>
              <p:cNvSpPr/>
              <p:nvPr/>
            </p:nvSpPr>
            <p:spPr>
              <a:xfrm>
                <a:off x="15755965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59" name="정육면체 1058">
                <a:extLst>
                  <a:ext uri="{FF2B5EF4-FFF2-40B4-BE49-F238E27FC236}">
                    <a16:creationId xmlns:a16="http://schemas.microsoft.com/office/drawing/2014/main" id="{DED1FAA8-DEAD-403E-89C6-9BF693463676}"/>
                  </a:ext>
                </a:extLst>
              </p:cNvPr>
              <p:cNvSpPr/>
              <p:nvPr/>
            </p:nvSpPr>
            <p:spPr>
              <a:xfrm>
                <a:off x="16007818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60" name="정육면체 1059">
                <a:extLst>
                  <a:ext uri="{FF2B5EF4-FFF2-40B4-BE49-F238E27FC236}">
                    <a16:creationId xmlns:a16="http://schemas.microsoft.com/office/drawing/2014/main" id="{7CF1E48D-0988-4C83-909B-0A6F8532CCD3}"/>
                  </a:ext>
                </a:extLst>
              </p:cNvPr>
              <p:cNvSpPr/>
              <p:nvPr/>
            </p:nvSpPr>
            <p:spPr>
              <a:xfrm>
                <a:off x="16257766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61" name="정육면체 1060">
                <a:extLst>
                  <a:ext uri="{FF2B5EF4-FFF2-40B4-BE49-F238E27FC236}">
                    <a16:creationId xmlns:a16="http://schemas.microsoft.com/office/drawing/2014/main" id="{AFE41775-AC96-4FC2-81A1-7E2A699BA91A}"/>
                  </a:ext>
                </a:extLst>
              </p:cNvPr>
              <p:cNvSpPr/>
              <p:nvPr/>
            </p:nvSpPr>
            <p:spPr>
              <a:xfrm>
                <a:off x="16508767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62" name="정육면체 1061">
                <a:extLst>
                  <a:ext uri="{FF2B5EF4-FFF2-40B4-BE49-F238E27FC236}">
                    <a16:creationId xmlns:a16="http://schemas.microsoft.com/office/drawing/2014/main" id="{C0999730-FD1E-4FF2-933D-D30FD46A916A}"/>
                  </a:ext>
                </a:extLst>
              </p:cNvPr>
              <p:cNvSpPr/>
              <p:nvPr/>
            </p:nvSpPr>
            <p:spPr>
              <a:xfrm>
                <a:off x="15506018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63" name="정육면체 1062">
                <a:extLst>
                  <a:ext uri="{FF2B5EF4-FFF2-40B4-BE49-F238E27FC236}">
                    <a16:creationId xmlns:a16="http://schemas.microsoft.com/office/drawing/2014/main" id="{633A9C64-27D3-4B5F-BB10-C8638D540421}"/>
                  </a:ext>
                </a:extLst>
              </p:cNvPr>
              <p:cNvSpPr/>
              <p:nvPr/>
            </p:nvSpPr>
            <p:spPr>
              <a:xfrm>
                <a:off x="15755965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64" name="정육면체 1063">
                <a:extLst>
                  <a:ext uri="{FF2B5EF4-FFF2-40B4-BE49-F238E27FC236}">
                    <a16:creationId xmlns:a16="http://schemas.microsoft.com/office/drawing/2014/main" id="{1502ED59-5B8B-4CE5-9F73-32B20F3B9913}"/>
                  </a:ext>
                </a:extLst>
              </p:cNvPr>
              <p:cNvSpPr/>
              <p:nvPr/>
            </p:nvSpPr>
            <p:spPr>
              <a:xfrm>
                <a:off x="16007818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65" name="정육면체 1064">
                <a:extLst>
                  <a:ext uri="{FF2B5EF4-FFF2-40B4-BE49-F238E27FC236}">
                    <a16:creationId xmlns:a16="http://schemas.microsoft.com/office/drawing/2014/main" id="{EB6B87E4-2BA4-43F7-BD7F-3401DA11F673}"/>
                  </a:ext>
                </a:extLst>
              </p:cNvPr>
              <p:cNvSpPr/>
              <p:nvPr/>
            </p:nvSpPr>
            <p:spPr>
              <a:xfrm>
                <a:off x="16257766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66" name="정육면체 1065">
                <a:extLst>
                  <a:ext uri="{FF2B5EF4-FFF2-40B4-BE49-F238E27FC236}">
                    <a16:creationId xmlns:a16="http://schemas.microsoft.com/office/drawing/2014/main" id="{A4929E4E-EECE-4237-B048-E4B3B0D04CF1}"/>
                  </a:ext>
                </a:extLst>
              </p:cNvPr>
              <p:cNvSpPr/>
              <p:nvPr/>
            </p:nvSpPr>
            <p:spPr>
              <a:xfrm>
                <a:off x="16508767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67" name="정육면체 1066">
                <a:extLst>
                  <a:ext uri="{FF2B5EF4-FFF2-40B4-BE49-F238E27FC236}">
                    <a16:creationId xmlns:a16="http://schemas.microsoft.com/office/drawing/2014/main" id="{40023B8C-A841-426D-9E7F-61DE9B752CAD}"/>
                  </a:ext>
                </a:extLst>
              </p:cNvPr>
              <p:cNvSpPr/>
              <p:nvPr/>
            </p:nvSpPr>
            <p:spPr>
              <a:xfrm>
                <a:off x="15506018" y="3876259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68" name="정육면체 1067">
                <a:extLst>
                  <a:ext uri="{FF2B5EF4-FFF2-40B4-BE49-F238E27FC236}">
                    <a16:creationId xmlns:a16="http://schemas.microsoft.com/office/drawing/2014/main" id="{B190F21A-E40F-4A03-BCF0-A4D3EA9904E9}"/>
                  </a:ext>
                </a:extLst>
              </p:cNvPr>
              <p:cNvSpPr/>
              <p:nvPr/>
            </p:nvSpPr>
            <p:spPr>
              <a:xfrm>
                <a:off x="15755965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69" name="정육면체 1068">
                <a:extLst>
                  <a:ext uri="{FF2B5EF4-FFF2-40B4-BE49-F238E27FC236}">
                    <a16:creationId xmlns:a16="http://schemas.microsoft.com/office/drawing/2014/main" id="{CD538768-9BC0-4681-8EBD-5926BC3E7E66}"/>
                  </a:ext>
                </a:extLst>
              </p:cNvPr>
              <p:cNvSpPr/>
              <p:nvPr/>
            </p:nvSpPr>
            <p:spPr>
              <a:xfrm>
                <a:off x="16006230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70" name="정육면체 1069">
                <a:extLst>
                  <a:ext uri="{FF2B5EF4-FFF2-40B4-BE49-F238E27FC236}">
                    <a16:creationId xmlns:a16="http://schemas.microsoft.com/office/drawing/2014/main" id="{C3328525-0373-4FA2-A809-B245386FB7DE}"/>
                  </a:ext>
                </a:extLst>
              </p:cNvPr>
              <p:cNvSpPr/>
              <p:nvPr/>
            </p:nvSpPr>
            <p:spPr>
              <a:xfrm>
                <a:off x="16257766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71" name="정육면체 1070">
                <a:extLst>
                  <a:ext uri="{FF2B5EF4-FFF2-40B4-BE49-F238E27FC236}">
                    <a16:creationId xmlns:a16="http://schemas.microsoft.com/office/drawing/2014/main" id="{79586E9F-614F-4F7D-9ADF-C4B4E1FF4E35}"/>
                  </a:ext>
                </a:extLst>
              </p:cNvPr>
              <p:cNvSpPr/>
              <p:nvPr/>
            </p:nvSpPr>
            <p:spPr>
              <a:xfrm>
                <a:off x="16508767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72" name="정육면체 1071">
                <a:extLst>
                  <a:ext uri="{FF2B5EF4-FFF2-40B4-BE49-F238E27FC236}">
                    <a16:creationId xmlns:a16="http://schemas.microsoft.com/office/drawing/2014/main" id="{FFAF4577-225F-47D2-B9CE-A8682CEAE5B6}"/>
                  </a:ext>
                </a:extLst>
              </p:cNvPr>
              <p:cNvSpPr/>
              <p:nvPr/>
            </p:nvSpPr>
            <p:spPr>
              <a:xfrm>
                <a:off x="15426516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73" name="정육면체 1072">
                <a:extLst>
                  <a:ext uri="{FF2B5EF4-FFF2-40B4-BE49-F238E27FC236}">
                    <a16:creationId xmlns:a16="http://schemas.microsoft.com/office/drawing/2014/main" id="{7D51CD05-85F7-4736-8732-EFD4E9934C03}"/>
                  </a:ext>
                </a:extLst>
              </p:cNvPr>
              <p:cNvSpPr/>
              <p:nvPr/>
            </p:nvSpPr>
            <p:spPr>
              <a:xfrm>
                <a:off x="15676463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74" name="정육면체 1073">
                <a:extLst>
                  <a:ext uri="{FF2B5EF4-FFF2-40B4-BE49-F238E27FC236}">
                    <a16:creationId xmlns:a16="http://schemas.microsoft.com/office/drawing/2014/main" id="{16CC45A6-AF09-4E1D-A777-C832734292EA}"/>
                  </a:ext>
                </a:extLst>
              </p:cNvPr>
              <p:cNvSpPr/>
              <p:nvPr/>
            </p:nvSpPr>
            <p:spPr>
              <a:xfrm>
                <a:off x="15928316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75" name="정육면체 1074">
                <a:extLst>
                  <a:ext uri="{FF2B5EF4-FFF2-40B4-BE49-F238E27FC236}">
                    <a16:creationId xmlns:a16="http://schemas.microsoft.com/office/drawing/2014/main" id="{CDAD245F-1CFE-46B6-91C9-229B3DA940AB}"/>
                  </a:ext>
                </a:extLst>
              </p:cNvPr>
              <p:cNvSpPr/>
              <p:nvPr/>
            </p:nvSpPr>
            <p:spPr>
              <a:xfrm>
                <a:off x="16178264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76" name="정육면체 1075">
                <a:extLst>
                  <a:ext uri="{FF2B5EF4-FFF2-40B4-BE49-F238E27FC236}">
                    <a16:creationId xmlns:a16="http://schemas.microsoft.com/office/drawing/2014/main" id="{E2084FF9-346E-46B6-AAE4-5FDB8F11168A}"/>
                  </a:ext>
                </a:extLst>
              </p:cNvPr>
              <p:cNvSpPr/>
              <p:nvPr/>
            </p:nvSpPr>
            <p:spPr>
              <a:xfrm>
                <a:off x="16429265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77" name="정육면체 1076">
                <a:extLst>
                  <a:ext uri="{FF2B5EF4-FFF2-40B4-BE49-F238E27FC236}">
                    <a16:creationId xmlns:a16="http://schemas.microsoft.com/office/drawing/2014/main" id="{A0C5312B-8201-4992-A47F-8CDB12EE9DF1}"/>
                  </a:ext>
                </a:extLst>
              </p:cNvPr>
              <p:cNvSpPr/>
              <p:nvPr/>
            </p:nvSpPr>
            <p:spPr>
              <a:xfrm>
                <a:off x="15426516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78" name="정육면체 1077">
                <a:extLst>
                  <a:ext uri="{FF2B5EF4-FFF2-40B4-BE49-F238E27FC236}">
                    <a16:creationId xmlns:a16="http://schemas.microsoft.com/office/drawing/2014/main" id="{EB0CC4D1-BED5-4EFF-A801-009E0538ED51}"/>
                  </a:ext>
                </a:extLst>
              </p:cNvPr>
              <p:cNvSpPr/>
              <p:nvPr/>
            </p:nvSpPr>
            <p:spPr>
              <a:xfrm>
                <a:off x="15676463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79" name="정육면체 1078">
                <a:extLst>
                  <a:ext uri="{FF2B5EF4-FFF2-40B4-BE49-F238E27FC236}">
                    <a16:creationId xmlns:a16="http://schemas.microsoft.com/office/drawing/2014/main" id="{4612B9F0-CCD9-4F35-8D41-18D78CB55BA8}"/>
                  </a:ext>
                </a:extLst>
              </p:cNvPr>
              <p:cNvSpPr/>
              <p:nvPr/>
            </p:nvSpPr>
            <p:spPr>
              <a:xfrm>
                <a:off x="15928316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80" name="정육면체 1079">
                <a:extLst>
                  <a:ext uri="{FF2B5EF4-FFF2-40B4-BE49-F238E27FC236}">
                    <a16:creationId xmlns:a16="http://schemas.microsoft.com/office/drawing/2014/main" id="{9F816DEC-276C-4C8B-B04D-CDE7F0E2000F}"/>
                  </a:ext>
                </a:extLst>
              </p:cNvPr>
              <p:cNvSpPr/>
              <p:nvPr/>
            </p:nvSpPr>
            <p:spPr>
              <a:xfrm>
                <a:off x="16178264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81" name="정육면체 1080">
                <a:extLst>
                  <a:ext uri="{FF2B5EF4-FFF2-40B4-BE49-F238E27FC236}">
                    <a16:creationId xmlns:a16="http://schemas.microsoft.com/office/drawing/2014/main" id="{AFE6BA71-D72E-43FA-BFBE-0D5DD7BDD669}"/>
                  </a:ext>
                </a:extLst>
              </p:cNvPr>
              <p:cNvSpPr/>
              <p:nvPr/>
            </p:nvSpPr>
            <p:spPr>
              <a:xfrm>
                <a:off x="16429265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82" name="정육면체 1081">
                <a:extLst>
                  <a:ext uri="{FF2B5EF4-FFF2-40B4-BE49-F238E27FC236}">
                    <a16:creationId xmlns:a16="http://schemas.microsoft.com/office/drawing/2014/main" id="{9DC965EF-9EEE-4B59-80C7-470DB3E8C45A}"/>
                  </a:ext>
                </a:extLst>
              </p:cNvPr>
              <p:cNvSpPr/>
              <p:nvPr/>
            </p:nvSpPr>
            <p:spPr>
              <a:xfrm>
                <a:off x="15426516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83" name="정육면체 1082">
                <a:extLst>
                  <a:ext uri="{FF2B5EF4-FFF2-40B4-BE49-F238E27FC236}">
                    <a16:creationId xmlns:a16="http://schemas.microsoft.com/office/drawing/2014/main" id="{CD396D75-0312-4FE0-A2E6-815639F78DEC}"/>
                  </a:ext>
                </a:extLst>
              </p:cNvPr>
              <p:cNvSpPr/>
              <p:nvPr/>
            </p:nvSpPr>
            <p:spPr>
              <a:xfrm>
                <a:off x="15676463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84" name="정육면체 1083">
                <a:extLst>
                  <a:ext uri="{FF2B5EF4-FFF2-40B4-BE49-F238E27FC236}">
                    <a16:creationId xmlns:a16="http://schemas.microsoft.com/office/drawing/2014/main" id="{9BA34AC6-988D-49D7-A965-39854838114E}"/>
                  </a:ext>
                </a:extLst>
              </p:cNvPr>
              <p:cNvSpPr/>
              <p:nvPr/>
            </p:nvSpPr>
            <p:spPr>
              <a:xfrm>
                <a:off x="15928316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85" name="정육면체 1084">
                <a:extLst>
                  <a:ext uri="{FF2B5EF4-FFF2-40B4-BE49-F238E27FC236}">
                    <a16:creationId xmlns:a16="http://schemas.microsoft.com/office/drawing/2014/main" id="{3AD2202F-3663-4E24-9F34-BCFF4BE6227A}"/>
                  </a:ext>
                </a:extLst>
              </p:cNvPr>
              <p:cNvSpPr/>
              <p:nvPr/>
            </p:nvSpPr>
            <p:spPr>
              <a:xfrm>
                <a:off x="16178264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86" name="정육면체 1085">
                <a:extLst>
                  <a:ext uri="{FF2B5EF4-FFF2-40B4-BE49-F238E27FC236}">
                    <a16:creationId xmlns:a16="http://schemas.microsoft.com/office/drawing/2014/main" id="{A0190AD1-2685-473E-9D82-B81A07679C97}"/>
                  </a:ext>
                </a:extLst>
              </p:cNvPr>
              <p:cNvSpPr/>
              <p:nvPr/>
            </p:nvSpPr>
            <p:spPr>
              <a:xfrm>
                <a:off x="16429265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87" name="정육면체 1086">
                <a:extLst>
                  <a:ext uri="{FF2B5EF4-FFF2-40B4-BE49-F238E27FC236}">
                    <a16:creationId xmlns:a16="http://schemas.microsoft.com/office/drawing/2014/main" id="{3A4D62B7-E4DC-4CA0-9B2C-3F1F9AE3DB13}"/>
                  </a:ext>
                </a:extLst>
              </p:cNvPr>
              <p:cNvSpPr/>
              <p:nvPr/>
            </p:nvSpPr>
            <p:spPr>
              <a:xfrm>
                <a:off x="15426516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88" name="정육면체 1087">
                <a:extLst>
                  <a:ext uri="{FF2B5EF4-FFF2-40B4-BE49-F238E27FC236}">
                    <a16:creationId xmlns:a16="http://schemas.microsoft.com/office/drawing/2014/main" id="{B8579B9B-B77B-4FDB-97AA-5734493A15F3}"/>
                  </a:ext>
                </a:extLst>
              </p:cNvPr>
              <p:cNvSpPr/>
              <p:nvPr/>
            </p:nvSpPr>
            <p:spPr>
              <a:xfrm>
                <a:off x="15676463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89" name="정육면체 1088">
                <a:extLst>
                  <a:ext uri="{FF2B5EF4-FFF2-40B4-BE49-F238E27FC236}">
                    <a16:creationId xmlns:a16="http://schemas.microsoft.com/office/drawing/2014/main" id="{D10399F8-044D-499F-90BD-1A4E8A60E5B5}"/>
                  </a:ext>
                </a:extLst>
              </p:cNvPr>
              <p:cNvSpPr/>
              <p:nvPr/>
            </p:nvSpPr>
            <p:spPr>
              <a:xfrm>
                <a:off x="15928316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90" name="정육면체 1089">
                <a:extLst>
                  <a:ext uri="{FF2B5EF4-FFF2-40B4-BE49-F238E27FC236}">
                    <a16:creationId xmlns:a16="http://schemas.microsoft.com/office/drawing/2014/main" id="{A5FB0587-C7C1-4F4F-8F09-2AB37008D8F3}"/>
                  </a:ext>
                </a:extLst>
              </p:cNvPr>
              <p:cNvSpPr/>
              <p:nvPr/>
            </p:nvSpPr>
            <p:spPr>
              <a:xfrm>
                <a:off x="16178264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91" name="정육면체 1090">
                <a:extLst>
                  <a:ext uri="{FF2B5EF4-FFF2-40B4-BE49-F238E27FC236}">
                    <a16:creationId xmlns:a16="http://schemas.microsoft.com/office/drawing/2014/main" id="{5DB3A7DB-C7CA-4BFA-BCD4-AB346957613A}"/>
                  </a:ext>
                </a:extLst>
              </p:cNvPr>
              <p:cNvSpPr/>
              <p:nvPr/>
            </p:nvSpPr>
            <p:spPr>
              <a:xfrm>
                <a:off x="16429265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92" name="정육면체 1091">
                <a:extLst>
                  <a:ext uri="{FF2B5EF4-FFF2-40B4-BE49-F238E27FC236}">
                    <a16:creationId xmlns:a16="http://schemas.microsoft.com/office/drawing/2014/main" id="{A1CF8BBC-930D-4DC2-80BC-12C392DC0914}"/>
                  </a:ext>
                </a:extLst>
              </p:cNvPr>
              <p:cNvSpPr/>
              <p:nvPr/>
            </p:nvSpPr>
            <p:spPr>
              <a:xfrm>
                <a:off x="15426516" y="3953965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93" name="정육면체 1092">
                <a:extLst>
                  <a:ext uri="{FF2B5EF4-FFF2-40B4-BE49-F238E27FC236}">
                    <a16:creationId xmlns:a16="http://schemas.microsoft.com/office/drawing/2014/main" id="{6C0B9507-AF6C-4634-B64D-3D6D614B736A}"/>
                  </a:ext>
                </a:extLst>
              </p:cNvPr>
              <p:cNvSpPr/>
              <p:nvPr/>
            </p:nvSpPr>
            <p:spPr>
              <a:xfrm>
                <a:off x="15676463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94" name="정육면체 1093">
                <a:extLst>
                  <a:ext uri="{FF2B5EF4-FFF2-40B4-BE49-F238E27FC236}">
                    <a16:creationId xmlns:a16="http://schemas.microsoft.com/office/drawing/2014/main" id="{B263A3C9-D4A4-4771-A798-14D75EAD2400}"/>
                  </a:ext>
                </a:extLst>
              </p:cNvPr>
              <p:cNvSpPr/>
              <p:nvPr/>
            </p:nvSpPr>
            <p:spPr>
              <a:xfrm>
                <a:off x="15926728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95" name="정육면체 1094">
                <a:extLst>
                  <a:ext uri="{FF2B5EF4-FFF2-40B4-BE49-F238E27FC236}">
                    <a16:creationId xmlns:a16="http://schemas.microsoft.com/office/drawing/2014/main" id="{70CD93C9-868C-4B36-9CEE-48B63CE98F67}"/>
                  </a:ext>
                </a:extLst>
              </p:cNvPr>
              <p:cNvSpPr/>
              <p:nvPr/>
            </p:nvSpPr>
            <p:spPr>
              <a:xfrm>
                <a:off x="16178264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96" name="정육면체 1095">
                <a:extLst>
                  <a:ext uri="{FF2B5EF4-FFF2-40B4-BE49-F238E27FC236}">
                    <a16:creationId xmlns:a16="http://schemas.microsoft.com/office/drawing/2014/main" id="{ACE7A17B-C086-4726-A67C-2855609356A5}"/>
                  </a:ext>
                </a:extLst>
              </p:cNvPr>
              <p:cNvSpPr/>
              <p:nvPr/>
            </p:nvSpPr>
            <p:spPr>
              <a:xfrm>
                <a:off x="16429265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97" name="정육면체 1096">
                <a:extLst>
                  <a:ext uri="{FF2B5EF4-FFF2-40B4-BE49-F238E27FC236}">
                    <a16:creationId xmlns:a16="http://schemas.microsoft.com/office/drawing/2014/main" id="{B932CBFA-3456-4C50-A961-21CBE818F2B6}"/>
                  </a:ext>
                </a:extLst>
              </p:cNvPr>
              <p:cNvSpPr/>
              <p:nvPr/>
            </p:nvSpPr>
            <p:spPr>
              <a:xfrm>
                <a:off x="15343647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98" name="정육면체 1097">
                <a:extLst>
                  <a:ext uri="{FF2B5EF4-FFF2-40B4-BE49-F238E27FC236}">
                    <a16:creationId xmlns:a16="http://schemas.microsoft.com/office/drawing/2014/main" id="{F5A5073B-8471-4427-BCD7-1C4A553DAEBD}"/>
                  </a:ext>
                </a:extLst>
              </p:cNvPr>
              <p:cNvSpPr/>
              <p:nvPr/>
            </p:nvSpPr>
            <p:spPr>
              <a:xfrm>
                <a:off x="15593594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099" name="정육면체 1098">
                <a:extLst>
                  <a:ext uri="{FF2B5EF4-FFF2-40B4-BE49-F238E27FC236}">
                    <a16:creationId xmlns:a16="http://schemas.microsoft.com/office/drawing/2014/main" id="{A8FD8D0B-7A1B-4561-866A-90E5D58EDF6E}"/>
                  </a:ext>
                </a:extLst>
              </p:cNvPr>
              <p:cNvSpPr/>
              <p:nvPr/>
            </p:nvSpPr>
            <p:spPr>
              <a:xfrm>
                <a:off x="15845447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00" name="정육면체 1099">
                <a:extLst>
                  <a:ext uri="{FF2B5EF4-FFF2-40B4-BE49-F238E27FC236}">
                    <a16:creationId xmlns:a16="http://schemas.microsoft.com/office/drawing/2014/main" id="{C445A960-04B3-4360-A77B-70FE5D093F6E}"/>
                  </a:ext>
                </a:extLst>
              </p:cNvPr>
              <p:cNvSpPr/>
              <p:nvPr/>
            </p:nvSpPr>
            <p:spPr>
              <a:xfrm>
                <a:off x="16095395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01" name="정육면체 1100">
                <a:extLst>
                  <a:ext uri="{FF2B5EF4-FFF2-40B4-BE49-F238E27FC236}">
                    <a16:creationId xmlns:a16="http://schemas.microsoft.com/office/drawing/2014/main" id="{58594CAB-D6CA-4466-BB6A-D155130FCC8A}"/>
                  </a:ext>
                </a:extLst>
              </p:cNvPr>
              <p:cNvSpPr/>
              <p:nvPr/>
            </p:nvSpPr>
            <p:spPr>
              <a:xfrm>
                <a:off x="16346396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02" name="정육면체 1101">
                <a:extLst>
                  <a:ext uri="{FF2B5EF4-FFF2-40B4-BE49-F238E27FC236}">
                    <a16:creationId xmlns:a16="http://schemas.microsoft.com/office/drawing/2014/main" id="{DAF0A3AF-0C8D-4DDD-AF82-F9862AD1F85D}"/>
                  </a:ext>
                </a:extLst>
              </p:cNvPr>
              <p:cNvSpPr/>
              <p:nvPr/>
            </p:nvSpPr>
            <p:spPr>
              <a:xfrm>
                <a:off x="15343647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03" name="정육면체 1102">
                <a:extLst>
                  <a:ext uri="{FF2B5EF4-FFF2-40B4-BE49-F238E27FC236}">
                    <a16:creationId xmlns:a16="http://schemas.microsoft.com/office/drawing/2014/main" id="{953D9238-AE36-49A6-9D2B-6FF4C829CC90}"/>
                  </a:ext>
                </a:extLst>
              </p:cNvPr>
              <p:cNvSpPr/>
              <p:nvPr/>
            </p:nvSpPr>
            <p:spPr>
              <a:xfrm>
                <a:off x="15593594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04" name="정육면체 1103">
                <a:extLst>
                  <a:ext uri="{FF2B5EF4-FFF2-40B4-BE49-F238E27FC236}">
                    <a16:creationId xmlns:a16="http://schemas.microsoft.com/office/drawing/2014/main" id="{4AA3E293-68E4-4266-BAD9-3DBD8BAF8107}"/>
                  </a:ext>
                </a:extLst>
              </p:cNvPr>
              <p:cNvSpPr/>
              <p:nvPr/>
            </p:nvSpPr>
            <p:spPr>
              <a:xfrm>
                <a:off x="15845447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05" name="정육면체 1104">
                <a:extLst>
                  <a:ext uri="{FF2B5EF4-FFF2-40B4-BE49-F238E27FC236}">
                    <a16:creationId xmlns:a16="http://schemas.microsoft.com/office/drawing/2014/main" id="{94451B1C-6496-47F6-8827-CE27B0871D86}"/>
                  </a:ext>
                </a:extLst>
              </p:cNvPr>
              <p:cNvSpPr/>
              <p:nvPr/>
            </p:nvSpPr>
            <p:spPr>
              <a:xfrm>
                <a:off x="16095395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06" name="정육면체 1105">
                <a:extLst>
                  <a:ext uri="{FF2B5EF4-FFF2-40B4-BE49-F238E27FC236}">
                    <a16:creationId xmlns:a16="http://schemas.microsoft.com/office/drawing/2014/main" id="{A2EF2638-BF87-4E75-AEEF-B88B8802A861}"/>
                  </a:ext>
                </a:extLst>
              </p:cNvPr>
              <p:cNvSpPr/>
              <p:nvPr/>
            </p:nvSpPr>
            <p:spPr>
              <a:xfrm>
                <a:off x="16346396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07" name="정육면체 1106">
                <a:extLst>
                  <a:ext uri="{FF2B5EF4-FFF2-40B4-BE49-F238E27FC236}">
                    <a16:creationId xmlns:a16="http://schemas.microsoft.com/office/drawing/2014/main" id="{758A1F31-BE6E-4BED-AA85-4B493C239E59}"/>
                  </a:ext>
                </a:extLst>
              </p:cNvPr>
              <p:cNvSpPr/>
              <p:nvPr/>
            </p:nvSpPr>
            <p:spPr>
              <a:xfrm>
                <a:off x="15343647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08" name="정육면체 1107">
                <a:extLst>
                  <a:ext uri="{FF2B5EF4-FFF2-40B4-BE49-F238E27FC236}">
                    <a16:creationId xmlns:a16="http://schemas.microsoft.com/office/drawing/2014/main" id="{1A1361E4-331E-48A6-8B6C-BD61394E9227}"/>
                  </a:ext>
                </a:extLst>
              </p:cNvPr>
              <p:cNvSpPr/>
              <p:nvPr/>
            </p:nvSpPr>
            <p:spPr>
              <a:xfrm>
                <a:off x="15593594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09" name="정육면체 1108">
                <a:extLst>
                  <a:ext uri="{FF2B5EF4-FFF2-40B4-BE49-F238E27FC236}">
                    <a16:creationId xmlns:a16="http://schemas.microsoft.com/office/drawing/2014/main" id="{7C9E1C6C-F7E4-471B-B3B9-62B398D2E570}"/>
                  </a:ext>
                </a:extLst>
              </p:cNvPr>
              <p:cNvSpPr/>
              <p:nvPr/>
            </p:nvSpPr>
            <p:spPr>
              <a:xfrm>
                <a:off x="15845447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10" name="정육면체 1109">
                <a:extLst>
                  <a:ext uri="{FF2B5EF4-FFF2-40B4-BE49-F238E27FC236}">
                    <a16:creationId xmlns:a16="http://schemas.microsoft.com/office/drawing/2014/main" id="{D968E28A-D7B8-4E31-9388-07705C68D16C}"/>
                  </a:ext>
                </a:extLst>
              </p:cNvPr>
              <p:cNvSpPr/>
              <p:nvPr/>
            </p:nvSpPr>
            <p:spPr>
              <a:xfrm>
                <a:off x="16095395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11" name="정육면체 1110">
                <a:extLst>
                  <a:ext uri="{FF2B5EF4-FFF2-40B4-BE49-F238E27FC236}">
                    <a16:creationId xmlns:a16="http://schemas.microsoft.com/office/drawing/2014/main" id="{1F6B725F-03BD-4FA7-852C-2F29A867CA91}"/>
                  </a:ext>
                </a:extLst>
              </p:cNvPr>
              <p:cNvSpPr/>
              <p:nvPr/>
            </p:nvSpPr>
            <p:spPr>
              <a:xfrm>
                <a:off x="16346396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12" name="정육면체 1111">
                <a:extLst>
                  <a:ext uri="{FF2B5EF4-FFF2-40B4-BE49-F238E27FC236}">
                    <a16:creationId xmlns:a16="http://schemas.microsoft.com/office/drawing/2014/main" id="{8F1C625F-262F-4684-BA66-A21C12B34EA1}"/>
                  </a:ext>
                </a:extLst>
              </p:cNvPr>
              <p:cNvSpPr/>
              <p:nvPr/>
            </p:nvSpPr>
            <p:spPr>
              <a:xfrm>
                <a:off x="15343647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13" name="정육면체 1112">
                <a:extLst>
                  <a:ext uri="{FF2B5EF4-FFF2-40B4-BE49-F238E27FC236}">
                    <a16:creationId xmlns:a16="http://schemas.microsoft.com/office/drawing/2014/main" id="{D13FA2A4-0C78-499E-AD46-DC35D30A3E86}"/>
                  </a:ext>
                </a:extLst>
              </p:cNvPr>
              <p:cNvSpPr/>
              <p:nvPr/>
            </p:nvSpPr>
            <p:spPr>
              <a:xfrm>
                <a:off x="15593594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14" name="정육면체 1113">
                <a:extLst>
                  <a:ext uri="{FF2B5EF4-FFF2-40B4-BE49-F238E27FC236}">
                    <a16:creationId xmlns:a16="http://schemas.microsoft.com/office/drawing/2014/main" id="{B04EEC50-00C8-4208-B2DD-C63728358C8E}"/>
                  </a:ext>
                </a:extLst>
              </p:cNvPr>
              <p:cNvSpPr/>
              <p:nvPr/>
            </p:nvSpPr>
            <p:spPr>
              <a:xfrm>
                <a:off x="15845447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15" name="정육면체 1114">
                <a:extLst>
                  <a:ext uri="{FF2B5EF4-FFF2-40B4-BE49-F238E27FC236}">
                    <a16:creationId xmlns:a16="http://schemas.microsoft.com/office/drawing/2014/main" id="{256064FE-1B27-4E7A-B7F9-DE72798CE8D5}"/>
                  </a:ext>
                </a:extLst>
              </p:cNvPr>
              <p:cNvSpPr/>
              <p:nvPr/>
            </p:nvSpPr>
            <p:spPr>
              <a:xfrm>
                <a:off x="16095395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16" name="정육면체 1115">
                <a:extLst>
                  <a:ext uri="{FF2B5EF4-FFF2-40B4-BE49-F238E27FC236}">
                    <a16:creationId xmlns:a16="http://schemas.microsoft.com/office/drawing/2014/main" id="{F2F8FF69-B963-4FCD-8755-88B04053DBB5}"/>
                  </a:ext>
                </a:extLst>
              </p:cNvPr>
              <p:cNvSpPr/>
              <p:nvPr/>
            </p:nvSpPr>
            <p:spPr>
              <a:xfrm>
                <a:off x="16346396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17" name="정육면체 1116">
                <a:extLst>
                  <a:ext uri="{FF2B5EF4-FFF2-40B4-BE49-F238E27FC236}">
                    <a16:creationId xmlns:a16="http://schemas.microsoft.com/office/drawing/2014/main" id="{66BCBCBD-4722-41C1-976E-F315D9F41F51}"/>
                  </a:ext>
                </a:extLst>
              </p:cNvPr>
              <p:cNvSpPr/>
              <p:nvPr/>
            </p:nvSpPr>
            <p:spPr>
              <a:xfrm>
                <a:off x="15343647" y="4034641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18" name="정육면체 1117">
                <a:extLst>
                  <a:ext uri="{FF2B5EF4-FFF2-40B4-BE49-F238E27FC236}">
                    <a16:creationId xmlns:a16="http://schemas.microsoft.com/office/drawing/2014/main" id="{BA72345B-C6E9-49A8-88EF-92419E10335E}"/>
                  </a:ext>
                </a:extLst>
              </p:cNvPr>
              <p:cNvSpPr/>
              <p:nvPr/>
            </p:nvSpPr>
            <p:spPr>
              <a:xfrm>
                <a:off x="15593594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19" name="정육면체 1118">
                <a:extLst>
                  <a:ext uri="{FF2B5EF4-FFF2-40B4-BE49-F238E27FC236}">
                    <a16:creationId xmlns:a16="http://schemas.microsoft.com/office/drawing/2014/main" id="{BC84AED6-0368-4E7F-BBC4-BD61683B349C}"/>
                  </a:ext>
                </a:extLst>
              </p:cNvPr>
              <p:cNvSpPr/>
              <p:nvPr/>
            </p:nvSpPr>
            <p:spPr>
              <a:xfrm>
                <a:off x="15843859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20" name="정육면체 1119">
                <a:extLst>
                  <a:ext uri="{FF2B5EF4-FFF2-40B4-BE49-F238E27FC236}">
                    <a16:creationId xmlns:a16="http://schemas.microsoft.com/office/drawing/2014/main" id="{35FB8EE1-2111-4F64-9B89-CAAD62074DAC}"/>
                  </a:ext>
                </a:extLst>
              </p:cNvPr>
              <p:cNvSpPr/>
              <p:nvPr/>
            </p:nvSpPr>
            <p:spPr>
              <a:xfrm>
                <a:off x="16095395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21" name="정육면체 1120">
                <a:extLst>
                  <a:ext uri="{FF2B5EF4-FFF2-40B4-BE49-F238E27FC236}">
                    <a16:creationId xmlns:a16="http://schemas.microsoft.com/office/drawing/2014/main" id="{A9764529-B66E-491F-89C5-7DEDF81B71C9}"/>
                  </a:ext>
                </a:extLst>
              </p:cNvPr>
              <p:cNvSpPr/>
              <p:nvPr/>
            </p:nvSpPr>
            <p:spPr>
              <a:xfrm>
                <a:off x="16346396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22" name="정육면체 1121">
                <a:extLst>
                  <a:ext uri="{FF2B5EF4-FFF2-40B4-BE49-F238E27FC236}">
                    <a16:creationId xmlns:a16="http://schemas.microsoft.com/office/drawing/2014/main" id="{500D42D0-7DFB-4389-B58A-28C1F0F95C08}"/>
                  </a:ext>
                </a:extLst>
              </p:cNvPr>
              <p:cNvSpPr/>
              <p:nvPr/>
            </p:nvSpPr>
            <p:spPr>
              <a:xfrm>
                <a:off x="15261942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23" name="정육면체 1122">
                <a:extLst>
                  <a:ext uri="{FF2B5EF4-FFF2-40B4-BE49-F238E27FC236}">
                    <a16:creationId xmlns:a16="http://schemas.microsoft.com/office/drawing/2014/main" id="{2C48A9C5-0727-436F-AD55-B262E7AC0E4D}"/>
                  </a:ext>
                </a:extLst>
              </p:cNvPr>
              <p:cNvSpPr/>
              <p:nvPr/>
            </p:nvSpPr>
            <p:spPr>
              <a:xfrm>
                <a:off x="15511889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24" name="정육면체 1123">
                <a:extLst>
                  <a:ext uri="{FF2B5EF4-FFF2-40B4-BE49-F238E27FC236}">
                    <a16:creationId xmlns:a16="http://schemas.microsoft.com/office/drawing/2014/main" id="{91241514-1727-491F-BD6D-C8078CA5EE6A}"/>
                  </a:ext>
                </a:extLst>
              </p:cNvPr>
              <p:cNvSpPr/>
              <p:nvPr/>
            </p:nvSpPr>
            <p:spPr>
              <a:xfrm>
                <a:off x="15763742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25" name="정육면체 1124">
                <a:extLst>
                  <a:ext uri="{FF2B5EF4-FFF2-40B4-BE49-F238E27FC236}">
                    <a16:creationId xmlns:a16="http://schemas.microsoft.com/office/drawing/2014/main" id="{5195081E-9DDC-444A-9E1C-C6B8A9C2AEA2}"/>
                  </a:ext>
                </a:extLst>
              </p:cNvPr>
              <p:cNvSpPr/>
              <p:nvPr/>
            </p:nvSpPr>
            <p:spPr>
              <a:xfrm>
                <a:off x="16013690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26" name="정육면체 1125">
                <a:extLst>
                  <a:ext uri="{FF2B5EF4-FFF2-40B4-BE49-F238E27FC236}">
                    <a16:creationId xmlns:a16="http://schemas.microsoft.com/office/drawing/2014/main" id="{EA651840-AA82-4419-B230-70929ECF3B78}"/>
                  </a:ext>
                </a:extLst>
              </p:cNvPr>
              <p:cNvSpPr/>
              <p:nvPr/>
            </p:nvSpPr>
            <p:spPr>
              <a:xfrm>
                <a:off x="16264691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27" name="정육면체 1126">
                <a:extLst>
                  <a:ext uri="{FF2B5EF4-FFF2-40B4-BE49-F238E27FC236}">
                    <a16:creationId xmlns:a16="http://schemas.microsoft.com/office/drawing/2014/main" id="{4E58B651-46BC-4F2C-920C-3C3F77BD27BE}"/>
                  </a:ext>
                </a:extLst>
              </p:cNvPr>
              <p:cNvSpPr/>
              <p:nvPr/>
            </p:nvSpPr>
            <p:spPr>
              <a:xfrm>
                <a:off x="15261942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28" name="정육면체 1127">
                <a:extLst>
                  <a:ext uri="{FF2B5EF4-FFF2-40B4-BE49-F238E27FC236}">
                    <a16:creationId xmlns:a16="http://schemas.microsoft.com/office/drawing/2014/main" id="{1916C85D-4EC1-45D9-A848-65ACF780AB47}"/>
                  </a:ext>
                </a:extLst>
              </p:cNvPr>
              <p:cNvSpPr/>
              <p:nvPr/>
            </p:nvSpPr>
            <p:spPr>
              <a:xfrm>
                <a:off x="15511889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29" name="정육면체 1128">
                <a:extLst>
                  <a:ext uri="{FF2B5EF4-FFF2-40B4-BE49-F238E27FC236}">
                    <a16:creationId xmlns:a16="http://schemas.microsoft.com/office/drawing/2014/main" id="{261CFB9D-CE87-4570-8F2A-CA141198E160}"/>
                  </a:ext>
                </a:extLst>
              </p:cNvPr>
              <p:cNvSpPr/>
              <p:nvPr/>
            </p:nvSpPr>
            <p:spPr>
              <a:xfrm>
                <a:off x="15763742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30" name="정육면체 1129">
                <a:extLst>
                  <a:ext uri="{FF2B5EF4-FFF2-40B4-BE49-F238E27FC236}">
                    <a16:creationId xmlns:a16="http://schemas.microsoft.com/office/drawing/2014/main" id="{FC1B6FA6-E202-4A64-A714-6FDF7994AFDA}"/>
                  </a:ext>
                </a:extLst>
              </p:cNvPr>
              <p:cNvSpPr/>
              <p:nvPr/>
            </p:nvSpPr>
            <p:spPr>
              <a:xfrm>
                <a:off x="16013690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31" name="정육면체 1130">
                <a:extLst>
                  <a:ext uri="{FF2B5EF4-FFF2-40B4-BE49-F238E27FC236}">
                    <a16:creationId xmlns:a16="http://schemas.microsoft.com/office/drawing/2014/main" id="{5AFCE6E0-7954-42E5-89CC-5D19E6793674}"/>
                  </a:ext>
                </a:extLst>
              </p:cNvPr>
              <p:cNvSpPr/>
              <p:nvPr/>
            </p:nvSpPr>
            <p:spPr>
              <a:xfrm>
                <a:off x="16264691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32" name="정육면체 1131">
                <a:extLst>
                  <a:ext uri="{FF2B5EF4-FFF2-40B4-BE49-F238E27FC236}">
                    <a16:creationId xmlns:a16="http://schemas.microsoft.com/office/drawing/2014/main" id="{835E83D1-62CF-4B6C-A43A-1B1D162E36EC}"/>
                  </a:ext>
                </a:extLst>
              </p:cNvPr>
              <p:cNvSpPr/>
              <p:nvPr/>
            </p:nvSpPr>
            <p:spPr>
              <a:xfrm>
                <a:off x="15261942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33" name="정육면체 1132">
                <a:extLst>
                  <a:ext uri="{FF2B5EF4-FFF2-40B4-BE49-F238E27FC236}">
                    <a16:creationId xmlns:a16="http://schemas.microsoft.com/office/drawing/2014/main" id="{8B860E23-4D37-4D56-895F-E9E494C68154}"/>
                  </a:ext>
                </a:extLst>
              </p:cNvPr>
              <p:cNvSpPr/>
              <p:nvPr/>
            </p:nvSpPr>
            <p:spPr>
              <a:xfrm>
                <a:off x="15511889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34" name="정육면체 1133">
                <a:extLst>
                  <a:ext uri="{FF2B5EF4-FFF2-40B4-BE49-F238E27FC236}">
                    <a16:creationId xmlns:a16="http://schemas.microsoft.com/office/drawing/2014/main" id="{ED60A43F-018F-4B85-A8FD-8372D9AEA118}"/>
                  </a:ext>
                </a:extLst>
              </p:cNvPr>
              <p:cNvSpPr/>
              <p:nvPr/>
            </p:nvSpPr>
            <p:spPr>
              <a:xfrm>
                <a:off x="15763742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35" name="정육면체 1134">
                <a:extLst>
                  <a:ext uri="{FF2B5EF4-FFF2-40B4-BE49-F238E27FC236}">
                    <a16:creationId xmlns:a16="http://schemas.microsoft.com/office/drawing/2014/main" id="{7B8FF81C-D5BD-4A38-AAE3-754ED9035D38}"/>
                  </a:ext>
                </a:extLst>
              </p:cNvPr>
              <p:cNvSpPr/>
              <p:nvPr/>
            </p:nvSpPr>
            <p:spPr>
              <a:xfrm>
                <a:off x="16013690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36" name="정육면체 1135">
                <a:extLst>
                  <a:ext uri="{FF2B5EF4-FFF2-40B4-BE49-F238E27FC236}">
                    <a16:creationId xmlns:a16="http://schemas.microsoft.com/office/drawing/2014/main" id="{62678144-F7EC-468E-B7D7-E14D4307C26D}"/>
                  </a:ext>
                </a:extLst>
              </p:cNvPr>
              <p:cNvSpPr/>
              <p:nvPr/>
            </p:nvSpPr>
            <p:spPr>
              <a:xfrm>
                <a:off x="16264691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37" name="정육면체 1136">
                <a:extLst>
                  <a:ext uri="{FF2B5EF4-FFF2-40B4-BE49-F238E27FC236}">
                    <a16:creationId xmlns:a16="http://schemas.microsoft.com/office/drawing/2014/main" id="{5B27D620-79C6-403C-B69B-CE2C1F5526AF}"/>
                  </a:ext>
                </a:extLst>
              </p:cNvPr>
              <p:cNvSpPr/>
              <p:nvPr/>
            </p:nvSpPr>
            <p:spPr>
              <a:xfrm>
                <a:off x="15261942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38" name="정육면체 1137">
                <a:extLst>
                  <a:ext uri="{FF2B5EF4-FFF2-40B4-BE49-F238E27FC236}">
                    <a16:creationId xmlns:a16="http://schemas.microsoft.com/office/drawing/2014/main" id="{F09FD658-E473-4E82-AB9E-146B965EA374}"/>
                  </a:ext>
                </a:extLst>
              </p:cNvPr>
              <p:cNvSpPr/>
              <p:nvPr/>
            </p:nvSpPr>
            <p:spPr>
              <a:xfrm>
                <a:off x="15511889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39" name="정육면체 1138">
                <a:extLst>
                  <a:ext uri="{FF2B5EF4-FFF2-40B4-BE49-F238E27FC236}">
                    <a16:creationId xmlns:a16="http://schemas.microsoft.com/office/drawing/2014/main" id="{A6E4CD97-FFDD-4394-A91D-058F9F1A994F}"/>
                  </a:ext>
                </a:extLst>
              </p:cNvPr>
              <p:cNvSpPr/>
              <p:nvPr/>
            </p:nvSpPr>
            <p:spPr>
              <a:xfrm>
                <a:off x="15763742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40" name="정육면체 1139">
                <a:extLst>
                  <a:ext uri="{FF2B5EF4-FFF2-40B4-BE49-F238E27FC236}">
                    <a16:creationId xmlns:a16="http://schemas.microsoft.com/office/drawing/2014/main" id="{BFD5B39F-BC27-4C41-97A5-ECED855F7636}"/>
                  </a:ext>
                </a:extLst>
              </p:cNvPr>
              <p:cNvSpPr/>
              <p:nvPr/>
            </p:nvSpPr>
            <p:spPr>
              <a:xfrm>
                <a:off x="16013690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41" name="정육면체 1140">
                <a:extLst>
                  <a:ext uri="{FF2B5EF4-FFF2-40B4-BE49-F238E27FC236}">
                    <a16:creationId xmlns:a16="http://schemas.microsoft.com/office/drawing/2014/main" id="{0D2C831E-2CF0-4FAB-AF41-C47003F55EA4}"/>
                  </a:ext>
                </a:extLst>
              </p:cNvPr>
              <p:cNvSpPr/>
              <p:nvPr/>
            </p:nvSpPr>
            <p:spPr>
              <a:xfrm>
                <a:off x="16264691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42" name="정육면체 1141">
                <a:extLst>
                  <a:ext uri="{FF2B5EF4-FFF2-40B4-BE49-F238E27FC236}">
                    <a16:creationId xmlns:a16="http://schemas.microsoft.com/office/drawing/2014/main" id="{59AF091C-7C19-4AB6-A1A8-EC71044CD46E}"/>
                  </a:ext>
                </a:extLst>
              </p:cNvPr>
              <p:cNvSpPr/>
              <p:nvPr/>
            </p:nvSpPr>
            <p:spPr>
              <a:xfrm>
                <a:off x="15261942" y="4116432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43" name="정육면체 1142">
                <a:extLst>
                  <a:ext uri="{FF2B5EF4-FFF2-40B4-BE49-F238E27FC236}">
                    <a16:creationId xmlns:a16="http://schemas.microsoft.com/office/drawing/2014/main" id="{5311492A-34D0-429F-8C2D-C37CD967039A}"/>
                  </a:ext>
                </a:extLst>
              </p:cNvPr>
              <p:cNvSpPr/>
              <p:nvPr/>
            </p:nvSpPr>
            <p:spPr>
              <a:xfrm>
                <a:off x="15511889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44" name="정육면체 1143">
                <a:extLst>
                  <a:ext uri="{FF2B5EF4-FFF2-40B4-BE49-F238E27FC236}">
                    <a16:creationId xmlns:a16="http://schemas.microsoft.com/office/drawing/2014/main" id="{EC20954D-6C98-4BE4-87D6-E3550A60FEEC}"/>
                  </a:ext>
                </a:extLst>
              </p:cNvPr>
              <p:cNvSpPr/>
              <p:nvPr/>
            </p:nvSpPr>
            <p:spPr>
              <a:xfrm>
                <a:off x="15762154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45" name="정육면체 1144">
                <a:extLst>
                  <a:ext uri="{FF2B5EF4-FFF2-40B4-BE49-F238E27FC236}">
                    <a16:creationId xmlns:a16="http://schemas.microsoft.com/office/drawing/2014/main" id="{0BA53591-AA56-46A2-8379-7E71911DB047}"/>
                  </a:ext>
                </a:extLst>
              </p:cNvPr>
              <p:cNvSpPr/>
              <p:nvPr/>
            </p:nvSpPr>
            <p:spPr>
              <a:xfrm>
                <a:off x="16013690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46" name="정육면체 1145">
                <a:extLst>
                  <a:ext uri="{FF2B5EF4-FFF2-40B4-BE49-F238E27FC236}">
                    <a16:creationId xmlns:a16="http://schemas.microsoft.com/office/drawing/2014/main" id="{29D30E33-51D7-439E-AB4B-BE2FAE660E2E}"/>
                  </a:ext>
                </a:extLst>
              </p:cNvPr>
              <p:cNvSpPr/>
              <p:nvPr/>
            </p:nvSpPr>
            <p:spPr>
              <a:xfrm>
                <a:off x="16264691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47" name="정육면체 1146">
                <a:extLst>
                  <a:ext uri="{FF2B5EF4-FFF2-40B4-BE49-F238E27FC236}">
                    <a16:creationId xmlns:a16="http://schemas.microsoft.com/office/drawing/2014/main" id="{E32F09B8-B6B3-49D7-AB06-1B1FE18AE09A}"/>
                  </a:ext>
                </a:extLst>
              </p:cNvPr>
              <p:cNvSpPr/>
              <p:nvPr/>
            </p:nvSpPr>
            <p:spPr>
              <a:xfrm>
                <a:off x="15182279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48" name="정육면체 1147">
                <a:extLst>
                  <a:ext uri="{FF2B5EF4-FFF2-40B4-BE49-F238E27FC236}">
                    <a16:creationId xmlns:a16="http://schemas.microsoft.com/office/drawing/2014/main" id="{1D6B8D15-9596-42C1-AE2B-F4DF58838BC8}"/>
                  </a:ext>
                </a:extLst>
              </p:cNvPr>
              <p:cNvSpPr/>
              <p:nvPr/>
            </p:nvSpPr>
            <p:spPr>
              <a:xfrm>
                <a:off x="15432226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49" name="정육면체 1148">
                <a:extLst>
                  <a:ext uri="{FF2B5EF4-FFF2-40B4-BE49-F238E27FC236}">
                    <a16:creationId xmlns:a16="http://schemas.microsoft.com/office/drawing/2014/main" id="{0842E782-46D5-486B-93C7-3042CFE28204}"/>
                  </a:ext>
                </a:extLst>
              </p:cNvPr>
              <p:cNvSpPr/>
              <p:nvPr/>
            </p:nvSpPr>
            <p:spPr>
              <a:xfrm>
                <a:off x="15684079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50" name="정육면체 1149">
                <a:extLst>
                  <a:ext uri="{FF2B5EF4-FFF2-40B4-BE49-F238E27FC236}">
                    <a16:creationId xmlns:a16="http://schemas.microsoft.com/office/drawing/2014/main" id="{07944C09-FACA-4FCD-86BC-5C154B21A6AD}"/>
                  </a:ext>
                </a:extLst>
              </p:cNvPr>
              <p:cNvSpPr/>
              <p:nvPr/>
            </p:nvSpPr>
            <p:spPr>
              <a:xfrm>
                <a:off x="15934027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51" name="정육면체 1150">
                <a:extLst>
                  <a:ext uri="{FF2B5EF4-FFF2-40B4-BE49-F238E27FC236}">
                    <a16:creationId xmlns:a16="http://schemas.microsoft.com/office/drawing/2014/main" id="{36B78E04-535E-4808-AF35-5CFF06F7E6CE}"/>
                  </a:ext>
                </a:extLst>
              </p:cNvPr>
              <p:cNvSpPr/>
              <p:nvPr/>
            </p:nvSpPr>
            <p:spPr>
              <a:xfrm>
                <a:off x="16185028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52" name="정육면체 1151">
                <a:extLst>
                  <a:ext uri="{FF2B5EF4-FFF2-40B4-BE49-F238E27FC236}">
                    <a16:creationId xmlns:a16="http://schemas.microsoft.com/office/drawing/2014/main" id="{6474BA2C-4182-4E54-B5C0-3532825F576F}"/>
                  </a:ext>
                </a:extLst>
              </p:cNvPr>
              <p:cNvSpPr/>
              <p:nvPr/>
            </p:nvSpPr>
            <p:spPr>
              <a:xfrm>
                <a:off x="15182279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53" name="정육면체 1152">
                <a:extLst>
                  <a:ext uri="{FF2B5EF4-FFF2-40B4-BE49-F238E27FC236}">
                    <a16:creationId xmlns:a16="http://schemas.microsoft.com/office/drawing/2014/main" id="{730CA4B0-EACA-467D-8E13-B58B41E31134}"/>
                  </a:ext>
                </a:extLst>
              </p:cNvPr>
              <p:cNvSpPr/>
              <p:nvPr/>
            </p:nvSpPr>
            <p:spPr>
              <a:xfrm>
                <a:off x="15432226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54" name="정육면체 1153">
                <a:extLst>
                  <a:ext uri="{FF2B5EF4-FFF2-40B4-BE49-F238E27FC236}">
                    <a16:creationId xmlns:a16="http://schemas.microsoft.com/office/drawing/2014/main" id="{ADEF6C2E-655E-4CFB-9E81-F2424B5ED406}"/>
                  </a:ext>
                </a:extLst>
              </p:cNvPr>
              <p:cNvSpPr/>
              <p:nvPr/>
            </p:nvSpPr>
            <p:spPr>
              <a:xfrm>
                <a:off x="15684079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55" name="정육면체 1154">
                <a:extLst>
                  <a:ext uri="{FF2B5EF4-FFF2-40B4-BE49-F238E27FC236}">
                    <a16:creationId xmlns:a16="http://schemas.microsoft.com/office/drawing/2014/main" id="{23FF0C7A-AE28-4EEF-8C0C-A87C2A51766B}"/>
                  </a:ext>
                </a:extLst>
              </p:cNvPr>
              <p:cNvSpPr/>
              <p:nvPr/>
            </p:nvSpPr>
            <p:spPr>
              <a:xfrm>
                <a:off x="15934027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56" name="정육면체 1155">
                <a:extLst>
                  <a:ext uri="{FF2B5EF4-FFF2-40B4-BE49-F238E27FC236}">
                    <a16:creationId xmlns:a16="http://schemas.microsoft.com/office/drawing/2014/main" id="{DD5E52F9-9DC0-4E9C-8945-CB2621024ED4}"/>
                  </a:ext>
                </a:extLst>
              </p:cNvPr>
              <p:cNvSpPr/>
              <p:nvPr/>
            </p:nvSpPr>
            <p:spPr>
              <a:xfrm>
                <a:off x="16185028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57" name="정육면체 1156">
                <a:extLst>
                  <a:ext uri="{FF2B5EF4-FFF2-40B4-BE49-F238E27FC236}">
                    <a16:creationId xmlns:a16="http://schemas.microsoft.com/office/drawing/2014/main" id="{CAB10898-EE29-4A09-8FA6-1151F5278437}"/>
                  </a:ext>
                </a:extLst>
              </p:cNvPr>
              <p:cNvSpPr/>
              <p:nvPr/>
            </p:nvSpPr>
            <p:spPr>
              <a:xfrm>
                <a:off x="15182279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58" name="정육면체 1157">
                <a:extLst>
                  <a:ext uri="{FF2B5EF4-FFF2-40B4-BE49-F238E27FC236}">
                    <a16:creationId xmlns:a16="http://schemas.microsoft.com/office/drawing/2014/main" id="{C80D9664-AC76-4FB0-B72A-DF3EB134BDC4}"/>
                  </a:ext>
                </a:extLst>
              </p:cNvPr>
              <p:cNvSpPr/>
              <p:nvPr/>
            </p:nvSpPr>
            <p:spPr>
              <a:xfrm>
                <a:off x="15432226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59" name="정육면체 1158">
                <a:extLst>
                  <a:ext uri="{FF2B5EF4-FFF2-40B4-BE49-F238E27FC236}">
                    <a16:creationId xmlns:a16="http://schemas.microsoft.com/office/drawing/2014/main" id="{89EA8933-1AF0-4A89-B9AD-D0CDFD03B63A}"/>
                  </a:ext>
                </a:extLst>
              </p:cNvPr>
              <p:cNvSpPr/>
              <p:nvPr/>
            </p:nvSpPr>
            <p:spPr>
              <a:xfrm>
                <a:off x="15684079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60" name="정육면체 1159">
                <a:extLst>
                  <a:ext uri="{FF2B5EF4-FFF2-40B4-BE49-F238E27FC236}">
                    <a16:creationId xmlns:a16="http://schemas.microsoft.com/office/drawing/2014/main" id="{68292AD6-548F-438A-9642-C1ABBB73C59E}"/>
                  </a:ext>
                </a:extLst>
              </p:cNvPr>
              <p:cNvSpPr/>
              <p:nvPr/>
            </p:nvSpPr>
            <p:spPr>
              <a:xfrm>
                <a:off x="15934027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61" name="정육면체 1160">
                <a:extLst>
                  <a:ext uri="{FF2B5EF4-FFF2-40B4-BE49-F238E27FC236}">
                    <a16:creationId xmlns:a16="http://schemas.microsoft.com/office/drawing/2014/main" id="{D2D857DF-E47B-46ED-96D2-601073BDEE09}"/>
                  </a:ext>
                </a:extLst>
              </p:cNvPr>
              <p:cNvSpPr/>
              <p:nvPr/>
            </p:nvSpPr>
            <p:spPr>
              <a:xfrm>
                <a:off x="16185028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62" name="정육면체 1161">
                <a:extLst>
                  <a:ext uri="{FF2B5EF4-FFF2-40B4-BE49-F238E27FC236}">
                    <a16:creationId xmlns:a16="http://schemas.microsoft.com/office/drawing/2014/main" id="{06586170-5C70-42BE-9A83-29C26E390390}"/>
                  </a:ext>
                </a:extLst>
              </p:cNvPr>
              <p:cNvSpPr/>
              <p:nvPr/>
            </p:nvSpPr>
            <p:spPr>
              <a:xfrm>
                <a:off x="15182279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63" name="정육면체 1162">
                <a:extLst>
                  <a:ext uri="{FF2B5EF4-FFF2-40B4-BE49-F238E27FC236}">
                    <a16:creationId xmlns:a16="http://schemas.microsoft.com/office/drawing/2014/main" id="{4B662108-F851-4D4C-B40E-CD18E6842DB5}"/>
                  </a:ext>
                </a:extLst>
              </p:cNvPr>
              <p:cNvSpPr/>
              <p:nvPr/>
            </p:nvSpPr>
            <p:spPr>
              <a:xfrm>
                <a:off x="15432226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64" name="정육면체 1163">
                <a:extLst>
                  <a:ext uri="{FF2B5EF4-FFF2-40B4-BE49-F238E27FC236}">
                    <a16:creationId xmlns:a16="http://schemas.microsoft.com/office/drawing/2014/main" id="{15BF5DBD-CE91-4C51-BBF4-4B396EB8F866}"/>
                  </a:ext>
                </a:extLst>
              </p:cNvPr>
              <p:cNvSpPr/>
              <p:nvPr/>
            </p:nvSpPr>
            <p:spPr>
              <a:xfrm>
                <a:off x="15684079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65" name="정육면체 1164">
                <a:extLst>
                  <a:ext uri="{FF2B5EF4-FFF2-40B4-BE49-F238E27FC236}">
                    <a16:creationId xmlns:a16="http://schemas.microsoft.com/office/drawing/2014/main" id="{D8916E34-9CC2-4F38-B3D8-FCBB1DC4DC9B}"/>
                  </a:ext>
                </a:extLst>
              </p:cNvPr>
              <p:cNvSpPr/>
              <p:nvPr/>
            </p:nvSpPr>
            <p:spPr>
              <a:xfrm>
                <a:off x="15934027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66" name="정육면체 1165">
                <a:extLst>
                  <a:ext uri="{FF2B5EF4-FFF2-40B4-BE49-F238E27FC236}">
                    <a16:creationId xmlns:a16="http://schemas.microsoft.com/office/drawing/2014/main" id="{D0428AFF-A4EC-4BD3-924B-885A17C1EEC8}"/>
                  </a:ext>
                </a:extLst>
              </p:cNvPr>
              <p:cNvSpPr/>
              <p:nvPr/>
            </p:nvSpPr>
            <p:spPr>
              <a:xfrm>
                <a:off x="16185028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67" name="정육면체 1166">
                <a:extLst>
                  <a:ext uri="{FF2B5EF4-FFF2-40B4-BE49-F238E27FC236}">
                    <a16:creationId xmlns:a16="http://schemas.microsoft.com/office/drawing/2014/main" id="{8042CDA0-59A0-4825-833A-141467A78CAA}"/>
                  </a:ext>
                </a:extLst>
              </p:cNvPr>
              <p:cNvSpPr/>
              <p:nvPr/>
            </p:nvSpPr>
            <p:spPr>
              <a:xfrm>
                <a:off x="15182279" y="4198592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68" name="정육면체 1167">
                <a:extLst>
                  <a:ext uri="{FF2B5EF4-FFF2-40B4-BE49-F238E27FC236}">
                    <a16:creationId xmlns:a16="http://schemas.microsoft.com/office/drawing/2014/main" id="{D0362FB5-E3F8-4FBC-B455-6681DDCA202C}"/>
                  </a:ext>
                </a:extLst>
              </p:cNvPr>
              <p:cNvSpPr/>
              <p:nvPr/>
            </p:nvSpPr>
            <p:spPr>
              <a:xfrm>
                <a:off x="15432226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69" name="정육면체 1168">
                <a:extLst>
                  <a:ext uri="{FF2B5EF4-FFF2-40B4-BE49-F238E27FC236}">
                    <a16:creationId xmlns:a16="http://schemas.microsoft.com/office/drawing/2014/main" id="{5CB64715-34C1-4F98-A739-9BB06F6CE8F6}"/>
                  </a:ext>
                </a:extLst>
              </p:cNvPr>
              <p:cNvSpPr/>
              <p:nvPr/>
            </p:nvSpPr>
            <p:spPr>
              <a:xfrm>
                <a:off x="15682491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70" name="정육면체 1169">
                <a:extLst>
                  <a:ext uri="{FF2B5EF4-FFF2-40B4-BE49-F238E27FC236}">
                    <a16:creationId xmlns:a16="http://schemas.microsoft.com/office/drawing/2014/main" id="{074A89A4-A234-47B5-A6D8-6D16D5149DEC}"/>
                  </a:ext>
                </a:extLst>
              </p:cNvPr>
              <p:cNvSpPr/>
              <p:nvPr/>
            </p:nvSpPr>
            <p:spPr>
              <a:xfrm>
                <a:off x="15934027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71" name="정육면체 1170">
                <a:extLst>
                  <a:ext uri="{FF2B5EF4-FFF2-40B4-BE49-F238E27FC236}">
                    <a16:creationId xmlns:a16="http://schemas.microsoft.com/office/drawing/2014/main" id="{2481C339-8A1A-4238-AE20-F7CE6579A35A}"/>
                  </a:ext>
                </a:extLst>
              </p:cNvPr>
              <p:cNvSpPr/>
              <p:nvPr/>
            </p:nvSpPr>
            <p:spPr>
              <a:xfrm>
                <a:off x="16185028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72" name="정육면체 1171">
                <a:extLst>
                  <a:ext uri="{FF2B5EF4-FFF2-40B4-BE49-F238E27FC236}">
                    <a16:creationId xmlns:a16="http://schemas.microsoft.com/office/drawing/2014/main" id="{69DCAE0F-3669-4327-95E3-5C9ED935644C}"/>
                  </a:ext>
                </a:extLst>
              </p:cNvPr>
              <p:cNvSpPr/>
              <p:nvPr/>
            </p:nvSpPr>
            <p:spPr>
              <a:xfrm>
                <a:off x="15101561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73" name="정육면체 1172">
                <a:extLst>
                  <a:ext uri="{FF2B5EF4-FFF2-40B4-BE49-F238E27FC236}">
                    <a16:creationId xmlns:a16="http://schemas.microsoft.com/office/drawing/2014/main" id="{6B652946-6597-4386-B76D-059E52F4E124}"/>
                  </a:ext>
                </a:extLst>
              </p:cNvPr>
              <p:cNvSpPr/>
              <p:nvPr/>
            </p:nvSpPr>
            <p:spPr>
              <a:xfrm>
                <a:off x="15351508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74" name="정육면체 1173">
                <a:extLst>
                  <a:ext uri="{FF2B5EF4-FFF2-40B4-BE49-F238E27FC236}">
                    <a16:creationId xmlns:a16="http://schemas.microsoft.com/office/drawing/2014/main" id="{BCFEF70E-04CE-4037-86FB-6C587B32D453}"/>
                  </a:ext>
                </a:extLst>
              </p:cNvPr>
              <p:cNvSpPr/>
              <p:nvPr/>
            </p:nvSpPr>
            <p:spPr>
              <a:xfrm>
                <a:off x="15603361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75" name="정육면체 1174">
                <a:extLst>
                  <a:ext uri="{FF2B5EF4-FFF2-40B4-BE49-F238E27FC236}">
                    <a16:creationId xmlns:a16="http://schemas.microsoft.com/office/drawing/2014/main" id="{14A1AF39-848C-4B19-A05B-4BE80913772E}"/>
                  </a:ext>
                </a:extLst>
              </p:cNvPr>
              <p:cNvSpPr/>
              <p:nvPr/>
            </p:nvSpPr>
            <p:spPr>
              <a:xfrm>
                <a:off x="15853309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76" name="정육면체 1175">
                <a:extLst>
                  <a:ext uri="{FF2B5EF4-FFF2-40B4-BE49-F238E27FC236}">
                    <a16:creationId xmlns:a16="http://schemas.microsoft.com/office/drawing/2014/main" id="{B5094BC8-06E7-4DF1-84B6-2405870046EA}"/>
                  </a:ext>
                </a:extLst>
              </p:cNvPr>
              <p:cNvSpPr/>
              <p:nvPr/>
            </p:nvSpPr>
            <p:spPr>
              <a:xfrm>
                <a:off x="16104310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77" name="정육면체 1176">
                <a:extLst>
                  <a:ext uri="{FF2B5EF4-FFF2-40B4-BE49-F238E27FC236}">
                    <a16:creationId xmlns:a16="http://schemas.microsoft.com/office/drawing/2014/main" id="{3D278415-19F1-4D48-819D-AD9D1BFD41CD}"/>
                  </a:ext>
                </a:extLst>
              </p:cNvPr>
              <p:cNvSpPr/>
              <p:nvPr/>
            </p:nvSpPr>
            <p:spPr>
              <a:xfrm>
                <a:off x="15101561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78" name="정육면체 1177">
                <a:extLst>
                  <a:ext uri="{FF2B5EF4-FFF2-40B4-BE49-F238E27FC236}">
                    <a16:creationId xmlns:a16="http://schemas.microsoft.com/office/drawing/2014/main" id="{DE3C5678-D149-4D39-8BCB-A8F67670A79F}"/>
                  </a:ext>
                </a:extLst>
              </p:cNvPr>
              <p:cNvSpPr/>
              <p:nvPr/>
            </p:nvSpPr>
            <p:spPr>
              <a:xfrm>
                <a:off x="15351508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79" name="정육면체 1178">
                <a:extLst>
                  <a:ext uri="{FF2B5EF4-FFF2-40B4-BE49-F238E27FC236}">
                    <a16:creationId xmlns:a16="http://schemas.microsoft.com/office/drawing/2014/main" id="{5A59A48C-BB70-4BFB-8EF8-627E3C764A8E}"/>
                  </a:ext>
                </a:extLst>
              </p:cNvPr>
              <p:cNvSpPr/>
              <p:nvPr/>
            </p:nvSpPr>
            <p:spPr>
              <a:xfrm>
                <a:off x="15603361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80" name="정육면체 1179">
                <a:extLst>
                  <a:ext uri="{FF2B5EF4-FFF2-40B4-BE49-F238E27FC236}">
                    <a16:creationId xmlns:a16="http://schemas.microsoft.com/office/drawing/2014/main" id="{F595FAAC-B6D7-423D-A570-39305713C657}"/>
                  </a:ext>
                </a:extLst>
              </p:cNvPr>
              <p:cNvSpPr/>
              <p:nvPr/>
            </p:nvSpPr>
            <p:spPr>
              <a:xfrm>
                <a:off x="15853309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81" name="정육면체 1180">
                <a:extLst>
                  <a:ext uri="{FF2B5EF4-FFF2-40B4-BE49-F238E27FC236}">
                    <a16:creationId xmlns:a16="http://schemas.microsoft.com/office/drawing/2014/main" id="{44A4C29B-A4C7-4F29-A8DE-DB5A08D1D6A8}"/>
                  </a:ext>
                </a:extLst>
              </p:cNvPr>
              <p:cNvSpPr/>
              <p:nvPr/>
            </p:nvSpPr>
            <p:spPr>
              <a:xfrm>
                <a:off x="16104310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82" name="정육면체 1181">
                <a:extLst>
                  <a:ext uri="{FF2B5EF4-FFF2-40B4-BE49-F238E27FC236}">
                    <a16:creationId xmlns:a16="http://schemas.microsoft.com/office/drawing/2014/main" id="{5DF7B41B-EE03-47DA-885C-F6460DB95551}"/>
                  </a:ext>
                </a:extLst>
              </p:cNvPr>
              <p:cNvSpPr/>
              <p:nvPr/>
            </p:nvSpPr>
            <p:spPr>
              <a:xfrm>
                <a:off x="15101561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83" name="정육면체 1182">
                <a:extLst>
                  <a:ext uri="{FF2B5EF4-FFF2-40B4-BE49-F238E27FC236}">
                    <a16:creationId xmlns:a16="http://schemas.microsoft.com/office/drawing/2014/main" id="{939DC02F-E2EB-4208-81FF-15A561F2A231}"/>
                  </a:ext>
                </a:extLst>
              </p:cNvPr>
              <p:cNvSpPr/>
              <p:nvPr/>
            </p:nvSpPr>
            <p:spPr>
              <a:xfrm>
                <a:off x="15351508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84" name="정육면체 1183">
                <a:extLst>
                  <a:ext uri="{FF2B5EF4-FFF2-40B4-BE49-F238E27FC236}">
                    <a16:creationId xmlns:a16="http://schemas.microsoft.com/office/drawing/2014/main" id="{14A24205-C2B6-4BEF-A430-D8DF7ABCC75C}"/>
                  </a:ext>
                </a:extLst>
              </p:cNvPr>
              <p:cNvSpPr/>
              <p:nvPr/>
            </p:nvSpPr>
            <p:spPr>
              <a:xfrm>
                <a:off x="15603361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85" name="정육면체 1184">
                <a:extLst>
                  <a:ext uri="{FF2B5EF4-FFF2-40B4-BE49-F238E27FC236}">
                    <a16:creationId xmlns:a16="http://schemas.microsoft.com/office/drawing/2014/main" id="{104B2B67-042E-478E-93C6-D033DBBECF3C}"/>
                  </a:ext>
                </a:extLst>
              </p:cNvPr>
              <p:cNvSpPr/>
              <p:nvPr/>
            </p:nvSpPr>
            <p:spPr>
              <a:xfrm>
                <a:off x="15853309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86" name="정육면체 1185">
                <a:extLst>
                  <a:ext uri="{FF2B5EF4-FFF2-40B4-BE49-F238E27FC236}">
                    <a16:creationId xmlns:a16="http://schemas.microsoft.com/office/drawing/2014/main" id="{CB3C13FC-6CD6-4160-897C-F331725B62EE}"/>
                  </a:ext>
                </a:extLst>
              </p:cNvPr>
              <p:cNvSpPr/>
              <p:nvPr/>
            </p:nvSpPr>
            <p:spPr>
              <a:xfrm>
                <a:off x="16104310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87" name="정육면체 1186">
                <a:extLst>
                  <a:ext uri="{FF2B5EF4-FFF2-40B4-BE49-F238E27FC236}">
                    <a16:creationId xmlns:a16="http://schemas.microsoft.com/office/drawing/2014/main" id="{AE9D8B16-0B73-4ADB-8E5A-B86538487327}"/>
                  </a:ext>
                </a:extLst>
              </p:cNvPr>
              <p:cNvSpPr/>
              <p:nvPr/>
            </p:nvSpPr>
            <p:spPr>
              <a:xfrm>
                <a:off x="15101561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88" name="정육면체 1187">
                <a:extLst>
                  <a:ext uri="{FF2B5EF4-FFF2-40B4-BE49-F238E27FC236}">
                    <a16:creationId xmlns:a16="http://schemas.microsoft.com/office/drawing/2014/main" id="{1618198E-B82E-4919-98E6-C62014353A5C}"/>
                  </a:ext>
                </a:extLst>
              </p:cNvPr>
              <p:cNvSpPr/>
              <p:nvPr/>
            </p:nvSpPr>
            <p:spPr>
              <a:xfrm>
                <a:off x="15351508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89" name="정육면체 1188">
                <a:extLst>
                  <a:ext uri="{FF2B5EF4-FFF2-40B4-BE49-F238E27FC236}">
                    <a16:creationId xmlns:a16="http://schemas.microsoft.com/office/drawing/2014/main" id="{493CEE8E-9A4D-4E75-B35E-B777B8A444B9}"/>
                  </a:ext>
                </a:extLst>
              </p:cNvPr>
              <p:cNvSpPr/>
              <p:nvPr/>
            </p:nvSpPr>
            <p:spPr>
              <a:xfrm>
                <a:off x="15603361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90" name="정육면체 1189">
                <a:extLst>
                  <a:ext uri="{FF2B5EF4-FFF2-40B4-BE49-F238E27FC236}">
                    <a16:creationId xmlns:a16="http://schemas.microsoft.com/office/drawing/2014/main" id="{B194B8ED-988E-4DC5-A4D7-B0758BD2C343}"/>
                  </a:ext>
                </a:extLst>
              </p:cNvPr>
              <p:cNvSpPr/>
              <p:nvPr/>
            </p:nvSpPr>
            <p:spPr>
              <a:xfrm>
                <a:off x="15853309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91" name="정육면체 1190">
                <a:extLst>
                  <a:ext uri="{FF2B5EF4-FFF2-40B4-BE49-F238E27FC236}">
                    <a16:creationId xmlns:a16="http://schemas.microsoft.com/office/drawing/2014/main" id="{E7FD1500-437D-442E-82F3-460E3461CC11}"/>
                  </a:ext>
                </a:extLst>
              </p:cNvPr>
              <p:cNvSpPr/>
              <p:nvPr/>
            </p:nvSpPr>
            <p:spPr>
              <a:xfrm>
                <a:off x="16104310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92" name="정육면체 1191">
                <a:extLst>
                  <a:ext uri="{FF2B5EF4-FFF2-40B4-BE49-F238E27FC236}">
                    <a16:creationId xmlns:a16="http://schemas.microsoft.com/office/drawing/2014/main" id="{ECBD915F-1441-4BA3-AE46-767B001CF01E}"/>
                  </a:ext>
                </a:extLst>
              </p:cNvPr>
              <p:cNvSpPr/>
              <p:nvPr/>
            </p:nvSpPr>
            <p:spPr>
              <a:xfrm>
                <a:off x="15101561" y="4280412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93" name="정육면체 1192">
                <a:extLst>
                  <a:ext uri="{FF2B5EF4-FFF2-40B4-BE49-F238E27FC236}">
                    <a16:creationId xmlns:a16="http://schemas.microsoft.com/office/drawing/2014/main" id="{C307E6E0-82E0-43CD-9A6A-5221BBFCF315}"/>
                  </a:ext>
                </a:extLst>
              </p:cNvPr>
              <p:cNvSpPr/>
              <p:nvPr/>
            </p:nvSpPr>
            <p:spPr>
              <a:xfrm>
                <a:off x="15351508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94" name="정육면체 1193">
                <a:extLst>
                  <a:ext uri="{FF2B5EF4-FFF2-40B4-BE49-F238E27FC236}">
                    <a16:creationId xmlns:a16="http://schemas.microsoft.com/office/drawing/2014/main" id="{0B7C517C-09E7-42C0-84E4-2F3B53AA9F62}"/>
                  </a:ext>
                </a:extLst>
              </p:cNvPr>
              <p:cNvSpPr/>
              <p:nvPr/>
            </p:nvSpPr>
            <p:spPr>
              <a:xfrm>
                <a:off x="15601773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95" name="정육면체 1194">
                <a:extLst>
                  <a:ext uri="{FF2B5EF4-FFF2-40B4-BE49-F238E27FC236}">
                    <a16:creationId xmlns:a16="http://schemas.microsoft.com/office/drawing/2014/main" id="{B2240ED2-0184-4C26-8FA3-E8E1BF1FD34F}"/>
                  </a:ext>
                </a:extLst>
              </p:cNvPr>
              <p:cNvSpPr/>
              <p:nvPr/>
            </p:nvSpPr>
            <p:spPr>
              <a:xfrm>
                <a:off x="15853309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96" name="정육면체 1195">
                <a:extLst>
                  <a:ext uri="{FF2B5EF4-FFF2-40B4-BE49-F238E27FC236}">
                    <a16:creationId xmlns:a16="http://schemas.microsoft.com/office/drawing/2014/main" id="{AC82AF39-9DE3-4668-BC20-A04CF2C2C9C0}"/>
                  </a:ext>
                </a:extLst>
              </p:cNvPr>
              <p:cNvSpPr/>
              <p:nvPr/>
            </p:nvSpPr>
            <p:spPr>
              <a:xfrm>
                <a:off x="16104310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97" name="정육면체 1196">
                <a:extLst>
                  <a:ext uri="{FF2B5EF4-FFF2-40B4-BE49-F238E27FC236}">
                    <a16:creationId xmlns:a16="http://schemas.microsoft.com/office/drawing/2014/main" id="{6C37665A-036D-4050-89BA-705F2ED5835F}"/>
                  </a:ext>
                </a:extLst>
              </p:cNvPr>
              <p:cNvSpPr/>
              <p:nvPr/>
            </p:nvSpPr>
            <p:spPr>
              <a:xfrm>
                <a:off x="15023871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98" name="정육면체 1197">
                <a:extLst>
                  <a:ext uri="{FF2B5EF4-FFF2-40B4-BE49-F238E27FC236}">
                    <a16:creationId xmlns:a16="http://schemas.microsoft.com/office/drawing/2014/main" id="{83E16DAF-E3F8-48FB-A881-D694E973AE89}"/>
                  </a:ext>
                </a:extLst>
              </p:cNvPr>
              <p:cNvSpPr/>
              <p:nvPr/>
            </p:nvSpPr>
            <p:spPr>
              <a:xfrm>
                <a:off x="15273818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199" name="정육면체 1198">
                <a:extLst>
                  <a:ext uri="{FF2B5EF4-FFF2-40B4-BE49-F238E27FC236}">
                    <a16:creationId xmlns:a16="http://schemas.microsoft.com/office/drawing/2014/main" id="{8F45EA5A-6E97-4185-A7C0-403BBB5615CF}"/>
                  </a:ext>
                </a:extLst>
              </p:cNvPr>
              <p:cNvSpPr/>
              <p:nvPr/>
            </p:nvSpPr>
            <p:spPr>
              <a:xfrm>
                <a:off x="15525671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00" name="정육면체 1199">
                <a:extLst>
                  <a:ext uri="{FF2B5EF4-FFF2-40B4-BE49-F238E27FC236}">
                    <a16:creationId xmlns:a16="http://schemas.microsoft.com/office/drawing/2014/main" id="{BF9CF8D4-A7BF-4280-A1F1-FE49A0F20820}"/>
                  </a:ext>
                </a:extLst>
              </p:cNvPr>
              <p:cNvSpPr/>
              <p:nvPr/>
            </p:nvSpPr>
            <p:spPr>
              <a:xfrm>
                <a:off x="15775619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01" name="정육면체 1200">
                <a:extLst>
                  <a:ext uri="{FF2B5EF4-FFF2-40B4-BE49-F238E27FC236}">
                    <a16:creationId xmlns:a16="http://schemas.microsoft.com/office/drawing/2014/main" id="{F11E8AB1-1636-48DB-9857-9D5879D819DC}"/>
                  </a:ext>
                </a:extLst>
              </p:cNvPr>
              <p:cNvSpPr/>
              <p:nvPr/>
            </p:nvSpPr>
            <p:spPr>
              <a:xfrm>
                <a:off x="16026620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02" name="정육면체 1201">
                <a:extLst>
                  <a:ext uri="{FF2B5EF4-FFF2-40B4-BE49-F238E27FC236}">
                    <a16:creationId xmlns:a16="http://schemas.microsoft.com/office/drawing/2014/main" id="{296BE413-2C66-4126-B724-CE2530FDD00C}"/>
                  </a:ext>
                </a:extLst>
              </p:cNvPr>
              <p:cNvSpPr/>
              <p:nvPr/>
            </p:nvSpPr>
            <p:spPr>
              <a:xfrm>
                <a:off x="15023871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03" name="정육면체 1202">
                <a:extLst>
                  <a:ext uri="{FF2B5EF4-FFF2-40B4-BE49-F238E27FC236}">
                    <a16:creationId xmlns:a16="http://schemas.microsoft.com/office/drawing/2014/main" id="{667278D4-D145-422F-B8DE-39D1288DA54B}"/>
                  </a:ext>
                </a:extLst>
              </p:cNvPr>
              <p:cNvSpPr/>
              <p:nvPr/>
            </p:nvSpPr>
            <p:spPr>
              <a:xfrm>
                <a:off x="15273818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04" name="정육면체 1203">
                <a:extLst>
                  <a:ext uri="{FF2B5EF4-FFF2-40B4-BE49-F238E27FC236}">
                    <a16:creationId xmlns:a16="http://schemas.microsoft.com/office/drawing/2014/main" id="{0E753194-4A7D-4481-87A8-5DD8B13363CC}"/>
                  </a:ext>
                </a:extLst>
              </p:cNvPr>
              <p:cNvSpPr/>
              <p:nvPr/>
            </p:nvSpPr>
            <p:spPr>
              <a:xfrm>
                <a:off x="15525671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05" name="정육면체 1204">
                <a:extLst>
                  <a:ext uri="{FF2B5EF4-FFF2-40B4-BE49-F238E27FC236}">
                    <a16:creationId xmlns:a16="http://schemas.microsoft.com/office/drawing/2014/main" id="{44BCEDEC-C96D-4050-B84A-BA98DCCD4069}"/>
                  </a:ext>
                </a:extLst>
              </p:cNvPr>
              <p:cNvSpPr/>
              <p:nvPr/>
            </p:nvSpPr>
            <p:spPr>
              <a:xfrm>
                <a:off x="15775619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06" name="정육면체 1205">
                <a:extLst>
                  <a:ext uri="{FF2B5EF4-FFF2-40B4-BE49-F238E27FC236}">
                    <a16:creationId xmlns:a16="http://schemas.microsoft.com/office/drawing/2014/main" id="{92874B9D-EA12-42C6-ADC9-86693E7D9944}"/>
                  </a:ext>
                </a:extLst>
              </p:cNvPr>
              <p:cNvSpPr/>
              <p:nvPr/>
            </p:nvSpPr>
            <p:spPr>
              <a:xfrm>
                <a:off x="16026620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07" name="정육면체 1206">
                <a:extLst>
                  <a:ext uri="{FF2B5EF4-FFF2-40B4-BE49-F238E27FC236}">
                    <a16:creationId xmlns:a16="http://schemas.microsoft.com/office/drawing/2014/main" id="{824CE794-98C0-4781-A200-4D92E326E9C6}"/>
                  </a:ext>
                </a:extLst>
              </p:cNvPr>
              <p:cNvSpPr/>
              <p:nvPr/>
            </p:nvSpPr>
            <p:spPr>
              <a:xfrm>
                <a:off x="15023871" y="4846264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08" name="정육면체 1207">
                <a:extLst>
                  <a:ext uri="{FF2B5EF4-FFF2-40B4-BE49-F238E27FC236}">
                    <a16:creationId xmlns:a16="http://schemas.microsoft.com/office/drawing/2014/main" id="{F3D6502E-E6BE-41BD-BE3C-165E677AE291}"/>
                  </a:ext>
                </a:extLst>
              </p:cNvPr>
              <p:cNvSpPr/>
              <p:nvPr/>
            </p:nvSpPr>
            <p:spPr>
              <a:xfrm>
                <a:off x="15273818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09" name="정육면체 1208">
                <a:extLst>
                  <a:ext uri="{FF2B5EF4-FFF2-40B4-BE49-F238E27FC236}">
                    <a16:creationId xmlns:a16="http://schemas.microsoft.com/office/drawing/2014/main" id="{E75EF146-1B50-415B-978B-E20BC97DAD5E}"/>
                  </a:ext>
                </a:extLst>
              </p:cNvPr>
              <p:cNvSpPr/>
              <p:nvPr/>
            </p:nvSpPr>
            <p:spPr>
              <a:xfrm>
                <a:off x="15525671" y="4846264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10" name="정육면체 1209">
                <a:extLst>
                  <a:ext uri="{FF2B5EF4-FFF2-40B4-BE49-F238E27FC236}">
                    <a16:creationId xmlns:a16="http://schemas.microsoft.com/office/drawing/2014/main" id="{90B152D7-A75C-45AA-9DC3-D47353B72DD9}"/>
                  </a:ext>
                </a:extLst>
              </p:cNvPr>
              <p:cNvSpPr/>
              <p:nvPr/>
            </p:nvSpPr>
            <p:spPr>
              <a:xfrm>
                <a:off x="15775619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11" name="정육면체 1210">
                <a:extLst>
                  <a:ext uri="{FF2B5EF4-FFF2-40B4-BE49-F238E27FC236}">
                    <a16:creationId xmlns:a16="http://schemas.microsoft.com/office/drawing/2014/main" id="{0C63A904-1E95-42B7-95FA-8A17584CD34D}"/>
                  </a:ext>
                </a:extLst>
              </p:cNvPr>
              <p:cNvSpPr/>
              <p:nvPr/>
            </p:nvSpPr>
            <p:spPr>
              <a:xfrm>
                <a:off x="16026620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12" name="정육면체 1211">
                <a:extLst>
                  <a:ext uri="{FF2B5EF4-FFF2-40B4-BE49-F238E27FC236}">
                    <a16:creationId xmlns:a16="http://schemas.microsoft.com/office/drawing/2014/main" id="{2637EA36-D34C-433A-A850-2AC0D0B65C33}"/>
                  </a:ext>
                </a:extLst>
              </p:cNvPr>
              <p:cNvSpPr/>
              <p:nvPr/>
            </p:nvSpPr>
            <p:spPr>
              <a:xfrm>
                <a:off x="15023871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13" name="정육면체 1212">
                <a:extLst>
                  <a:ext uri="{FF2B5EF4-FFF2-40B4-BE49-F238E27FC236}">
                    <a16:creationId xmlns:a16="http://schemas.microsoft.com/office/drawing/2014/main" id="{2A399418-BB31-41FD-A827-A31E3C02FBFA}"/>
                  </a:ext>
                </a:extLst>
              </p:cNvPr>
              <p:cNvSpPr/>
              <p:nvPr/>
            </p:nvSpPr>
            <p:spPr>
              <a:xfrm>
                <a:off x="15273818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14" name="정육면체 1213">
                <a:extLst>
                  <a:ext uri="{FF2B5EF4-FFF2-40B4-BE49-F238E27FC236}">
                    <a16:creationId xmlns:a16="http://schemas.microsoft.com/office/drawing/2014/main" id="{0F42A333-CAD1-4984-96C0-EFB0EE31119E}"/>
                  </a:ext>
                </a:extLst>
              </p:cNvPr>
              <p:cNvSpPr/>
              <p:nvPr/>
            </p:nvSpPr>
            <p:spPr>
              <a:xfrm>
                <a:off x="15525671" y="4601625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15" name="정육면체 1214">
                <a:extLst>
                  <a:ext uri="{FF2B5EF4-FFF2-40B4-BE49-F238E27FC236}">
                    <a16:creationId xmlns:a16="http://schemas.microsoft.com/office/drawing/2014/main" id="{9E83DDDF-151F-4763-ADAD-35EFE40BA819}"/>
                  </a:ext>
                </a:extLst>
              </p:cNvPr>
              <p:cNvSpPr/>
              <p:nvPr/>
            </p:nvSpPr>
            <p:spPr>
              <a:xfrm>
                <a:off x="15775619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16" name="정육면체 1215">
                <a:extLst>
                  <a:ext uri="{FF2B5EF4-FFF2-40B4-BE49-F238E27FC236}">
                    <a16:creationId xmlns:a16="http://schemas.microsoft.com/office/drawing/2014/main" id="{85595777-F560-47D6-8B19-C5A437BD3BD0}"/>
                  </a:ext>
                </a:extLst>
              </p:cNvPr>
              <p:cNvSpPr/>
              <p:nvPr/>
            </p:nvSpPr>
            <p:spPr>
              <a:xfrm>
                <a:off x="16026620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17" name="정육면체 1216">
                <a:extLst>
                  <a:ext uri="{FF2B5EF4-FFF2-40B4-BE49-F238E27FC236}">
                    <a16:creationId xmlns:a16="http://schemas.microsoft.com/office/drawing/2014/main" id="{A6964E9B-4902-41C7-83C1-CDBFF7F269C5}"/>
                  </a:ext>
                </a:extLst>
              </p:cNvPr>
              <p:cNvSpPr/>
              <p:nvPr/>
            </p:nvSpPr>
            <p:spPr>
              <a:xfrm>
                <a:off x="15023871" y="4358477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18" name="정육면체 1217">
                <a:extLst>
                  <a:ext uri="{FF2B5EF4-FFF2-40B4-BE49-F238E27FC236}">
                    <a16:creationId xmlns:a16="http://schemas.microsoft.com/office/drawing/2014/main" id="{1DF82BEE-CDFF-4336-BF77-2355213FAA37}"/>
                  </a:ext>
                </a:extLst>
              </p:cNvPr>
              <p:cNvSpPr/>
              <p:nvPr/>
            </p:nvSpPr>
            <p:spPr>
              <a:xfrm>
                <a:off x="15273817" y="4358477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19" name="정육면체 1218">
                <a:extLst>
                  <a:ext uri="{FF2B5EF4-FFF2-40B4-BE49-F238E27FC236}">
                    <a16:creationId xmlns:a16="http://schemas.microsoft.com/office/drawing/2014/main" id="{833A2630-C9D3-4110-8070-BC996D8F8943}"/>
                  </a:ext>
                </a:extLst>
              </p:cNvPr>
              <p:cNvSpPr/>
              <p:nvPr/>
            </p:nvSpPr>
            <p:spPr>
              <a:xfrm>
                <a:off x="15524084" y="4358477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20" name="정육면체 1219">
                <a:extLst>
                  <a:ext uri="{FF2B5EF4-FFF2-40B4-BE49-F238E27FC236}">
                    <a16:creationId xmlns:a16="http://schemas.microsoft.com/office/drawing/2014/main" id="{F5BFF230-4460-4136-B5A8-E581269AF1ED}"/>
                  </a:ext>
                </a:extLst>
              </p:cNvPr>
              <p:cNvSpPr/>
              <p:nvPr/>
            </p:nvSpPr>
            <p:spPr>
              <a:xfrm>
                <a:off x="15775619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21" name="정육면체 1220">
                <a:extLst>
                  <a:ext uri="{FF2B5EF4-FFF2-40B4-BE49-F238E27FC236}">
                    <a16:creationId xmlns:a16="http://schemas.microsoft.com/office/drawing/2014/main" id="{10895CB2-CCF1-4FF1-BA28-BA026DFAC3F3}"/>
                  </a:ext>
                </a:extLst>
              </p:cNvPr>
              <p:cNvSpPr/>
              <p:nvPr/>
            </p:nvSpPr>
            <p:spPr>
              <a:xfrm>
                <a:off x="16026620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22" name="그룹 1221">
              <a:extLst>
                <a:ext uri="{FF2B5EF4-FFF2-40B4-BE49-F238E27FC236}">
                  <a16:creationId xmlns:a16="http://schemas.microsoft.com/office/drawing/2014/main" id="{F6BA285E-38CA-46BE-8E53-8B5687E3BBD5}"/>
                </a:ext>
              </a:extLst>
            </p:cNvPr>
            <p:cNvGrpSpPr/>
            <p:nvPr/>
          </p:nvGrpSpPr>
          <p:grpSpPr>
            <a:xfrm>
              <a:off x="5774365" y="3117246"/>
              <a:ext cx="1333951" cy="1310400"/>
              <a:chOff x="15023871" y="3475048"/>
              <a:chExt cx="2223353" cy="2184100"/>
            </a:xfrm>
            <a:solidFill>
              <a:schemeClr val="bg1">
                <a:lumMod val="65000"/>
                <a:alpha val="88000"/>
              </a:schemeClr>
            </a:solidFill>
          </p:grpSpPr>
          <p:sp>
            <p:nvSpPr>
              <p:cNvPr id="1223" name="정육면체 1222">
                <a:extLst>
                  <a:ext uri="{FF2B5EF4-FFF2-40B4-BE49-F238E27FC236}">
                    <a16:creationId xmlns:a16="http://schemas.microsoft.com/office/drawing/2014/main" id="{27641638-9DBA-4E2C-B15A-2785DD3404D1}"/>
                  </a:ext>
                </a:extLst>
              </p:cNvPr>
              <p:cNvSpPr/>
              <p:nvPr/>
            </p:nvSpPr>
            <p:spPr>
              <a:xfrm>
                <a:off x="15915397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24" name="정육면체 1223">
                <a:extLst>
                  <a:ext uri="{FF2B5EF4-FFF2-40B4-BE49-F238E27FC236}">
                    <a16:creationId xmlns:a16="http://schemas.microsoft.com/office/drawing/2014/main" id="{7DE003C2-3B1B-4A6D-AD83-9881035BCCBD}"/>
                  </a:ext>
                </a:extLst>
              </p:cNvPr>
              <p:cNvSpPr/>
              <p:nvPr/>
            </p:nvSpPr>
            <p:spPr>
              <a:xfrm>
                <a:off x="16165344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25" name="정육면체 1224">
                <a:extLst>
                  <a:ext uri="{FF2B5EF4-FFF2-40B4-BE49-F238E27FC236}">
                    <a16:creationId xmlns:a16="http://schemas.microsoft.com/office/drawing/2014/main" id="{D5F206BA-89C9-4E3C-908E-C2D8E809D092}"/>
                  </a:ext>
                </a:extLst>
              </p:cNvPr>
              <p:cNvSpPr/>
              <p:nvPr/>
            </p:nvSpPr>
            <p:spPr>
              <a:xfrm>
                <a:off x="16417197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26" name="정육면체 1225">
                <a:extLst>
                  <a:ext uri="{FF2B5EF4-FFF2-40B4-BE49-F238E27FC236}">
                    <a16:creationId xmlns:a16="http://schemas.microsoft.com/office/drawing/2014/main" id="{895BE3CA-2589-43D1-9581-40F9F983FA29}"/>
                  </a:ext>
                </a:extLst>
              </p:cNvPr>
              <p:cNvSpPr/>
              <p:nvPr/>
            </p:nvSpPr>
            <p:spPr>
              <a:xfrm>
                <a:off x="16667145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27" name="정육면체 1226">
                <a:extLst>
                  <a:ext uri="{FF2B5EF4-FFF2-40B4-BE49-F238E27FC236}">
                    <a16:creationId xmlns:a16="http://schemas.microsoft.com/office/drawing/2014/main" id="{F7FB34E8-D28F-49DA-9464-5C077B492A29}"/>
                  </a:ext>
                </a:extLst>
              </p:cNvPr>
              <p:cNvSpPr/>
              <p:nvPr/>
            </p:nvSpPr>
            <p:spPr>
              <a:xfrm>
                <a:off x="16916558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28" name="정육면체 1227">
                <a:extLst>
                  <a:ext uri="{FF2B5EF4-FFF2-40B4-BE49-F238E27FC236}">
                    <a16:creationId xmlns:a16="http://schemas.microsoft.com/office/drawing/2014/main" id="{A20BBE4A-2B87-4238-92E2-75DE8007684B}"/>
                  </a:ext>
                </a:extLst>
              </p:cNvPr>
              <p:cNvSpPr/>
              <p:nvPr/>
            </p:nvSpPr>
            <p:spPr>
              <a:xfrm>
                <a:off x="15915397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29" name="정육면체 1228">
                <a:extLst>
                  <a:ext uri="{FF2B5EF4-FFF2-40B4-BE49-F238E27FC236}">
                    <a16:creationId xmlns:a16="http://schemas.microsoft.com/office/drawing/2014/main" id="{A0CCEFD9-25D4-4F07-86FE-9B7A13DABB02}"/>
                  </a:ext>
                </a:extLst>
              </p:cNvPr>
              <p:cNvSpPr/>
              <p:nvPr/>
            </p:nvSpPr>
            <p:spPr>
              <a:xfrm>
                <a:off x="16165344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30" name="정육면체 1229">
                <a:extLst>
                  <a:ext uri="{FF2B5EF4-FFF2-40B4-BE49-F238E27FC236}">
                    <a16:creationId xmlns:a16="http://schemas.microsoft.com/office/drawing/2014/main" id="{761426BC-5943-436E-A666-2C9C96E3A0A7}"/>
                  </a:ext>
                </a:extLst>
              </p:cNvPr>
              <p:cNvSpPr/>
              <p:nvPr/>
            </p:nvSpPr>
            <p:spPr>
              <a:xfrm>
                <a:off x="16417197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31" name="정육면체 1230">
                <a:extLst>
                  <a:ext uri="{FF2B5EF4-FFF2-40B4-BE49-F238E27FC236}">
                    <a16:creationId xmlns:a16="http://schemas.microsoft.com/office/drawing/2014/main" id="{CB6334C3-46E5-4985-A85C-3BAB7BB10998}"/>
                  </a:ext>
                </a:extLst>
              </p:cNvPr>
              <p:cNvSpPr/>
              <p:nvPr/>
            </p:nvSpPr>
            <p:spPr>
              <a:xfrm>
                <a:off x="16667145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32" name="정육면체 1231">
                <a:extLst>
                  <a:ext uri="{FF2B5EF4-FFF2-40B4-BE49-F238E27FC236}">
                    <a16:creationId xmlns:a16="http://schemas.microsoft.com/office/drawing/2014/main" id="{358AC3B4-D498-4EED-8C19-77D84B1ED056}"/>
                  </a:ext>
                </a:extLst>
              </p:cNvPr>
              <p:cNvSpPr/>
              <p:nvPr/>
            </p:nvSpPr>
            <p:spPr>
              <a:xfrm>
                <a:off x="16916558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33" name="정육면체 1232">
                <a:extLst>
                  <a:ext uri="{FF2B5EF4-FFF2-40B4-BE49-F238E27FC236}">
                    <a16:creationId xmlns:a16="http://schemas.microsoft.com/office/drawing/2014/main" id="{0B6E944D-AFA0-482F-A6F1-4E8670BA2535}"/>
                  </a:ext>
                </a:extLst>
              </p:cNvPr>
              <p:cNvSpPr/>
              <p:nvPr/>
            </p:nvSpPr>
            <p:spPr>
              <a:xfrm>
                <a:off x="15915397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34" name="정육면체 1233">
                <a:extLst>
                  <a:ext uri="{FF2B5EF4-FFF2-40B4-BE49-F238E27FC236}">
                    <a16:creationId xmlns:a16="http://schemas.microsoft.com/office/drawing/2014/main" id="{86A49E30-0EC7-40AD-94A9-2F3C29AB5915}"/>
                  </a:ext>
                </a:extLst>
              </p:cNvPr>
              <p:cNvSpPr/>
              <p:nvPr/>
            </p:nvSpPr>
            <p:spPr>
              <a:xfrm>
                <a:off x="16165344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35" name="정육면체 1234">
                <a:extLst>
                  <a:ext uri="{FF2B5EF4-FFF2-40B4-BE49-F238E27FC236}">
                    <a16:creationId xmlns:a16="http://schemas.microsoft.com/office/drawing/2014/main" id="{D5B0CF3F-24D7-4D1E-A71A-CA6B099093DF}"/>
                  </a:ext>
                </a:extLst>
              </p:cNvPr>
              <p:cNvSpPr/>
              <p:nvPr/>
            </p:nvSpPr>
            <p:spPr>
              <a:xfrm>
                <a:off x="16417197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36" name="정육면체 1235">
                <a:extLst>
                  <a:ext uri="{FF2B5EF4-FFF2-40B4-BE49-F238E27FC236}">
                    <a16:creationId xmlns:a16="http://schemas.microsoft.com/office/drawing/2014/main" id="{AC763E3A-F7A6-4C6C-A7B8-22486F3037C4}"/>
                  </a:ext>
                </a:extLst>
              </p:cNvPr>
              <p:cNvSpPr/>
              <p:nvPr/>
            </p:nvSpPr>
            <p:spPr>
              <a:xfrm>
                <a:off x="16667145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37" name="정육면체 1236">
                <a:extLst>
                  <a:ext uri="{FF2B5EF4-FFF2-40B4-BE49-F238E27FC236}">
                    <a16:creationId xmlns:a16="http://schemas.microsoft.com/office/drawing/2014/main" id="{3AC01C5E-944E-47C6-A91A-7F99E8470A09}"/>
                  </a:ext>
                </a:extLst>
              </p:cNvPr>
              <p:cNvSpPr/>
              <p:nvPr/>
            </p:nvSpPr>
            <p:spPr>
              <a:xfrm>
                <a:off x="16916558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38" name="정육면체 1237">
                <a:extLst>
                  <a:ext uri="{FF2B5EF4-FFF2-40B4-BE49-F238E27FC236}">
                    <a16:creationId xmlns:a16="http://schemas.microsoft.com/office/drawing/2014/main" id="{EF226F1E-8429-4260-A3FE-8F74837CAEE0}"/>
                  </a:ext>
                </a:extLst>
              </p:cNvPr>
              <p:cNvSpPr/>
              <p:nvPr/>
            </p:nvSpPr>
            <p:spPr>
              <a:xfrm>
                <a:off x="15915397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39" name="정육면체 1238">
                <a:extLst>
                  <a:ext uri="{FF2B5EF4-FFF2-40B4-BE49-F238E27FC236}">
                    <a16:creationId xmlns:a16="http://schemas.microsoft.com/office/drawing/2014/main" id="{FD893D53-E7DC-4FEC-9F88-0E7FB90EF8D7}"/>
                  </a:ext>
                </a:extLst>
              </p:cNvPr>
              <p:cNvSpPr/>
              <p:nvPr/>
            </p:nvSpPr>
            <p:spPr>
              <a:xfrm>
                <a:off x="16165344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40" name="정육면체 1239">
                <a:extLst>
                  <a:ext uri="{FF2B5EF4-FFF2-40B4-BE49-F238E27FC236}">
                    <a16:creationId xmlns:a16="http://schemas.microsoft.com/office/drawing/2014/main" id="{A6D62153-29B0-4C84-AF3D-2F9B8AFC6B4A}"/>
                  </a:ext>
                </a:extLst>
              </p:cNvPr>
              <p:cNvSpPr/>
              <p:nvPr/>
            </p:nvSpPr>
            <p:spPr>
              <a:xfrm>
                <a:off x="16417197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41" name="정육면체 1240">
                <a:extLst>
                  <a:ext uri="{FF2B5EF4-FFF2-40B4-BE49-F238E27FC236}">
                    <a16:creationId xmlns:a16="http://schemas.microsoft.com/office/drawing/2014/main" id="{4A0613DE-9C55-401F-B9CA-5018CDA98396}"/>
                  </a:ext>
                </a:extLst>
              </p:cNvPr>
              <p:cNvSpPr/>
              <p:nvPr/>
            </p:nvSpPr>
            <p:spPr>
              <a:xfrm>
                <a:off x="16667145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42" name="정육면체 1241">
                <a:extLst>
                  <a:ext uri="{FF2B5EF4-FFF2-40B4-BE49-F238E27FC236}">
                    <a16:creationId xmlns:a16="http://schemas.microsoft.com/office/drawing/2014/main" id="{1BA46315-41CA-4A2C-91F0-4FEC2D433212}"/>
                  </a:ext>
                </a:extLst>
              </p:cNvPr>
              <p:cNvSpPr/>
              <p:nvPr/>
            </p:nvSpPr>
            <p:spPr>
              <a:xfrm>
                <a:off x="16916558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43" name="정육면체 1242">
                <a:extLst>
                  <a:ext uri="{FF2B5EF4-FFF2-40B4-BE49-F238E27FC236}">
                    <a16:creationId xmlns:a16="http://schemas.microsoft.com/office/drawing/2014/main" id="{5728065E-7ADF-44B5-9DD6-47E5305D7FBE}"/>
                  </a:ext>
                </a:extLst>
              </p:cNvPr>
              <p:cNvSpPr/>
              <p:nvPr/>
            </p:nvSpPr>
            <p:spPr>
              <a:xfrm>
                <a:off x="15915397" y="3475048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44" name="정육면체 1243">
                <a:extLst>
                  <a:ext uri="{FF2B5EF4-FFF2-40B4-BE49-F238E27FC236}">
                    <a16:creationId xmlns:a16="http://schemas.microsoft.com/office/drawing/2014/main" id="{3AF02423-7A78-46A8-A0A9-4224FFB07C70}"/>
                  </a:ext>
                </a:extLst>
              </p:cNvPr>
              <p:cNvSpPr/>
              <p:nvPr/>
            </p:nvSpPr>
            <p:spPr>
              <a:xfrm>
                <a:off x="16165344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45" name="정육면체 1244">
                <a:extLst>
                  <a:ext uri="{FF2B5EF4-FFF2-40B4-BE49-F238E27FC236}">
                    <a16:creationId xmlns:a16="http://schemas.microsoft.com/office/drawing/2014/main" id="{802E159E-A77A-4295-9AC4-FD34CF1256D0}"/>
                  </a:ext>
                </a:extLst>
              </p:cNvPr>
              <p:cNvSpPr/>
              <p:nvPr/>
            </p:nvSpPr>
            <p:spPr>
              <a:xfrm>
                <a:off x="16415609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46" name="정육면체 1245">
                <a:extLst>
                  <a:ext uri="{FF2B5EF4-FFF2-40B4-BE49-F238E27FC236}">
                    <a16:creationId xmlns:a16="http://schemas.microsoft.com/office/drawing/2014/main" id="{F9164889-55B9-44AE-8EC4-7F04B1628057}"/>
                  </a:ext>
                </a:extLst>
              </p:cNvPr>
              <p:cNvSpPr/>
              <p:nvPr/>
            </p:nvSpPr>
            <p:spPr>
              <a:xfrm>
                <a:off x="16667145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47" name="정육면체 1246">
                <a:extLst>
                  <a:ext uri="{FF2B5EF4-FFF2-40B4-BE49-F238E27FC236}">
                    <a16:creationId xmlns:a16="http://schemas.microsoft.com/office/drawing/2014/main" id="{679AA682-65E2-4D80-9429-DABE5800038B}"/>
                  </a:ext>
                </a:extLst>
              </p:cNvPr>
              <p:cNvSpPr/>
              <p:nvPr/>
            </p:nvSpPr>
            <p:spPr>
              <a:xfrm>
                <a:off x="16916558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48" name="정육면체 1247">
                <a:extLst>
                  <a:ext uri="{FF2B5EF4-FFF2-40B4-BE49-F238E27FC236}">
                    <a16:creationId xmlns:a16="http://schemas.microsoft.com/office/drawing/2014/main" id="{9742B49C-1575-4ABC-95F1-2AB8E2ABEA72}"/>
                  </a:ext>
                </a:extLst>
              </p:cNvPr>
              <p:cNvSpPr/>
              <p:nvPr/>
            </p:nvSpPr>
            <p:spPr>
              <a:xfrm>
                <a:off x="15832905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49" name="정육면체 1248">
                <a:extLst>
                  <a:ext uri="{FF2B5EF4-FFF2-40B4-BE49-F238E27FC236}">
                    <a16:creationId xmlns:a16="http://schemas.microsoft.com/office/drawing/2014/main" id="{D2287939-D845-446C-B3D9-09AB2AC9D4FD}"/>
                  </a:ext>
                </a:extLst>
              </p:cNvPr>
              <p:cNvSpPr/>
              <p:nvPr/>
            </p:nvSpPr>
            <p:spPr>
              <a:xfrm>
                <a:off x="16082852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50" name="정육면체 1249">
                <a:extLst>
                  <a:ext uri="{FF2B5EF4-FFF2-40B4-BE49-F238E27FC236}">
                    <a16:creationId xmlns:a16="http://schemas.microsoft.com/office/drawing/2014/main" id="{5902B036-9B00-402A-9048-0B01E2AB4952}"/>
                  </a:ext>
                </a:extLst>
              </p:cNvPr>
              <p:cNvSpPr/>
              <p:nvPr/>
            </p:nvSpPr>
            <p:spPr>
              <a:xfrm>
                <a:off x="16334705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51" name="정육면체 1250">
                <a:extLst>
                  <a:ext uri="{FF2B5EF4-FFF2-40B4-BE49-F238E27FC236}">
                    <a16:creationId xmlns:a16="http://schemas.microsoft.com/office/drawing/2014/main" id="{C0FFFC45-50AA-4102-81DA-13F5C2790C2E}"/>
                  </a:ext>
                </a:extLst>
              </p:cNvPr>
              <p:cNvSpPr/>
              <p:nvPr/>
            </p:nvSpPr>
            <p:spPr>
              <a:xfrm>
                <a:off x="16584653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52" name="정육면체 1251">
                <a:extLst>
                  <a:ext uri="{FF2B5EF4-FFF2-40B4-BE49-F238E27FC236}">
                    <a16:creationId xmlns:a16="http://schemas.microsoft.com/office/drawing/2014/main" id="{51432378-734B-403F-95C3-8A31239233D8}"/>
                  </a:ext>
                </a:extLst>
              </p:cNvPr>
              <p:cNvSpPr/>
              <p:nvPr/>
            </p:nvSpPr>
            <p:spPr>
              <a:xfrm>
                <a:off x="16834066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53" name="정육면체 1252">
                <a:extLst>
                  <a:ext uri="{FF2B5EF4-FFF2-40B4-BE49-F238E27FC236}">
                    <a16:creationId xmlns:a16="http://schemas.microsoft.com/office/drawing/2014/main" id="{67EF1E45-2E88-47A3-B006-15734AC23B1D}"/>
                  </a:ext>
                </a:extLst>
              </p:cNvPr>
              <p:cNvSpPr/>
              <p:nvPr/>
            </p:nvSpPr>
            <p:spPr>
              <a:xfrm>
                <a:off x="15832905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54" name="정육면체 1253">
                <a:extLst>
                  <a:ext uri="{FF2B5EF4-FFF2-40B4-BE49-F238E27FC236}">
                    <a16:creationId xmlns:a16="http://schemas.microsoft.com/office/drawing/2014/main" id="{66FEF427-5427-4272-AA38-9A537A2D4264}"/>
                  </a:ext>
                </a:extLst>
              </p:cNvPr>
              <p:cNvSpPr/>
              <p:nvPr/>
            </p:nvSpPr>
            <p:spPr>
              <a:xfrm>
                <a:off x="16082852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55" name="정육면체 1254">
                <a:extLst>
                  <a:ext uri="{FF2B5EF4-FFF2-40B4-BE49-F238E27FC236}">
                    <a16:creationId xmlns:a16="http://schemas.microsoft.com/office/drawing/2014/main" id="{1B933644-75E9-41A1-AA44-774049DAB0F0}"/>
                  </a:ext>
                </a:extLst>
              </p:cNvPr>
              <p:cNvSpPr/>
              <p:nvPr/>
            </p:nvSpPr>
            <p:spPr>
              <a:xfrm>
                <a:off x="16334705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56" name="정육면체 1255">
                <a:extLst>
                  <a:ext uri="{FF2B5EF4-FFF2-40B4-BE49-F238E27FC236}">
                    <a16:creationId xmlns:a16="http://schemas.microsoft.com/office/drawing/2014/main" id="{3120F1B9-68B2-4918-AFC9-0A62D51F2E99}"/>
                  </a:ext>
                </a:extLst>
              </p:cNvPr>
              <p:cNvSpPr/>
              <p:nvPr/>
            </p:nvSpPr>
            <p:spPr>
              <a:xfrm>
                <a:off x="16584653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57" name="정육면체 1256">
                <a:extLst>
                  <a:ext uri="{FF2B5EF4-FFF2-40B4-BE49-F238E27FC236}">
                    <a16:creationId xmlns:a16="http://schemas.microsoft.com/office/drawing/2014/main" id="{7561F091-D0F3-46DC-A6F1-F8CDACFC31B7}"/>
                  </a:ext>
                </a:extLst>
              </p:cNvPr>
              <p:cNvSpPr/>
              <p:nvPr/>
            </p:nvSpPr>
            <p:spPr>
              <a:xfrm>
                <a:off x="16834066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58" name="정육면체 1257">
                <a:extLst>
                  <a:ext uri="{FF2B5EF4-FFF2-40B4-BE49-F238E27FC236}">
                    <a16:creationId xmlns:a16="http://schemas.microsoft.com/office/drawing/2014/main" id="{88C601C2-1D8B-45D9-BDB4-1D4DA7809E2C}"/>
                  </a:ext>
                </a:extLst>
              </p:cNvPr>
              <p:cNvSpPr/>
              <p:nvPr/>
            </p:nvSpPr>
            <p:spPr>
              <a:xfrm>
                <a:off x="15832905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59" name="정육면체 1258">
                <a:extLst>
                  <a:ext uri="{FF2B5EF4-FFF2-40B4-BE49-F238E27FC236}">
                    <a16:creationId xmlns:a16="http://schemas.microsoft.com/office/drawing/2014/main" id="{CE84DAC8-CECE-4851-A478-A8FD11CD3DD0}"/>
                  </a:ext>
                </a:extLst>
              </p:cNvPr>
              <p:cNvSpPr/>
              <p:nvPr/>
            </p:nvSpPr>
            <p:spPr>
              <a:xfrm>
                <a:off x="16082852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60" name="정육면체 1259">
                <a:extLst>
                  <a:ext uri="{FF2B5EF4-FFF2-40B4-BE49-F238E27FC236}">
                    <a16:creationId xmlns:a16="http://schemas.microsoft.com/office/drawing/2014/main" id="{494EEEA7-D374-4AB1-8B30-8C7B09A9807B}"/>
                  </a:ext>
                </a:extLst>
              </p:cNvPr>
              <p:cNvSpPr/>
              <p:nvPr/>
            </p:nvSpPr>
            <p:spPr>
              <a:xfrm>
                <a:off x="16334705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61" name="정육면체 1260">
                <a:extLst>
                  <a:ext uri="{FF2B5EF4-FFF2-40B4-BE49-F238E27FC236}">
                    <a16:creationId xmlns:a16="http://schemas.microsoft.com/office/drawing/2014/main" id="{82D51F67-63B6-438C-A29F-C83931B5F2C9}"/>
                  </a:ext>
                </a:extLst>
              </p:cNvPr>
              <p:cNvSpPr/>
              <p:nvPr/>
            </p:nvSpPr>
            <p:spPr>
              <a:xfrm>
                <a:off x="16584653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62" name="정육면체 1261">
                <a:extLst>
                  <a:ext uri="{FF2B5EF4-FFF2-40B4-BE49-F238E27FC236}">
                    <a16:creationId xmlns:a16="http://schemas.microsoft.com/office/drawing/2014/main" id="{8687D97C-37BF-40FB-AC4B-62735C817618}"/>
                  </a:ext>
                </a:extLst>
              </p:cNvPr>
              <p:cNvSpPr/>
              <p:nvPr/>
            </p:nvSpPr>
            <p:spPr>
              <a:xfrm>
                <a:off x="16834066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63" name="정육면체 1262">
                <a:extLst>
                  <a:ext uri="{FF2B5EF4-FFF2-40B4-BE49-F238E27FC236}">
                    <a16:creationId xmlns:a16="http://schemas.microsoft.com/office/drawing/2014/main" id="{4393A54B-0E62-425D-9336-D0A5A4AF0D05}"/>
                  </a:ext>
                </a:extLst>
              </p:cNvPr>
              <p:cNvSpPr/>
              <p:nvPr/>
            </p:nvSpPr>
            <p:spPr>
              <a:xfrm>
                <a:off x="15832905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64" name="정육면체 1263">
                <a:extLst>
                  <a:ext uri="{FF2B5EF4-FFF2-40B4-BE49-F238E27FC236}">
                    <a16:creationId xmlns:a16="http://schemas.microsoft.com/office/drawing/2014/main" id="{E3A39093-94B7-4736-8BB7-2965BB34F7AB}"/>
                  </a:ext>
                </a:extLst>
              </p:cNvPr>
              <p:cNvSpPr/>
              <p:nvPr/>
            </p:nvSpPr>
            <p:spPr>
              <a:xfrm>
                <a:off x="16082852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65" name="정육면체 1264">
                <a:extLst>
                  <a:ext uri="{FF2B5EF4-FFF2-40B4-BE49-F238E27FC236}">
                    <a16:creationId xmlns:a16="http://schemas.microsoft.com/office/drawing/2014/main" id="{82F4E343-7144-4C73-956C-FEAB87A85FBA}"/>
                  </a:ext>
                </a:extLst>
              </p:cNvPr>
              <p:cNvSpPr/>
              <p:nvPr/>
            </p:nvSpPr>
            <p:spPr>
              <a:xfrm>
                <a:off x="16334705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66" name="정육면체 1265">
                <a:extLst>
                  <a:ext uri="{FF2B5EF4-FFF2-40B4-BE49-F238E27FC236}">
                    <a16:creationId xmlns:a16="http://schemas.microsoft.com/office/drawing/2014/main" id="{9730C5C6-286B-4AD6-8FA1-D59164DD74D8}"/>
                  </a:ext>
                </a:extLst>
              </p:cNvPr>
              <p:cNvSpPr/>
              <p:nvPr/>
            </p:nvSpPr>
            <p:spPr>
              <a:xfrm>
                <a:off x="16584653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67" name="정육면체 1266">
                <a:extLst>
                  <a:ext uri="{FF2B5EF4-FFF2-40B4-BE49-F238E27FC236}">
                    <a16:creationId xmlns:a16="http://schemas.microsoft.com/office/drawing/2014/main" id="{0B34E122-56BF-47B9-ACCD-9D6F304B121C}"/>
                  </a:ext>
                </a:extLst>
              </p:cNvPr>
              <p:cNvSpPr/>
              <p:nvPr/>
            </p:nvSpPr>
            <p:spPr>
              <a:xfrm>
                <a:off x="16834066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68" name="정육면체 1267">
                <a:extLst>
                  <a:ext uri="{FF2B5EF4-FFF2-40B4-BE49-F238E27FC236}">
                    <a16:creationId xmlns:a16="http://schemas.microsoft.com/office/drawing/2014/main" id="{6A15E968-222C-4BF9-9825-697B78DEFA44}"/>
                  </a:ext>
                </a:extLst>
              </p:cNvPr>
              <p:cNvSpPr/>
              <p:nvPr/>
            </p:nvSpPr>
            <p:spPr>
              <a:xfrm>
                <a:off x="15832905" y="3555812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69" name="정육면체 1268">
                <a:extLst>
                  <a:ext uri="{FF2B5EF4-FFF2-40B4-BE49-F238E27FC236}">
                    <a16:creationId xmlns:a16="http://schemas.microsoft.com/office/drawing/2014/main" id="{849D6CC7-049D-4EE6-9867-AF3569B750A3}"/>
                  </a:ext>
                </a:extLst>
              </p:cNvPr>
              <p:cNvSpPr/>
              <p:nvPr/>
            </p:nvSpPr>
            <p:spPr>
              <a:xfrm>
                <a:off x="16082852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70" name="정육면체 1269">
                <a:extLst>
                  <a:ext uri="{FF2B5EF4-FFF2-40B4-BE49-F238E27FC236}">
                    <a16:creationId xmlns:a16="http://schemas.microsoft.com/office/drawing/2014/main" id="{F2551444-0976-4FAB-A642-408A089D0B57}"/>
                  </a:ext>
                </a:extLst>
              </p:cNvPr>
              <p:cNvSpPr/>
              <p:nvPr/>
            </p:nvSpPr>
            <p:spPr>
              <a:xfrm>
                <a:off x="16333117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71" name="정육면체 1270">
                <a:extLst>
                  <a:ext uri="{FF2B5EF4-FFF2-40B4-BE49-F238E27FC236}">
                    <a16:creationId xmlns:a16="http://schemas.microsoft.com/office/drawing/2014/main" id="{08A14A41-E822-4E8D-BBC2-5C5EEEA8E556}"/>
                  </a:ext>
                </a:extLst>
              </p:cNvPr>
              <p:cNvSpPr/>
              <p:nvPr/>
            </p:nvSpPr>
            <p:spPr>
              <a:xfrm>
                <a:off x="16584653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72" name="정육면체 1271">
                <a:extLst>
                  <a:ext uri="{FF2B5EF4-FFF2-40B4-BE49-F238E27FC236}">
                    <a16:creationId xmlns:a16="http://schemas.microsoft.com/office/drawing/2014/main" id="{5A31C9C6-0C50-4935-9FB0-8691241BDFE1}"/>
                  </a:ext>
                </a:extLst>
              </p:cNvPr>
              <p:cNvSpPr/>
              <p:nvPr/>
            </p:nvSpPr>
            <p:spPr>
              <a:xfrm>
                <a:off x="16834066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73" name="정육면체 1272">
                <a:extLst>
                  <a:ext uri="{FF2B5EF4-FFF2-40B4-BE49-F238E27FC236}">
                    <a16:creationId xmlns:a16="http://schemas.microsoft.com/office/drawing/2014/main" id="{1F917505-6A20-41A8-9A60-F85C9C831EB5}"/>
                  </a:ext>
                </a:extLst>
              </p:cNvPr>
              <p:cNvSpPr/>
              <p:nvPr/>
            </p:nvSpPr>
            <p:spPr>
              <a:xfrm>
                <a:off x="15748825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74" name="정육면체 1273">
                <a:extLst>
                  <a:ext uri="{FF2B5EF4-FFF2-40B4-BE49-F238E27FC236}">
                    <a16:creationId xmlns:a16="http://schemas.microsoft.com/office/drawing/2014/main" id="{AA22132E-99CC-46D6-986B-55F1FE0A3FC3}"/>
                  </a:ext>
                </a:extLst>
              </p:cNvPr>
              <p:cNvSpPr/>
              <p:nvPr/>
            </p:nvSpPr>
            <p:spPr>
              <a:xfrm>
                <a:off x="15998772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75" name="정육면체 1274">
                <a:extLst>
                  <a:ext uri="{FF2B5EF4-FFF2-40B4-BE49-F238E27FC236}">
                    <a16:creationId xmlns:a16="http://schemas.microsoft.com/office/drawing/2014/main" id="{F2A99B7F-D7E2-4EE2-9783-6F830E840CB9}"/>
                  </a:ext>
                </a:extLst>
              </p:cNvPr>
              <p:cNvSpPr/>
              <p:nvPr/>
            </p:nvSpPr>
            <p:spPr>
              <a:xfrm>
                <a:off x="16250625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76" name="정육면체 1275">
                <a:extLst>
                  <a:ext uri="{FF2B5EF4-FFF2-40B4-BE49-F238E27FC236}">
                    <a16:creationId xmlns:a16="http://schemas.microsoft.com/office/drawing/2014/main" id="{9DAF5EC2-F50A-45D7-8A3C-1996FF7AFA20}"/>
                  </a:ext>
                </a:extLst>
              </p:cNvPr>
              <p:cNvSpPr/>
              <p:nvPr/>
            </p:nvSpPr>
            <p:spPr>
              <a:xfrm>
                <a:off x="16500573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77" name="정육면체 1276">
                <a:extLst>
                  <a:ext uri="{FF2B5EF4-FFF2-40B4-BE49-F238E27FC236}">
                    <a16:creationId xmlns:a16="http://schemas.microsoft.com/office/drawing/2014/main" id="{FB76CE4B-0421-4D90-975E-2CE5D3960ECB}"/>
                  </a:ext>
                </a:extLst>
              </p:cNvPr>
              <p:cNvSpPr/>
              <p:nvPr/>
            </p:nvSpPr>
            <p:spPr>
              <a:xfrm>
                <a:off x="16751574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78" name="정육면체 1277">
                <a:extLst>
                  <a:ext uri="{FF2B5EF4-FFF2-40B4-BE49-F238E27FC236}">
                    <a16:creationId xmlns:a16="http://schemas.microsoft.com/office/drawing/2014/main" id="{66DF9998-749B-4723-806E-F38F5C6C01AD}"/>
                  </a:ext>
                </a:extLst>
              </p:cNvPr>
              <p:cNvSpPr/>
              <p:nvPr/>
            </p:nvSpPr>
            <p:spPr>
              <a:xfrm>
                <a:off x="15748825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79" name="정육면체 1278">
                <a:extLst>
                  <a:ext uri="{FF2B5EF4-FFF2-40B4-BE49-F238E27FC236}">
                    <a16:creationId xmlns:a16="http://schemas.microsoft.com/office/drawing/2014/main" id="{FFD361D6-4140-4FF2-9FF3-898686B77F3C}"/>
                  </a:ext>
                </a:extLst>
              </p:cNvPr>
              <p:cNvSpPr/>
              <p:nvPr/>
            </p:nvSpPr>
            <p:spPr>
              <a:xfrm>
                <a:off x="15998772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80" name="정육면체 1279">
                <a:extLst>
                  <a:ext uri="{FF2B5EF4-FFF2-40B4-BE49-F238E27FC236}">
                    <a16:creationId xmlns:a16="http://schemas.microsoft.com/office/drawing/2014/main" id="{28EC39B5-0AE2-4A3B-A467-82D1201817FB}"/>
                  </a:ext>
                </a:extLst>
              </p:cNvPr>
              <p:cNvSpPr/>
              <p:nvPr/>
            </p:nvSpPr>
            <p:spPr>
              <a:xfrm>
                <a:off x="16250625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81" name="정육면체 1280">
                <a:extLst>
                  <a:ext uri="{FF2B5EF4-FFF2-40B4-BE49-F238E27FC236}">
                    <a16:creationId xmlns:a16="http://schemas.microsoft.com/office/drawing/2014/main" id="{467945DE-CAD5-4774-AEBD-EFE841AC4BA7}"/>
                  </a:ext>
                </a:extLst>
              </p:cNvPr>
              <p:cNvSpPr/>
              <p:nvPr/>
            </p:nvSpPr>
            <p:spPr>
              <a:xfrm>
                <a:off x="16500573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82" name="정육면체 1281">
                <a:extLst>
                  <a:ext uri="{FF2B5EF4-FFF2-40B4-BE49-F238E27FC236}">
                    <a16:creationId xmlns:a16="http://schemas.microsoft.com/office/drawing/2014/main" id="{06DA62B6-820C-4BD7-8CA0-4D17CB537244}"/>
                  </a:ext>
                </a:extLst>
              </p:cNvPr>
              <p:cNvSpPr/>
              <p:nvPr/>
            </p:nvSpPr>
            <p:spPr>
              <a:xfrm>
                <a:off x="16751574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83" name="정육면체 1282">
                <a:extLst>
                  <a:ext uri="{FF2B5EF4-FFF2-40B4-BE49-F238E27FC236}">
                    <a16:creationId xmlns:a16="http://schemas.microsoft.com/office/drawing/2014/main" id="{011CE82D-553A-4BCC-B134-465E12007B9A}"/>
                  </a:ext>
                </a:extLst>
              </p:cNvPr>
              <p:cNvSpPr/>
              <p:nvPr/>
            </p:nvSpPr>
            <p:spPr>
              <a:xfrm>
                <a:off x="15748825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84" name="정육면체 1283">
                <a:extLst>
                  <a:ext uri="{FF2B5EF4-FFF2-40B4-BE49-F238E27FC236}">
                    <a16:creationId xmlns:a16="http://schemas.microsoft.com/office/drawing/2014/main" id="{024B00A1-B46F-415A-B7F1-7FC1A50623AE}"/>
                  </a:ext>
                </a:extLst>
              </p:cNvPr>
              <p:cNvSpPr/>
              <p:nvPr/>
            </p:nvSpPr>
            <p:spPr>
              <a:xfrm>
                <a:off x="15998772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85" name="정육면체 1284">
                <a:extLst>
                  <a:ext uri="{FF2B5EF4-FFF2-40B4-BE49-F238E27FC236}">
                    <a16:creationId xmlns:a16="http://schemas.microsoft.com/office/drawing/2014/main" id="{66AD4F75-DD11-4BEE-A3B0-3319C0F9C963}"/>
                  </a:ext>
                </a:extLst>
              </p:cNvPr>
              <p:cNvSpPr/>
              <p:nvPr/>
            </p:nvSpPr>
            <p:spPr>
              <a:xfrm>
                <a:off x="16250625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86" name="정육면체 1285">
                <a:extLst>
                  <a:ext uri="{FF2B5EF4-FFF2-40B4-BE49-F238E27FC236}">
                    <a16:creationId xmlns:a16="http://schemas.microsoft.com/office/drawing/2014/main" id="{31E989C0-2E3A-40A3-9F64-897118C6154F}"/>
                  </a:ext>
                </a:extLst>
              </p:cNvPr>
              <p:cNvSpPr/>
              <p:nvPr/>
            </p:nvSpPr>
            <p:spPr>
              <a:xfrm>
                <a:off x="16500573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87" name="정육면체 1286">
                <a:extLst>
                  <a:ext uri="{FF2B5EF4-FFF2-40B4-BE49-F238E27FC236}">
                    <a16:creationId xmlns:a16="http://schemas.microsoft.com/office/drawing/2014/main" id="{DCD00136-063F-4A4C-A28B-50EECCEDDA5F}"/>
                  </a:ext>
                </a:extLst>
              </p:cNvPr>
              <p:cNvSpPr/>
              <p:nvPr/>
            </p:nvSpPr>
            <p:spPr>
              <a:xfrm>
                <a:off x="16751574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88" name="정육면체 1287">
                <a:extLst>
                  <a:ext uri="{FF2B5EF4-FFF2-40B4-BE49-F238E27FC236}">
                    <a16:creationId xmlns:a16="http://schemas.microsoft.com/office/drawing/2014/main" id="{A20F087E-B0FA-4603-A273-88DDA803193D}"/>
                  </a:ext>
                </a:extLst>
              </p:cNvPr>
              <p:cNvSpPr/>
              <p:nvPr/>
            </p:nvSpPr>
            <p:spPr>
              <a:xfrm>
                <a:off x="15748825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89" name="정육면체 1288">
                <a:extLst>
                  <a:ext uri="{FF2B5EF4-FFF2-40B4-BE49-F238E27FC236}">
                    <a16:creationId xmlns:a16="http://schemas.microsoft.com/office/drawing/2014/main" id="{FCBA8230-4B4D-4F20-8F99-469C12089DED}"/>
                  </a:ext>
                </a:extLst>
              </p:cNvPr>
              <p:cNvSpPr/>
              <p:nvPr/>
            </p:nvSpPr>
            <p:spPr>
              <a:xfrm>
                <a:off x="15998772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90" name="정육면체 1289">
                <a:extLst>
                  <a:ext uri="{FF2B5EF4-FFF2-40B4-BE49-F238E27FC236}">
                    <a16:creationId xmlns:a16="http://schemas.microsoft.com/office/drawing/2014/main" id="{11EC7199-CBCC-4D10-9908-174BCB37ACAA}"/>
                  </a:ext>
                </a:extLst>
              </p:cNvPr>
              <p:cNvSpPr/>
              <p:nvPr/>
            </p:nvSpPr>
            <p:spPr>
              <a:xfrm>
                <a:off x="16250625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91" name="정육면체 1290">
                <a:extLst>
                  <a:ext uri="{FF2B5EF4-FFF2-40B4-BE49-F238E27FC236}">
                    <a16:creationId xmlns:a16="http://schemas.microsoft.com/office/drawing/2014/main" id="{51087E53-02A4-4ED8-883F-67401DC9140B}"/>
                  </a:ext>
                </a:extLst>
              </p:cNvPr>
              <p:cNvSpPr/>
              <p:nvPr/>
            </p:nvSpPr>
            <p:spPr>
              <a:xfrm>
                <a:off x="16500573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92" name="정육면체 1291">
                <a:extLst>
                  <a:ext uri="{FF2B5EF4-FFF2-40B4-BE49-F238E27FC236}">
                    <a16:creationId xmlns:a16="http://schemas.microsoft.com/office/drawing/2014/main" id="{DEEBDD48-8B80-414A-B541-7CE8C4B5580A}"/>
                  </a:ext>
                </a:extLst>
              </p:cNvPr>
              <p:cNvSpPr/>
              <p:nvPr/>
            </p:nvSpPr>
            <p:spPr>
              <a:xfrm>
                <a:off x="16751574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93" name="정육면체 1292">
                <a:extLst>
                  <a:ext uri="{FF2B5EF4-FFF2-40B4-BE49-F238E27FC236}">
                    <a16:creationId xmlns:a16="http://schemas.microsoft.com/office/drawing/2014/main" id="{5652E2C7-D554-47ED-8E5C-8A226DDB76D8}"/>
                  </a:ext>
                </a:extLst>
              </p:cNvPr>
              <p:cNvSpPr/>
              <p:nvPr/>
            </p:nvSpPr>
            <p:spPr>
              <a:xfrm>
                <a:off x="15748825" y="3638164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94" name="정육면체 1293">
                <a:extLst>
                  <a:ext uri="{FF2B5EF4-FFF2-40B4-BE49-F238E27FC236}">
                    <a16:creationId xmlns:a16="http://schemas.microsoft.com/office/drawing/2014/main" id="{BDECF855-9D1F-4586-84A3-142B3B2877A8}"/>
                  </a:ext>
                </a:extLst>
              </p:cNvPr>
              <p:cNvSpPr/>
              <p:nvPr/>
            </p:nvSpPr>
            <p:spPr>
              <a:xfrm>
                <a:off x="15998772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95" name="정육면체 1294">
                <a:extLst>
                  <a:ext uri="{FF2B5EF4-FFF2-40B4-BE49-F238E27FC236}">
                    <a16:creationId xmlns:a16="http://schemas.microsoft.com/office/drawing/2014/main" id="{02239FE5-44CB-46C9-A797-3FE96226414F}"/>
                  </a:ext>
                </a:extLst>
              </p:cNvPr>
              <p:cNvSpPr/>
              <p:nvPr/>
            </p:nvSpPr>
            <p:spPr>
              <a:xfrm>
                <a:off x="16249037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96" name="정육면체 1295">
                <a:extLst>
                  <a:ext uri="{FF2B5EF4-FFF2-40B4-BE49-F238E27FC236}">
                    <a16:creationId xmlns:a16="http://schemas.microsoft.com/office/drawing/2014/main" id="{1851E2FB-FFF9-4491-8E4F-B95C0FA80D2E}"/>
                  </a:ext>
                </a:extLst>
              </p:cNvPr>
              <p:cNvSpPr/>
              <p:nvPr/>
            </p:nvSpPr>
            <p:spPr>
              <a:xfrm>
                <a:off x="16500573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97" name="정육면체 1296">
                <a:extLst>
                  <a:ext uri="{FF2B5EF4-FFF2-40B4-BE49-F238E27FC236}">
                    <a16:creationId xmlns:a16="http://schemas.microsoft.com/office/drawing/2014/main" id="{7FCC5530-70AF-418C-BE57-E5E7ABD4DD7B}"/>
                  </a:ext>
                </a:extLst>
              </p:cNvPr>
              <p:cNvSpPr/>
              <p:nvPr/>
            </p:nvSpPr>
            <p:spPr>
              <a:xfrm>
                <a:off x="16751574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98" name="정육면체 1297">
                <a:extLst>
                  <a:ext uri="{FF2B5EF4-FFF2-40B4-BE49-F238E27FC236}">
                    <a16:creationId xmlns:a16="http://schemas.microsoft.com/office/drawing/2014/main" id="{FA6667BE-F192-4CB2-9A35-C3CE8D9785A3}"/>
                  </a:ext>
                </a:extLst>
              </p:cNvPr>
              <p:cNvSpPr/>
              <p:nvPr/>
            </p:nvSpPr>
            <p:spPr>
              <a:xfrm>
                <a:off x="15667386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299" name="정육면체 1298">
                <a:extLst>
                  <a:ext uri="{FF2B5EF4-FFF2-40B4-BE49-F238E27FC236}">
                    <a16:creationId xmlns:a16="http://schemas.microsoft.com/office/drawing/2014/main" id="{5D24FE62-77CB-474D-8138-D1C4629D691C}"/>
                  </a:ext>
                </a:extLst>
              </p:cNvPr>
              <p:cNvSpPr/>
              <p:nvPr/>
            </p:nvSpPr>
            <p:spPr>
              <a:xfrm>
                <a:off x="15917333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00" name="정육면체 1299">
                <a:extLst>
                  <a:ext uri="{FF2B5EF4-FFF2-40B4-BE49-F238E27FC236}">
                    <a16:creationId xmlns:a16="http://schemas.microsoft.com/office/drawing/2014/main" id="{84E50EA9-93BC-4FC7-9DD6-AE9B94ACB42A}"/>
                  </a:ext>
                </a:extLst>
              </p:cNvPr>
              <p:cNvSpPr/>
              <p:nvPr/>
            </p:nvSpPr>
            <p:spPr>
              <a:xfrm>
                <a:off x="16169186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01" name="정육면체 1300">
                <a:extLst>
                  <a:ext uri="{FF2B5EF4-FFF2-40B4-BE49-F238E27FC236}">
                    <a16:creationId xmlns:a16="http://schemas.microsoft.com/office/drawing/2014/main" id="{B51E32F0-60C8-4486-A313-10BC3C24A012}"/>
                  </a:ext>
                </a:extLst>
              </p:cNvPr>
              <p:cNvSpPr/>
              <p:nvPr/>
            </p:nvSpPr>
            <p:spPr>
              <a:xfrm>
                <a:off x="16419134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02" name="정육면체 1301">
                <a:extLst>
                  <a:ext uri="{FF2B5EF4-FFF2-40B4-BE49-F238E27FC236}">
                    <a16:creationId xmlns:a16="http://schemas.microsoft.com/office/drawing/2014/main" id="{7B8713C7-6C47-4B58-8E8E-A956AEE18F8B}"/>
                  </a:ext>
                </a:extLst>
              </p:cNvPr>
              <p:cNvSpPr/>
              <p:nvPr/>
            </p:nvSpPr>
            <p:spPr>
              <a:xfrm>
                <a:off x="16670135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03" name="정육면체 1302">
                <a:extLst>
                  <a:ext uri="{FF2B5EF4-FFF2-40B4-BE49-F238E27FC236}">
                    <a16:creationId xmlns:a16="http://schemas.microsoft.com/office/drawing/2014/main" id="{4A9A2C7D-ED41-4321-BF83-60B48F04B170}"/>
                  </a:ext>
                </a:extLst>
              </p:cNvPr>
              <p:cNvSpPr/>
              <p:nvPr/>
            </p:nvSpPr>
            <p:spPr>
              <a:xfrm>
                <a:off x="15667386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04" name="정육면체 1303">
                <a:extLst>
                  <a:ext uri="{FF2B5EF4-FFF2-40B4-BE49-F238E27FC236}">
                    <a16:creationId xmlns:a16="http://schemas.microsoft.com/office/drawing/2014/main" id="{836D4C1C-18B3-470D-A90A-B33C226BFDDA}"/>
                  </a:ext>
                </a:extLst>
              </p:cNvPr>
              <p:cNvSpPr/>
              <p:nvPr/>
            </p:nvSpPr>
            <p:spPr>
              <a:xfrm>
                <a:off x="15917333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05" name="정육면체 1304">
                <a:extLst>
                  <a:ext uri="{FF2B5EF4-FFF2-40B4-BE49-F238E27FC236}">
                    <a16:creationId xmlns:a16="http://schemas.microsoft.com/office/drawing/2014/main" id="{D736E3B1-7C4A-456B-8EA3-88F6C1E45409}"/>
                  </a:ext>
                </a:extLst>
              </p:cNvPr>
              <p:cNvSpPr/>
              <p:nvPr/>
            </p:nvSpPr>
            <p:spPr>
              <a:xfrm>
                <a:off x="16169186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06" name="정육면체 1305">
                <a:extLst>
                  <a:ext uri="{FF2B5EF4-FFF2-40B4-BE49-F238E27FC236}">
                    <a16:creationId xmlns:a16="http://schemas.microsoft.com/office/drawing/2014/main" id="{29C75785-776E-4950-9289-876BD0CD9082}"/>
                  </a:ext>
                </a:extLst>
              </p:cNvPr>
              <p:cNvSpPr/>
              <p:nvPr/>
            </p:nvSpPr>
            <p:spPr>
              <a:xfrm>
                <a:off x="16419134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07" name="정육면체 1306">
                <a:extLst>
                  <a:ext uri="{FF2B5EF4-FFF2-40B4-BE49-F238E27FC236}">
                    <a16:creationId xmlns:a16="http://schemas.microsoft.com/office/drawing/2014/main" id="{70A20D3F-76C8-43CB-8134-BA89757D40CA}"/>
                  </a:ext>
                </a:extLst>
              </p:cNvPr>
              <p:cNvSpPr/>
              <p:nvPr/>
            </p:nvSpPr>
            <p:spPr>
              <a:xfrm>
                <a:off x="16670135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08" name="정육면체 1307">
                <a:extLst>
                  <a:ext uri="{FF2B5EF4-FFF2-40B4-BE49-F238E27FC236}">
                    <a16:creationId xmlns:a16="http://schemas.microsoft.com/office/drawing/2014/main" id="{6C5B121D-2260-4463-83F9-409E70310395}"/>
                  </a:ext>
                </a:extLst>
              </p:cNvPr>
              <p:cNvSpPr/>
              <p:nvPr/>
            </p:nvSpPr>
            <p:spPr>
              <a:xfrm>
                <a:off x="15667386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09" name="정육면체 1308">
                <a:extLst>
                  <a:ext uri="{FF2B5EF4-FFF2-40B4-BE49-F238E27FC236}">
                    <a16:creationId xmlns:a16="http://schemas.microsoft.com/office/drawing/2014/main" id="{6519B534-DC7D-4F11-B55C-EAF9B0FAD860}"/>
                  </a:ext>
                </a:extLst>
              </p:cNvPr>
              <p:cNvSpPr/>
              <p:nvPr/>
            </p:nvSpPr>
            <p:spPr>
              <a:xfrm>
                <a:off x="15917333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10" name="정육면체 1309">
                <a:extLst>
                  <a:ext uri="{FF2B5EF4-FFF2-40B4-BE49-F238E27FC236}">
                    <a16:creationId xmlns:a16="http://schemas.microsoft.com/office/drawing/2014/main" id="{156B968F-84FB-4992-B61E-5A4529E2A3F2}"/>
                  </a:ext>
                </a:extLst>
              </p:cNvPr>
              <p:cNvSpPr/>
              <p:nvPr/>
            </p:nvSpPr>
            <p:spPr>
              <a:xfrm>
                <a:off x="16169186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11" name="정육면체 1310">
                <a:extLst>
                  <a:ext uri="{FF2B5EF4-FFF2-40B4-BE49-F238E27FC236}">
                    <a16:creationId xmlns:a16="http://schemas.microsoft.com/office/drawing/2014/main" id="{F7325348-7FB8-4D3C-96FB-ED2935BD4E40}"/>
                  </a:ext>
                </a:extLst>
              </p:cNvPr>
              <p:cNvSpPr/>
              <p:nvPr/>
            </p:nvSpPr>
            <p:spPr>
              <a:xfrm>
                <a:off x="16419134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12" name="정육면체 1311">
                <a:extLst>
                  <a:ext uri="{FF2B5EF4-FFF2-40B4-BE49-F238E27FC236}">
                    <a16:creationId xmlns:a16="http://schemas.microsoft.com/office/drawing/2014/main" id="{41F63BD4-6327-40DB-B3F8-F669DFF52C8A}"/>
                  </a:ext>
                </a:extLst>
              </p:cNvPr>
              <p:cNvSpPr/>
              <p:nvPr/>
            </p:nvSpPr>
            <p:spPr>
              <a:xfrm>
                <a:off x="16670135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13" name="정육면체 1312">
                <a:extLst>
                  <a:ext uri="{FF2B5EF4-FFF2-40B4-BE49-F238E27FC236}">
                    <a16:creationId xmlns:a16="http://schemas.microsoft.com/office/drawing/2014/main" id="{2BCF22EE-CE57-49FF-955B-77BDE925F30A}"/>
                  </a:ext>
                </a:extLst>
              </p:cNvPr>
              <p:cNvSpPr/>
              <p:nvPr/>
            </p:nvSpPr>
            <p:spPr>
              <a:xfrm>
                <a:off x="15667386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14" name="정육면체 1313">
                <a:extLst>
                  <a:ext uri="{FF2B5EF4-FFF2-40B4-BE49-F238E27FC236}">
                    <a16:creationId xmlns:a16="http://schemas.microsoft.com/office/drawing/2014/main" id="{7961D419-6577-4372-9083-9806103AACF3}"/>
                  </a:ext>
                </a:extLst>
              </p:cNvPr>
              <p:cNvSpPr/>
              <p:nvPr/>
            </p:nvSpPr>
            <p:spPr>
              <a:xfrm>
                <a:off x="15917333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15" name="정육면체 1314">
                <a:extLst>
                  <a:ext uri="{FF2B5EF4-FFF2-40B4-BE49-F238E27FC236}">
                    <a16:creationId xmlns:a16="http://schemas.microsoft.com/office/drawing/2014/main" id="{A1D66213-2A9D-44B4-A6F3-D41D3FFDD903}"/>
                  </a:ext>
                </a:extLst>
              </p:cNvPr>
              <p:cNvSpPr/>
              <p:nvPr/>
            </p:nvSpPr>
            <p:spPr>
              <a:xfrm>
                <a:off x="16169186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16" name="정육면체 1315">
                <a:extLst>
                  <a:ext uri="{FF2B5EF4-FFF2-40B4-BE49-F238E27FC236}">
                    <a16:creationId xmlns:a16="http://schemas.microsoft.com/office/drawing/2014/main" id="{30241948-D09C-46EE-97EB-8D49A8319190}"/>
                  </a:ext>
                </a:extLst>
              </p:cNvPr>
              <p:cNvSpPr/>
              <p:nvPr/>
            </p:nvSpPr>
            <p:spPr>
              <a:xfrm>
                <a:off x="16419134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17" name="정육면체 1316">
                <a:extLst>
                  <a:ext uri="{FF2B5EF4-FFF2-40B4-BE49-F238E27FC236}">
                    <a16:creationId xmlns:a16="http://schemas.microsoft.com/office/drawing/2014/main" id="{340E5C4A-557D-4F83-AFB6-582A967F30E2}"/>
                  </a:ext>
                </a:extLst>
              </p:cNvPr>
              <p:cNvSpPr/>
              <p:nvPr/>
            </p:nvSpPr>
            <p:spPr>
              <a:xfrm>
                <a:off x="16670135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18" name="정육면체 1317">
                <a:extLst>
                  <a:ext uri="{FF2B5EF4-FFF2-40B4-BE49-F238E27FC236}">
                    <a16:creationId xmlns:a16="http://schemas.microsoft.com/office/drawing/2014/main" id="{23B092E8-0B93-4135-B647-A2CBE03714E9}"/>
                  </a:ext>
                </a:extLst>
              </p:cNvPr>
              <p:cNvSpPr/>
              <p:nvPr/>
            </p:nvSpPr>
            <p:spPr>
              <a:xfrm>
                <a:off x="15667386" y="3718375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19" name="정육면체 1318">
                <a:extLst>
                  <a:ext uri="{FF2B5EF4-FFF2-40B4-BE49-F238E27FC236}">
                    <a16:creationId xmlns:a16="http://schemas.microsoft.com/office/drawing/2014/main" id="{530F378B-4CFC-417F-94F1-64D24F802A79}"/>
                  </a:ext>
                </a:extLst>
              </p:cNvPr>
              <p:cNvSpPr/>
              <p:nvPr/>
            </p:nvSpPr>
            <p:spPr>
              <a:xfrm>
                <a:off x="15917333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20" name="정육면체 1319">
                <a:extLst>
                  <a:ext uri="{FF2B5EF4-FFF2-40B4-BE49-F238E27FC236}">
                    <a16:creationId xmlns:a16="http://schemas.microsoft.com/office/drawing/2014/main" id="{DA3E6869-09D7-4CF8-97EF-3D61C433A044}"/>
                  </a:ext>
                </a:extLst>
              </p:cNvPr>
              <p:cNvSpPr/>
              <p:nvPr/>
            </p:nvSpPr>
            <p:spPr>
              <a:xfrm>
                <a:off x="16167598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21" name="정육면체 1320">
                <a:extLst>
                  <a:ext uri="{FF2B5EF4-FFF2-40B4-BE49-F238E27FC236}">
                    <a16:creationId xmlns:a16="http://schemas.microsoft.com/office/drawing/2014/main" id="{4B7A8502-35F2-4181-B6A2-603A3E750EF6}"/>
                  </a:ext>
                </a:extLst>
              </p:cNvPr>
              <p:cNvSpPr/>
              <p:nvPr/>
            </p:nvSpPr>
            <p:spPr>
              <a:xfrm>
                <a:off x="16419134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22" name="정육면체 1321">
                <a:extLst>
                  <a:ext uri="{FF2B5EF4-FFF2-40B4-BE49-F238E27FC236}">
                    <a16:creationId xmlns:a16="http://schemas.microsoft.com/office/drawing/2014/main" id="{EB53B0DE-AA3B-4E8E-AC67-EE8617CA96E9}"/>
                  </a:ext>
                </a:extLst>
              </p:cNvPr>
              <p:cNvSpPr/>
              <p:nvPr/>
            </p:nvSpPr>
            <p:spPr>
              <a:xfrm>
                <a:off x="16670135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23" name="정육면체 1322">
                <a:extLst>
                  <a:ext uri="{FF2B5EF4-FFF2-40B4-BE49-F238E27FC236}">
                    <a16:creationId xmlns:a16="http://schemas.microsoft.com/office/drawing/2014/main" id="{CF4BF79B-9FA8-4586-887C-F9A40ABF8DF9}"/>
                  </a:ext>
                </a:extLst>
              </p:cNvPr>
              <p:cNvSpPr/>
              <p:nvPr/>
            </p:nvSpPr>
            <p:spPr>
              <a:xfrm>
                <a:off x="15584894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24" name="정육면체 1323">
                <a:extLst>
                  <a:ext uri="{FF2B5EF4-FFF2-40B4-BE49-F238E27FC236}">
                    <a16:creationId xmlns:a16="http://schemas.microsoft.com/office/drawing/2014/main" id="{2D865A00-1B47-4C71-8912-1199D1ED1BA1}"/>
                  </a:ext>
                </a:extLst>
              </p:cNvPr>
              <p:cNvSpPr/>
              <p:nvPr/>
            </p:nvSpPr>
            <p:spPr>
              <a:xfrm>
                <a:off x="15834841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25" name="정육면체 1324">
                <a:extLst>
                  <a:ext uri="{FF2B5EF4-FFF2-40B4-BE49-F238E27FC236}">
                    <a16:creationId xmlns:a16="http://schemas.microsoft.com/office/drawing/2014/main" id="{DCB31940-EFB4-4DFD-B86E-AFF0AB65B0D8}"/>
                  </a:ext>
                </a:extLst>
              </p:cNvPr>
              <p:cNvSpPr/>
              <p:nvPr/>
            </p:nvSpPr>
            <p:spPr>
              <a:xfrm>
                <a:off x="16086694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26" name="정육면체 1325">
                <a:extLst>
                  <a:ext uri="{FF2B5EF4-FFF2-40B4-BE49-F238E27FC236}">
                    <a16:creationId xmlns:a16="http://schemas.microsoft.com/office/drawing/2014/main" id="{3003D6FC-D41A-439C-B97B-EC45748ED017}"/>
                  </a:ext>
                </a:extLst>
              </p:cNvPr>
              <p:cNvSpPr/>
              <p:nvPr/>
            </p:nvSpPr>
            <p:spPr>
              <a:xfrm>
                <a:off x="16336642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27" name="정육면체 1326">
                <a:extLst>
                  <a:ext uri="{FF2B5EF4-FFF2-40B4-BE49-F238E27FC236}">
                    <a16:creationId xmlns:a16="http://schemas.microsoft.com/office/drawing/2014/main" id="{24F7C6CD-EF60-435F-8A7E-F450D6370B96}"/>
                  </a:ext>
                </a:extLst>
              </p:cNvPr>
              <p:cNvSpPr/>
              <p:nvPr/>
            </p:nvSpPr>
            <p:spPr>
              <a:xfrm>
                <a:off x="16587643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28" name="정육면체 1327">
                <a:extLst>
                  <a:ext uri="{FF2B5EF4-FFF2-40B4-BE49-F238E27FC236}">
                    <a16:creationId xmlns:a16="http://schemas.microsoft.com/office/drawing/2014/main" id="{EF8EA31B-778C-4D95-AF74-D0A98F5513C9}"/>
                  </a:ext>
                </a:extLst>
              </p:cNvPr>
              <p:cNvSpPr/>
              <p:nvPr/>
            </p:nvSpPr>
            <p:spPr>
              <a:xfrm>
                <a:off x="15584894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29" name="정육면체 1328">
                <a:extLst>
                  <a:ext uri="{FF2B5EF4-FFF2-40B4-BE49-F238E27FC236}">
                    <a16:creationId xmlns:a16="http://schemas.microsoft.com/office/drawing/2014/main" id="{71D978DE-E5F8-43ED-90D2-3B971433D1FE}"/>
                  </a:ext>
                </a:extLst>
              </p:cNvPr>
              <p:cNvSpPr/>
              <p:nvPr/>
            </p:nvSpPr>
            <p:spPr>
              <a:xfrm>
                <a:off x="15834841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30" name="정육면체 1329">
                <a:extLst>
                  <a:ext uri="{FF2B5EF4-FFF2-40B4-BE49-F238E27FC236}">
                    <a16:creationId xmlns:a16="http://schemas.microsoft.com/office/drawing/2014/main" id="{D5A9E2D3-55AB-4C59-9019-59C671ADE1B2}"/>
                  </a:ext>
                </a:extLst>
              </p:cNvPr>
              <p:cNvSpPr/>
              <p:nvPr/>
            </p:nvSpPr>
            <p:spPr>
              <a:xfrm>
                <a:off x="16086694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31" name="정육면체 1330">
                <a:extLst>
                  <a:ext uri="{FF2B5EF4-FFF2-40B4-BE49-F238E27FC236}">
                    <a16:creationId xmlns:a16="http://schemas.microsoft.com/office/drawing/2014/main" id="{7C783D61-7D2F-41B8-9F94-7E52E679331E}"/>
                  </a:ext>
                </a:extLst>
              </p:cNvPr>
              <p:cNvSpPr/>
              <p:nvPr/>
            </p:nvSpPr>
            <p:spPr>
              <a:xfrm>
                <a:off x="16336642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32" name="정육면체 1331">
                <a:extLst>
                  <a:ext uri="{FF2B5EF4-FFF2-40B4-BE49-F238E27FC236}">
                    <a16:creationId xmlns:a16="http://schemas.microsoft.com/office/drawing/2014/main" id="{0FA87E65-BFFF-4FF2-87D9-9B9DCE9B434C}"/>
                  </a:ext>
                </a:extLst>
              </p:cNvPr>
              <p:cNvSpPr/>
              <p:nvPr/>
            </p:nvSpPr>
            <p:spPr>
              <a:xfrm>
                <a:off x="16587643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33" name="정육면체 1332">
                <a:extLst>
                  <a:ext uri="{FF2B5EF4-FFF2-40B4-BE49-F238E27FC236}">
                    <a16:creationId xmlns:a16="http://schemas.microsoft.com/office/drawing/2014/main" id="{3210B1DE-7F7F-4A70-B78F-E5C1C458F9F0}"/>
                  </a:ext>
                </a:extLst>
              </p:cNvPr>
              <p:cNvSpPr/>
              <p:nvPr/>
            </p:nvSpPr>
            <p:spPr>
              <a:xfrm>
                <a:off x="15584894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34" name="정육면체 1333">
                <a:extLst>
                  <a:ext uri="{FF2B5EF4-FFF2-40B4-BE49-F238E27FC236}">
                    <a16:creationId xmlns:a16="http://schemas.microsoft.com/office/drawing/2014/main" id="{37EBD08E-6CB0-4CE7-A421-4DE1F45A4526}"/>
                  </a:ext>
                </a:extLst>
              </p:cNvPr>
              <p:cNvSpPr/>
              <p:nvPr/>
            </p:nvSpPr>
            <p:spPr>
              <a:xfrm>
                <a:off x="15834841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35" name="정육면체 1334">
                <a:extLst>
                  <a:ext uri="{FF2B5EF4-FFF2-40B4-BE49-F238E27FC236}">
                    <a16:creationId xmlns:a16="http://schemas.microsoft.com/office/drawing/2014/main" id="{D35B9A56-A156-404B-B2E4-F6D4B3A68AEF}"/>
                  </a:ext>
                </a:extLst>
              </p:cNvPr>
              <p:cNvSpPr/>
              <p:nvPr/>
            </p:nvSpPr>
            <p:spPr>
              <a:xfrm>
                <a:off x="16086694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36" name="정육면체 1335">
                <a:extLst>
                  <a:ext uri="{FF2B5EF4-FFF2-40B4-BE49-F238E27FC236}">
                    <a16:creationId xmlns:a16="http://schemas.microsoft.com/office/drawing/2014/main" id="{8D126809-F8E7-400C-ABC2-7A62F906973D}"/>
                  </a:ext>
                </a:extLst>
              </p:cNvPr>
              <p:cNvSpPr/>
              <p:nvPr/>
            </p:nvSpPr>
            <p:spPr>
              <a:xfrm>
                <a:off x="16336642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37" name="정육면체 1336">
                <a:extLst>
                  <a:ext uri="{FF2B5EF4-FFF2-40B4-BE49-F238E27FC236}">
                    <a16:creationId xmlns:a16="http://schemas.microsoft.com/office/drawing/2014/main" id="{8912CADD-A6DF-42A0-99CA-58D0E9FA6366}"/>
                  </a:ext>
                </a:extLst>
              </p:cNvPr>
              <p:cNvSpPr/>
              <p:nvPr/>
            </p:nvSpPr>
            <p:spPr>
              <a:xfrm>
                <a:off x="16587643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38" name="정육면체 1337">
                <a:extLst>
                  <a:ext uri="{FF2B5EF4-FFF2-40B4-BE49-F238E27FC236}">
                    <a16:creationId xmlns:a16="http://schemas.microsoft.com/office/drawing/2014/main" id="{7CCA6C79-C27D-4CE5-B308-F006FA56D155}"/>
                  </a:ext>
                </a:extLst>
              </p:cNvPr>
              <p:cNvSpPr/>
              <p:nvPr/>
            </p:nvSpPr>
            <p:spPr>
              <a:xfrm>
                <a:off x="15584894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39" name="정육면체 1338">
                <a:extLst>
                  <a:ext uri="{FF2B5EF4-FFF2-40B4-BE49-F238E27FC236}">
                    <a16:creationId xmlns:a16="http://schemas.microsoft.com/office/drawing/2014/main" id="{1BD63D84-D956-428B-B386-FDD177C0644F}"/>
                  </a:ext>
                </a:extLst>
              </p:cNvPr>
              <p:cNvSpPr/>
              <p:nvPr/>
            </p:nvSpPr>
            <p:spPr>
              <a:xfrm>
                <a:off x="15834841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40" name="정육면체 1339">
                <a:extLst>
                  <a:ext uri="{FF2B5EF4-FFF2-40B4-BE49-F238E27FC236}">
                    <a16:creationId xmlns:a16="http://schemas.microsoft.com/office/drawing/2014/main" id="{CCC691FC-0FA1-4E6A-B385-2074A4F1A04C}"/>
                  </a:ext>
                </a:extLst>
              </p:cNvPr>
              <p:cNvSpPr/>
              <p:nvPr/>
            </p:nvSpPr>
            <p:spPr>
              <a:xfrm>
                <a:off x="16086694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41" name="정육면체 1340">
                <a:extLst>
                  <a:ext uri="{FF2B5EF4-FFF2-40B4-BE49-F238E27FC236}">
                    <a16:creationId xmlns:a16="http://schemas.microsoft.com/office/drawing/2014/main" id="{31774BD6-FDA4-4955-BEDC-686CE8D3A43D}"/>
                  </a:ext>
                </a:extLst>
              </p:cNvPr>
              <p:cNvSpPr/>
              <p:nvPr/>
            </p:nvSpPr>
            <p:spPr>
              <a:xfrm>
                <a:off x="16336642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42" name="정육면체 1341">
                <a:extLst>
                  <a:ext uri="{FF2B5EF4-FFF2-40B4-BE49-F238E27FC236}">
                    <a16:creationId xmlns:a16="http://schemas.microsoft.com/office/drawing/2014/main" id="{BE58A7DF-C547-46E7-9325-868EA8596DA7}"/>
                  </a:ext>
                </a:extLst>
              </p:cNvPr>
              <p:cNvSpPr/>
              <p:nvPr/>
            </p:nvSpPr>
            <p:spPr>
              <a:xfrm>
                <a:off x="16587643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43" name="정육면체 1342">
                <a:extLst>
                  <a:ext uri="{FF2B5EF4-FFF2-40B4-BE49-F238E27FC236}">
                    <a16:creationId xmlns:a16="http://schemas.microsoft.com/office/drawing/2014/main" id="{2CBDB902-30A7-4538-8ABA-A1F33AE4FACB}"/>
                  </a:ext>
                </a:extLst>
              </p:cNvPr>
              <p:cNvSpPr/>
              <p:nvPr/>
            </p:nvSpPr>
            <p:spPr>
              <a:xfrm>
                <a:off x="15584894" y="3797987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44" name="정육면체 1343">
                <a:extLst>
                  <a:ext uri="{FF2B5EF4-FFF2-40B4-BE49-F238E27FC236}">
                    <a16:creationId xmlns:a16="http://schemas.microsoft.com/office/drawing/2014/main" id="{C0FE507C-0198-4492-9B52-47066925163C}"/>
                  </a:ext>
                </a:extLst>
              </p:cNvPr>
              <p:cNvSpPr/>
              <p:nvPr/>
            </p:nvSpPr>
            <p:spPr>
              <a:xfrm>
                <a:off x="15834841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45" name="정육면체 1344">
                <a:extLst>
                  <a:ext uri="{FF2B5EF4-FFF2-40B4-BE49-F238E27FC236}">
                    <a16:creationId xmlns:a16="http://schemas.microsoft.com/office/drawing/2014/main" id="{7CC0AAB8-167F-4C1E-9297-75974412527A}"/>
                  </a:ext>
                </a:extLst>
              </p:cNvPr>
              <p:cNvSpPr/>
              <p:nvPr/>
            </p:nvSpPr>
            <p:spPr>
              <a:xfrm>
                <a:off x="16085106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46" name="정육면체 1345">
                <a:extLst>
                  <a:ext uri="{FF2B5EF4-FFF2-40B4-BE49-F238E27FC236}">
                    <a16:creationId xmlns:a16="http://schemas.microsoft.com/office/drawing/2014/main" id="{17E305A0-4103-44D3-8ACE-9AFEF6FEAFCD}"/>
                  </a:ext>
                </a:extLst>
              </p:cNvPr>
              <p:cNvSpPr/>
              <p:nvPr/>
            </p:nvSpPr>
            <p:spPr>
              <a:xfrm>
                <a:off x="16336642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47" name="정육면체 1346">
                <a:extLst>
                  <a:ext uri="{FF2B5EF4-FFF2-40B4-BE49-F238E27FC236}">
                    <a16:creationId xmlns:a16="http://schemas.microsoft.com/office/drawing/2014/main" id="{91A56658-7A04-4D56-9589-482981059B4D}"/>
                  </a:ext>
                </a:extLst>
              </p:cNvPr>
              <p:cNvSpPr/>
              <p:nvPr/>
            </p:nvSpPr>
            <p:spPr>
              <a:xfrm>
                <a:off x="16587643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48" name="정육면체 1347">
                <a:extLst>
                  <a:ext uri="{FF2B5EF4-FFF2-40B4-BE49-F238E27FC236}">
                    <a16:creationId xmlns:a16="http://schemas.microsoft.com/office/drawing/2014/main" id="{6DC62488-FC1A-437E-8AA3-9EC30B766670}"/>
                  </a:ext>
                </a:extLst>
              </p:cNvPr>
              <p:cNvSpPr/>
              <p:nvPr/>
            </p:nvSpPr>
            <p:spPr>
              <a:xfrm>
                <a:off x="15506018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49" name="정육면체 1348">
                <a:extLst>
                  <a:ext uri="{FF2B5EF4-FFF2-40B4-BE49-F238E27FC236}">
                    <a16:creationId xmlns:a16="http://schemas.microsoft.com/office/drawing/2014/main" id="{68A723F7-ED7E-4072-B7A7-61D18EC3AD78}"/>
                  </a:ext>
                </a:extLst>
              </p:cNvPr>
              <p:cNvSpPr/>
              <p:nvPr/>
            </p:nvSpPr>
            <p:spPr>
              <a:xfrm>
                <a:off x="15755965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50" name="정육면체 1349">
                <a:extLst>
                  <a:ext uri="{FF2B5EF4-FFF2-40B4-BE49-F238E27FC236}">
                    <a16:creationId xmlns:a16="http://schemas.microsoft.com/office/drawing/2014/main" id="{78695D48-AA74-4956-9A3B-4B7C0B93B236}"/>
                  </a:ext>
                </a:extLst>
              </p:cNvPr>
              <p:cNvSpPr/>
              <p:nvPr/>
            </p:nvSpPr>
            <p:spPr>
              <a:xfrm>
                <a:off x="16007818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51" name="정육면체 1350">
                <a:extLst>
                  <a:ext uri="{FF2B5EF4-FFF2-40B4-BE49-F238E27FC236}">
                    <a16:creationId xmlns:a16="http://schemas.microsoft.com/office/drawing/2014/main" id="{D9C84D8B-A18E-4BD9-8704-F1071E0140CD}"/>
                  </a:ext>
                </a:extLst>
              </p:cNvPr>
              <p:cNvSpPr/>
              <p:nvPr/>
            </p:nvSpPr>
            <p:spPr>
              <a:xfrm>
                <a:off x="16257766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52" name="정육면체 1351">
                <a:extLst>
                  <a:ext uri="{FF2B5EF4-FFF2-40B4-BE49-F238E27FC236}">
                    <a16:creationId xmlns:a16="http://schemas.microsoft.com/office/drawing/2014/main" id="{29A9C4EA-85DF-421E-A438-739818D18908}"/>
                  </a:ext>
                </a:extLst>
              </p:cNvPr>
              <p:cNvSpPr/>
              <p:nvPr/>
            </p:nvSpPr>
            <p:spPr>
              <a:xfrm>
                <a:off x="16508767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53" name="정육면체 1352">
                <a:extLst>
                  <a:ext uri="{FF2B5EF4-FFF2-40B4-BE49-F238E27FC236}">
                    <a16:creationId xmlns:a16="http://schemas.microsoft.com/office/drawing/2014/main" id="{03A89B60-B30B-44ED-9673-3730B05E715C}"/>
                  </a:ext>
                </a:extLst>
              </p:cNvPr>
              <p:cNvSpPr/>
              <p:nvPr/>
            </p:nvSpPr>
            <p:spPr>
              <a:xfrm>
                <a:off x="15506018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54" name="정육면체 1353">
                <a:extLst>
                  <a:ext uri="{FF2B5EF4-FFF2-40B4-BE49-F238E27FC236}">
                    <a16:creationId xmlns:a16="http://schemas.microsoft.com/office/drawing/2014/main" id="{476C2EA0-B9DB-448C-8D9F-F9CF3A913A8E}"/>
                  </a:ext>
                </a:extLst>
              </p:cNvPr>
              <p:cNvSpPr/>
              <p:nvPr/>
            </p:nvSpPr>
            <p:spPr>
              <a:xfrm>
                <a:off x="15755965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55" name="정육면체 1354">
                <a:extLst>
                  <a:ext uri="{FF2B5EF4-FFF2-40B4-BE49-F238E27FC236}">
                    <a16:creationId xmlns:a16="http://schemas.microsoft.com/office/drawing/2014/main" id="{155E7067-48F0-49B3-9479-3BACBB355A46}"/>
                  </a:ext>
                </a:extLst>
              </p:cNvPr>
              <p:cNvSpPr/>
              <p:nvPr/>
            </p:nvSpPr>
            <p:spPr>
              <a:xfrm>
                <a:off x="16007818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56" name="정육면체 1355">
                <a:extLst>
                  <a:ext uri="{FF2B5EF4-FFF2-40B4-BE49-F238E27FC236}">
                    <a16:creationId xmlns:a16="http://schemas.microsoft.com/office/drawing/2014/main" id="{A73EA244-6B94-4E9F-A67D-B4EBE7E31755}"/>
                  </a:ext>
                </a:extLst>
              </p:cNvPr>
              <p:cNvSpPr/>
              <p:nvPr/>
            </p:nvSpPr>
            <p:spPr>
              <a:xfrm>
                <a:off x="16257766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57" name="정육면체 1356">
                <a:extLst>
                  <a:ext uri="{FF2B5EF4-FFF2-40B4-BE49-F238E27FC236}">
                    <a16:creationId xmlns:a16="http://schemas.microsoft.com/office/drawing/2014/main" id="{2D203F6E-F436-4AB9-9C8C-8EBAD0DE4783}"/>
                  </a:ext>
                </a:extLst>
              </p:cNvPr>
              <p:cNvSpPr/>
              <p:nvPr/>
            </p:nvSpPr>
            <p:spPr>
              <a:xfrm>
                <a:off x="16508767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58" name="정육면체 1357">
                <a:extLst>
                  <a:ext uri="{FF2B5EF4-FFF2-40B4-BE49-F238E27FC236}">
                    <a16:creationId xmlns:a16="http://schemas.microsoft.com/office/drawing/2014/main" id="{3EA1A65B-8030-4C1F-B464-75BC585B7388}"/>
                  </a:ext>
                </a:extLst>
              </p:cNvPr>
              <p:cNvSpPr/>
              <p:nvPr/>
            </p:nvSpPr>
            <p:spPr>
              <a:xfrm>
                <a:off x="15506018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59" name="정육면체 1358">
                <a:extLst>
                  <a:ext uri="{FF2B5EF4-FFF2-40B4-BE49-F238E27FC236}">
                    <a16:creationId xmlns:a16="http://schemas.microsoft.com/office/drawing/2014/main" id="{475FD580-FF1A-48FE-BD0E-DBAAFB81DFCC}"/>
                  </a:ext>
                </a:extLst>
              </p:cNvPr>
              <p:cNvSpPr/>
              <p:nvPr/>
            </p:nvSpPr>
            <p:spPr>
              <a:xfrm>
                <a:off x="15755965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60" name="정육면체 1359">
                <a:extLst>
                  <a:ext uri="{FF2B5EF4-FFF2-40B4-BE49-F238E27FC236}">
                    <a16:creationId xmlns:a16="http://schemas.microsoft.com/office/drawing/2014/main" id="{FB2AA653-36F0-4A3F-BE1F-546B3F0B6174}"/>
                  </a:ext>
                </a:extLst>
              </p:cNvPr>
              <p:cNvSpPr/>
              <p:nvPr/>
            </p:nvSpPr>
            <p:spPr>
              <a:xfrm>
                <a:off x="16007818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61" name="정육면체 1360">
                <a:extLst>
                  <a:ext uri="{FF2B5EF4-FFF2-40B4-BE49-F238E27FC236}">
                    <a16:creationId xmlns:a16="http://schemas.microsoft.com/office/drawing/2014/main" id="{C3F9F522-B882-4F6D-91E6-3F145DC171FC}"/>
                  </a:ext>
                </a:extLst>
              </p:cNvPr>
              <p:cNvSpPr/>
              <p:nvPr/>
            </p:nvSpPr>
            <p:spPr>
              <a:xfrm>
                <a:off x="16257766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62" name="정육면체 1361">
                <a:extLst>
                  <a:ext uri="{FF2B5EF4-FFF2-40B4-BE49-F238E27FC236}">
                    <a16:creationId xmlns:a16="http://schemas.microsoft.com/office/drawing/2014/main" id="{7831A974-1D8C-45E0-83D0-77A314EFF484}"/>
                  </a:ext>
                </a:extLst>
              </p:cNvPr>
              <p:cNvSpPr/>
              <p:nvPr/>
            </p:nvSpPr>
            <p:spPr>
              <a:xfrm>
                <a:off x="16508767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63" name="정육면체 1362">
                <a:extLst>
                  <a:ext uri="{FF2B5EF4-FFF2-40B4-BE49-F238E27FC236}">
                    <a16:creationId xmlns:a16="http://schemas.microsoft.com/office/drawing/2014/main" id="{99531F2E-649F-43B9-BA63-AD8537DF8CEF}"/>
                  </a:ext>
                </a:extLst>
              </p:cNvPr>
              <p:cNvSpPr/>
              <p:nvPr/>
            </p:nvSpPr>
            <p:spPr>
              <a:xfrm>
                <a:off x="15506018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64" name="정육면체 1363">
                <a:extLst>
                  <a:ext uri="{FF2B5EF4-FFF2-40B4-BE49-F238E27FC236}">
                    <a16:creationId xmlns:a16="http://schemas.microsoft.com/office/drawing/2014/main" id="{64D3D8AE-04F9-42CC-83A8-B53141D85BA0}"/>
                  </a:ext>
                </a:extLst>
              </p:cNvPr>
              <p:cNvSpPr/>
              <p:nvPr/>
            </p:nvSpPr>
            <p:spPr>
              <a:xfrm>
                <a:off x="15755965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65" name="정육면체 1364">
                <a:extLst>
                  <a:ext uri="{FF2B5EF4-FFF2-40B4-BE49-F238E27FC236}">
                    <a16:creationId xmlns:a16="http://schemas.microsoft.com/office/drawing/2014/main" id="{8FF421DE-70BD-4FFD-AD42-A642644A0065}"/>
                  </a:ext>
                </a:extLst>
              </p:cNvPr>
              <p:cNvSpPr/>
              <p:nvPr/>
            </p:nvSpPr>
            <p:spPr>
              <a:xfrm>
                <a:off x="16007818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66" name="정육면체 1365">
                <a:extLst>
                  <a:ext uri="{FF2B5EF4-FFF2-40B4-BE49-F238E27FC236}">
                    <a16:creationId xmlns:a16="http://schemas.microsoft.com/office/drawing/2014/main" id="{65E08946-161F-4743-8423-CEDBCA0EE10F}"/>
                  </a:ext>
                </a:extLst>
              </p:cNvPr>
              <p:cNvSpPr/>
              <p:nvPr/>
            </p:nvSpPr>
            <p:spPr>
              <a:xfrm>
                <a:off x="16257766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67" name="정육면체 1366">
                <a:extLst>
                  <a:ext uri="{FF2B5EF4-FFF2-40B4-BE49-F238E27FC236}">
                    <a16:creationId xmlns:a16="http://schemas.microsoft.com/office/drawing/2014/main" id="{782C8966-D948-41FF-85A6-4D2D4C1F4225}"/>
                  </a:ext>
                </a:extLst>
              </p:cNvPr>
              <p:cNvSpPr/>
              <p:nvPr/>
            </p:nvSpPr>
            <p:spPr>
              <a:xfrm>
                <a:off x="16508767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68" name="정육면체 1367">
                <a:extLst>
                  <a:ext uri="{FF2B5EF4-FFF2-40B4-BE49-F238E27FC236}">
                    <a16:creationId xmlns:a16="http://schemas.microsoft.com/office/drawing/2014/main" id="{B4A1A05E-3D68-4272-AF73-C5AC656A152D}"/>
                  </a:ext>
                </a:extLst>
              </p:cNvPr>
              <p:cNvSpPr/>
              <p:nvPr/>
            </p:nvSpPr>
            <p:spPr>
              <a:xfrm>
                <a:off x="15506018" y="3876259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69" name="정육면체 1368">
                <a:extLst>
                  <a:ext uri="{FF2B5EF4-FFF2-40B4-BE49-F238E27FC236}">
                    <a16:creationId xmlns:a16="http://schemas.microsoft.com/office/drawing/2014/main" id="{D252BAAA-909D-496D-AD93-8E380046FE65}"/>
                  </a:ext>
                </a:extLst>
              </p:cNvPr>
              <p:cNvSpPr/>
              <p:nvPr/>
            </p:nvSpPr>
            <p:spPr>
              <a:xfrm>
                <a:off x="15755965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70" name="정육면체 1369">
                <a:extLst>
                  <a:ext uri="{FF2B5EF4-FFF2-40B4-BE49-F238E27FC236}">
                    <a16:creationId xmlns:a16="http://schemas.microsoft.com/office/drawing/2014/main" id="{6A2ECC85-D30A-406F-9B65-6A1965233B0C}"/>
                  </a:ext>
                </a:extLst>
              </p:cNvPr>
              <p:cNvSpPr/>
              <p:nvPr/>
            </p:nvSpPr>
            <p:spPr>
              <a:xfrm>
                <a:off x="16006230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71" name="정육면체 1370">
                <a:extLst>
                  <a:ext uri="{FF2B5EF4-FFF2-40B4-BE49-F238E27FC236}">
                    <a16:creationId xmlns:a16="http://schemas.microsoft.com/office/drawing/2014/main" id="{64F04D82-7BC5-4F4A-B22B-65F4EAD740DF}"/>
                  </a:ext>
                </a:extLst>
              </p:cNvPr>
              <p:cNvSpPr/>
              <p:nvPr/>
            </p:nvSpPr>
            <p:spPr>
              <a:xfrm>
                <a:off x="16257766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72" name="정육면체 1371">
                <a:extLst>
                  <a:ext uri="{FF2B5EF4-FFF2-40B4-BE49-F238E27FC236}">
                    <a16:creationId xmlns:a16="http://schemas.microsoft.com/office/drawing/2014/main" id="{494B433D-1447-4EFF-90A6-ED02F37EE9E0}"/>
                  </a:ext>
                </a:extLst>
              </p:cNvPr>
              <p:cNvSpPr/>
              <p:nvPr/>
            </p:nvSpPr>
            <p:spPr>
              <a:xfrm>
                <a:off x="16508767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73" name="정육면체 1372">
                <a:extLst>
                  <a:ext uri="{FF2B5EF4-FFF2-40B4-BE49-F238E27FC236}">
                    <a16:creationId xmlns:a16="http://schemas.microsoft.com/office/drawing/2014/main" id="{D0577E2D-3594-4C2C-87D0-985B5DAF71FF}"/>
                  </a:ext>
                </a:extLst>
              </p:cNvPr>
              <p:cNvSpPr/>
              <p:nvPr/>
            </p:nvSpPr>
            <p:spPr>
              <a:xfrm>
                <a:off x="15426516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74" name="정육면체 1373">
                <a:extLst>
                  <a:ext uri="{FF2B5EF4-FFF2-40B4-BE49-F238E27FC236}">
                    <a16:creationId xmlns:a16="http://schemas.microsoft.com/office/drawing/2014/main" id="{72678A06-9DF4-490A-8634-8038C2A1D1DB}"/>
                  </a:ext>
                </a:extLst>
              </p:cNvPr>
              <p:cNvSpPr/>
              <p:nvPr/>
            </p:nvSpPr>
            <p:spPr>
              <a:xfrm>
                <a:off x="15676463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75" name="정육면체 1374">
                <a:extLst>
                  <a:ext uri="{FF2B5EF4-FFF2-40B4-BE49-F238E27FC236}">
                    <a16:creationId xmlns:a16="http://schemas.microsoft.com/office/drawing/2014/main" id="{0A36DAB5-2192-45B0-9584-5E70DB9331DC}"/>
                  </a:ext>
                </a:extLst>
              </p:cNvPr>
              <p:cNvSpPr/>
              <p:nvPr/>
            </p:nvSpPr>
            <p:spPr>
              <a:xfrm>
                <a:off x="15928316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76" name="정육면체 1375">
                <a:extLst>
                  <a:ext uri="{FF2B5EF4-FFF2-40B4-BE49-F238E27FC236}">
                    <a16:creationId xmlns:a16="http://schemas.microsoft.com/office/drawing/2014/main" id="{5EFC4334-FD42-4046-9B6D-9B674B22EFA7}"/>
                  </a:ext>
                </a:extLst>
              </p:cNvPr>
              <p:cNvSpPr/>
              <p:nvPr/>
            </p:nvSpPr>
            <p:spPr>
              <a:xfrm>
                <a:off x="16178264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77" name="정육면체 1376">
                <a:extLst>
                  <a:ext uri="{FF2B5EF4-FFF2-40B4-BE49-F238E27FC236}">
                    <a16:creationId xmlns:a16="http://schemas.microsoft.com/office/drawing/2014/main" id="{23938CD8-F833-4BAD-B1A6-28EEA60E0EFB}"/>
                  </a:ext>
                </a:extLst>
              </p:cNvPr>
              <p:cNvSpPr/>
              <p:nvPr/>
            </p:nvSpPr>
            <p:spPr>
              <a:xfrm>
                <a:off x="16429265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78" name="정육면체 1377">
                <a:extLst>
                  <a:ext uri="{FF2B5EF4-FFF2-40B4-BE49-F238E27FC236}">
                    <a16:creationId xmlns:a16="http://schemas.microsoft.com/office/drawing/2014/main" id="{FEE2F39F-5D0A-492A-A3D2-BD70DF5995D1}"/>
                  </a:ext>
                </a:extLst>
              </p:cNvPr>
              <p:cNvSpPr/>
              <p:nvPr/>
            </p:nvSpPr>
            <p:spPr>
              <a:xfrm>
                <a:off x="15426516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79" name="정육면체 1378">
                <a:extLst>
                  <a:ext uri="{FF2B5EF4-FFF2-40B4-BE49-F238E27FC236}">
                    <a16:creationId xmlns:a16="http://schemas.microsoft.com/office/drawing/2014/main" id="{06192B67-93ED-4F24-8DE4-40EBCEE326CA}"/>
                  </a:ext>
                </a:extLst>
              </p:cNvPr>
              <p:cNvSpPr/>
              <p:nvPr/>
            </p:nvSpPr>
            <p:spPr>
              <a:xfrm>
                <a:off x="15676463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80" name="정육면체 1379">
                <a:extLst>
                  <a:ext uri="{FF2B5EF4-FFF2-40B4-BE49-F238E27FC236}">
                    <a16:creationId xmlns:a16="http://schemas.microsoft.com/office/drawing/2014/main" id="{ADCA7196-9313-4895-9AC5-6BDD20D13844}"/>
                  </a:ext>
                </a:extLst>
              </p:cNvPr>
              <p:cNvSpPr/>
              <p:nvPr/>
            </p:nvSpPr>
            <p:spPr>
              <a:xfrm>
                <a:off x="15928316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81" name="정육면체 1380">
                <a:extLst>
                  <a:ext uri="{FF2B5EF4-FFF2-40B4-BE49-F238E27FC236}">
                    <a16:creationId xmlns:a16="http://schemas.microsoft.com/office/drawing/2014/main" id="{843A6B8F-264F-4202-905B-5BD070D84083}"/>
                  </a:ext>
                </a:extLst>
              </p:cNvPr>
              <p:cNvSpPr/>
              <p:nvPr/>
            </p:nvSpPr>
            <p:spPr>
              <a:xfrm>
                <a:off x="16178264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82" name="정육면체 1381">
                <a:extLst>
                  <a:ext uri="{FF2B5EF4-FFF2-40B4-BE49-F238E27FC236}">
                    <a16:creationId xmlns:a16="http://schemas.microsoft.com/office/drawing/2014/main" id="{1AF7AF6E-AFF6-4D37-B3FC-29F933DE8168}"/>
                  </a:ext>
                </a:extLst>
              </p:cNvPr>
              <p:cNvSpPr/>
              <p:nvPr/>
            </p:nvSpPr>
            <p:spPr>
              <a:xfrm>
                <a:off x="16429265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83" name="정육면체 1382">
                <a:extLst>
                  <a:ext uri="{FF2B5EF4-FFF2-40B4-BE49-F238E27FC236}">
                    <a16:creationId xmlns:a16="http://schemas.microsoft.com/office/drawing/2014/main" id="{30465A23-A66C-4F9D-A600-213EB445C80C}"/>
                  </a:ext>
                </a:extLst>
              </p:cNvPr>
              <p:cNvSpPr/>
              <p:nvPr/>
            </p:nvSpPr>
            <p:spPr>
              <a:xfrm>
                <a:off x="15426516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84" name="정육면체 1383">
                <a:extLst>
                  <a:ext uri="{FF2B5EF4-FFF2-40B4-BE49-F238E27FC236}">
                    <a16:creationId xmlns:a16="http://schemas.microsoft.com/office/drawing/2014/main" id="{F3C67EC1-1253-4CAB-8A9B-6541AD884217}"/>
                  </a:ext>
                </a:extLst>
              </p:cNvPr>
              <p:cNvSpPr/>
              <p:nvPr/>
            </p:nvSpPr>
            <p:spPr>
              <a:xfrm>
                <a:off x="15676463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85" name="정육면체 1384">
                <a:extLst>
                  <a:ext uri="{FF2B5EF4-FFF2-40B4-BE49-F238E27FC236}">
                    <a16:creationId xmlns:a16="http://schemas.microsoft.com/office/drawing/2014/main" id="{8306BC94-990E-46DC-8F5D-21B221219B47}"/>
                  </a:ext>
                </a:extLst>
              </p:cNvPr>
              <p:cNvSpPr/>
              <p:nvPr/>
            </p:nvSpPr>
            <p:spPr>
              <a:xfrm>
                <a:off x="15928316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86" name="정육면체 1385">
                <a:extLst>
                  <a:ext uri="{FF2B5EF4-FFF2-40B4-BE49-F238E27FC236}">
                    <a16:creationId xmlns:a16="http://schemas.microsoft.com/office/drawing/2014/main" id="{7DB0ABAA-7947-4326-B473-0249A4BF8B88}"/>
                  </a:ext>
                </a:extLst>
              </p:cNvPr>
              <p:cNvSpPr/>
              <p:nvPr/>
            </p:nvSpPr>
            <p:spPr>
              <a:xfrm>
                <a:off x="16178264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87" name="정육면체 1386">
                <a:extLst>
                  <a:ext uri="{FF2B5EF4-FFF2-40B4-BE49-F238E27FC236}">
                    <a16:creationId xmlns:a16="http://schemas.microsoft.com/office/drawing/2014/main" id="{F7940D5A-44CD-4FD8-9456-AAC68BBF7FDA}"/>
                  </a:ext>
                </a:extLst>
              </p:cNvPr>
              <p:cNvSpPr/>
              <p:nvPr/>
            </p:nvSpPr>
            <p:spPr>
              <a:xfrm>
                <a:off x="16429265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88" name="정육면체 1387">
                <a:extLst>
                  <a:ext uri="{FF2B5EF4-FFF2-40B4-BE49-F238E27FC236}">
                    <a16:creationId xmlns:a16="http://schemas.microsoft.com/office/drawing/2014/main" id="{DB04331E-0BAE-4C3E-B2F1-E91457C6E59B}"/>
                  </a:ext>
                </a:extLst>
              </p:cNvPr>
              <p:cNvSpPr/>
              <p:nvPr/>
            </p:nvSpPr>
            <p:spPr>
              <a:xfrm>
                <a:off x="15426516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89" name="정육면체 1388">
                <a:extLst>
                  <a:ext uri="{FF2B5EF4-FFF2-40B4-BE49-F238E27FC236}">
                    <a16:creationId xmlns:a16="http://schemas.microsoft.com/office/drawing/2014/main" id="{F2BF3A2E-5787-47EC-AF53-8CA8BCBD0F87}"/>
                  </a:ext>
                </a:extLst>
              </p:cNvPr>
              <p:cNvSpPr/>
              <p:nvPr/>
            </p:nvSpPr>
            <p:spPr>
              <a:xfrm>
                <a:off x="15676463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90" name="정육면체 1389">
                <a:extLst>
                  <a:ext uri="{FF2B5EF4-FFF2-40B4-BE49-F238E27FC236}">
                    <a16:creationId xmlns:a16="http://schemas.microsoft.com/office/drawing/2014/main" id="{577B101B-A69F-446C-A1C8-B79F0695AA74}"/>
                  </a:ext>
                </a:extLst>
              </p:cNvPr>
              <p:cNvSpPr/>
              <p:nvPr/>
            </p:nvSpPr>
            <p:spPr>
              <a:xfrm>
                <a:off x="15928316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91" name="정육면체 1390">
                <a:extLst>
                  <a:ext uri="{FF2B5EF4-FFF2-40B4-BE49-F238E27FC236}">
                    <a16:creationId xmlns:a16="http://schemas.microsoft.com/office/drawing/2014/main" id="{720ADCF0-C1C5-4086-AE99-86220AC3A26C}"/>
                  </a:ext>
                </a:extLst>
              </p:cNvPr>
              <p:cNvSpPr/>
              <p:nvPr/>
            </p:nvSpPr>
            <p:spPr>
              <a:xfrm>
                <a:off x="16178264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92" name="정육면체 1391">
                <a:extLst>
                  <a:ext uri="{FF2B5EF4-FFF2-40B4-BE49-F238E27FC236}">
                    <a16:creationId xmlns:a16="http://schemas.microsoft.com/office/drawing/2014/main" id="{F5F732FF-CCF1-43CD-B681-BAE986A5EE57}"/>
                  </a:ext>
                </a:extLst>
              </p:cNvPr>
              <p:cNvSpPr/>
              <p:nvPr/>
            </p:nvSpPr>
            <p:spPr>
              <a:xfrm>
                <a:off x="16429265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93" name="정육면체 1392">
                <a:extLst>
                  <a:ext uri="{FF2B5EF4-FFF2-40B4-BE49-F238E27FC236}">
                    <a16:creationId xmlns:a16="http://schemas.microsoft.com/office/drawing/2014/main" id="{58249290-ACAF-42D4-938F-B3C5BD6FA187}"/>
                  </a:ext>
                </a:extLst>
              </p:cNvPr>
              <p:cNvSpPr/>
              <p:nvPr/>
            </p:nvSpPr>
            <p:spPr>
              <a:xfrm>
                <a:off x="15426516" y="3953965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94" name="정육면체 1393">
                <a:extLst>
                  <a:ext uri="{FF2B5EF4-FFF2-40B4-BE49-F238E27FC236}">
                    <a16:creationId xmlns:a16="http://schemas.microsoft.com/office/drawing/2014/main" id="{729ED605-CAB0-4C45-BCDE-9A6416639E42}"/>
                  </a:ext>
                </a:extLst>
              </p:cNvPr>
              <p:cNvSpPr/>
              <p:nvPr/>
            </p:nvSpPr>
            <p:spPr>
              <a:xfrm>
                <a:off x="15676463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95" name="정육면체 1394">
                <a:extLst>
                  <a:ext uri="{FF2B5EF4-FFF2-40B4-BE49-F238E27FC236}">
                    <a16:creationId xmlns:a16="http://schemas.microsoft.com/office/drawing/2014/main" id="{02343227-9688-4D7E-A7CE-09AC225B9C63}"/>
                  </a:ext>
                </a:extLst>
              </p:cNvPr>
              <p:cNvSpPr/>
              <p:nvPr/>
            </p:nvSpPr>
            <p:spPr>
              <a:xfrm>
                <a:off x="15926728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96" name="정육면체 1395">
                <a:extLst>
                  <a:ext uri="{FF2B5EF4-FFF2-40B4-BE49-F238E27FC236}">
                    <a16:creationId xmlns:a16="http://schemas.microsoft.com/office/drawing/2014/main" id="{6FF1E7C9-3A61-4C46-95D3-CF91BF19F6DD}"/>
                  </a:ext>
                </a:extLst>
              </p:cNvPr>
              <p:cNvSpPr/>
              <p:nvPr/>
            </p:nvSpPr>
            <p:spPr>
              <a:xfrm>
                <a:off x="16178264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97" name="정육면체 1396">
                <a:extLst>
                  <a:ext uri="{FF2B5EF4-FFF2-40B4-BE49-F238E27FC236}">
                    <a16:creationId xmlns:a16="http://schemas.microsoft.com/office/drawing/2014/main" id="{95FCCE81-45A4-4C98-B73F-5FABC52E84AC}"/>
                  </a:ext>
                </a:extLst>
              </p:cNvPr>
              <p:cNvSpPr/>
              <p:nvPr/>
            </p:nvSpPr>
            <p:spPr>
              <a:xfrm>
                <a:off x="16429265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98" name="정육면체 1397">
                <a:extLst>
                  <a:ext uri="{FF2B5EF4-FFF2-40B4-BE49-F238E27FC236}">
                    <a16:creationId xmlns:a16="http://schemas.microsoft.com/office/drawing/2014/main" id="{BE2D8374-D7C8-4687-929A-125721E2AE76}"/>
                  </a:ext>
                </a:extLst>
              </p:cNvPr>
              <p:cNvSpPr/>
              <p:nvPr/>
            </p:nvSpPr>
            <p:spPr>
              <a:xfrm>
                <a:off x="15343647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399" name="정육면체 1398">
                <a:extLst>
                  <a:ext uri="{FF2B5EF4-FFF2-40B4-BE49-F238E27FC236}">
                    <a16:creationId xmlns:a16="http://schemas.microsoft.com/office/drawing/2014/main" id="{78F61F54-9D62-4237-BACB-63F938C68CFB}"/>
                  </a:ext>
                </a:extLst>
              </p:cNvPr>
              <p:cNvSpPr/>
              <p:nvPr/>
            </p:nvSpPr>
            <p:spPr>
              <a:xfrm>
                <a:off x="15593594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00" name="정육면체 1399">
                <a:extLst>
                  <a:ext uri="{FF2B5EF4-FFF2-40B4-BE49-F238E27FC236}">
                    <a16:creationId xmlns:a16="http://schemas.microsoft.com/office/drawing/2014/main" id="{67504F5C-8FB4-440D-8231-066CA97E85BF}"/>
                  </a:ext>
                </a:extLst>
              </p:cNvPr>
              <p:cNvSpPr/>
              <p:nvPr/>
            </p:nvSpPr>
            <p:spPr>
              <a:xfrm>
                <a:off x="15845447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01" name="정육면체 1400">
                <a:extLst>
                  <a:ext uri="{FF2B5EF4-FFF2-40B4-BE49-F238E27FC236}">
                    <a16:creationId xmlns:a16="http://schemas.microsoft.com/office/drawing/2014/main" id="{3A277002-5F06-40F8-A3D0-0B1D983D46A5}"/>
                  </a:ext>
                </a:extLst>
              </p:cNvPr>
              <p:cNvSpPr/>
              <p:nvPr/>
            </p:nvSpPr>
            <p:spPr>
              <a:xfrm>
                <a:off x="16095395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02" name="정육면체 1401">
                <a:extLst>
                  <a:ext uri="{FF2B5EF4-FFF2-40B4-BE49-F238E27FC236}">
                    <a16:creationId xmlns:a16="http://schemas.microsoft.com/office/drawing/2014/main" id="{21D4A6CC-BECB-4792-B3B3-8DBAC4ECDE45}"/>
                  </a:ext>
                </a:extLst>
              </p:cNvPr>
              <p:cNvSpPr/>
              <p:nvPr/>
            </p:nvSpPr>
            <p:spPr>
              <a:xfrm>
                <a:off x="16346396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03" name="정육면체 1402">
                <a:extLst>
                  <a:ext uri="{FF2B5EF4-FFF2-40B4-BE49-F238E27FC236}">
                    <a16:creationId xmlns:a16="http://schemas.microsoft.com/office/drawing/2014/main" id="{C0455179-4E08-4612-8BFB-DB863A71F69C}"/>
                  </a:ext>
                </a:extLst>
              </p:cNvPr>
              <p:cNvSpPr/>
              <p:nvPr/>
            </p:nvSpPr>
            <p:spPr>
              <a:xfrm>
                <a:off x="15343647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04" name="정육면체 1403">
                <a:extLst>
                  <a:ext uri="{FF2B5EF4-FFF2-40B4-BE49-F238E27FC236}">
                    <a16:creationId xmlns:a16="http://schemas.microsoft.com/office/drawing/2014/main" id="{6CAF5145-092B-4B7E-AF13-BF8FE35B149E}"/>
                  </a:ext>
                </a:extLst>
              </p:cNvPr>
              <p:cNvSpPr/>
              <p:nvPr/>
            </p:nvSpPr>
            <p:spPr>
              <a:xfrm>
                <a:off x="15593594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05" name="정육면체 1404">
                <a:extLst>
                  <a:ext uri="{FF2B5EF4-FFF2-40B4-BE49-F238E27FC236}">
                    <a16:creationId xmlns:a16="http://schemas.microsoft.com/office/drawing/2014/main" id="{7EDAD991-5C5A-4506-AE65-E93E6A5B5CCD}"/>
                  </a:ext>
                </a:extLst>
              </p:cNvPr>
              <p:cNvSpPr/>
              <p:nvPr/>
            </p:nvSpPr>
            <p:spPr>
              <a:xfrm>
                <a:off x="15845447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06" name="정육면체 1405">
                <a:extLst>
                  <a:ext uri="{FF2B5EF4-FFF2-40B4-BE49-F238E27FC236}">
                    <a16:creationId xmlns:a16="http://schemas.microsoft.com/office/drawing/2014/main" id="{781433CF-1860-4FBD-9B02-2FD1B83863B6}"/>
                  </a:ext>
                </a:extLst>
              </p:cNvPr>
              <p:cNvSpPr/>
              <p:nvPr/>
            </p:nvSpPr>
            <p:spPr>
              <a:xfrm>
                <a:off x="16095395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07" name="정육면체 1406">
                <a:extLst>
                  <a:ext uri="{FF2B5EF4-FFF2-40B4-BE49-F238E27FC236}">
                    <a16:creationId xmlns:a16="http://schemas.microsoft.com/office/drawing/2014/main" id="{53F2E576-7DB9-4152-84B4-316BB95BBA60}"/>
                  </a:ext>
                </a:extLst>
              </p:cNvPr>
              <p:cNvSpPr/>
              <p:nvPr/>
            </p:nvSpPr>
            <p:spPr>
              <a:xfrm>
                <a:off x="16346396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08" name="정육면체 1407">
                <a:extLst>
                  <a:ext uri="{FF2B5EF4-FFF2-40B4-BE49-F238E27FC236}">
                    <a16:creationId xmlns:a16="http://schemas.microsoft.com/office/drawing/2014/main" id="{7BB8F1AD-4035-4512-A730-EA08E01F4F45}"/>
                  </a:ext>
                </a:extLst>
              </p:cNvPr>
              <p:cNvSpPr/>
              <p:nvPr/>
            </p:nvSpPr>
            <p:spPr>
              <a:xfrm>
                <a:off x="15343647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09" name="정육면체 1408">
                <a:extLst>
                  <a:ext uri="{FF2B5EF4-FFF2-40B4-BE49-F238E27FC236}">
                    <a16:creationId xmlns:a16="http://schemas.microsoft.com/office/drawing/2014/main" id="{00CBA125-4F92-4386-81E6-05591A9AE508}"/>
                  </a:ext>
                </a:extLst>
              </p:cNvPr>
              <p:cNvSpPr/>
              <p:nvPr/>
            </p:nvSpPr>
            <p:spPr>
              <a:xfrm>
                <a:off x="15593594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10" name="정육면체 1409">
                <a:extLst>
                  <a:ext uri="{FF2B5EF4-FFF2-40B4-BE49-F238E27FC236}">
                    <a16:creationId xmlns:a16="http://schemas.microsoft.com/office/drawing/2014/main" id="{A72DA7A1-F0C3-4CB8-925D-D7DC9D6400DF}"/>
                  </a:ext>
                </a:extLst>
              </p:cNvPr>
              <p:cNvSpPr/>
              <p:nvPr/>
            </p:nvSpPr>
            <p:spPr>
              <a:xfrm>
                <a:off x="15845447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11" name="정육면체 1410">
                <a:extLst>
                  <a:ext uri="{FF2B5EF4-FFF2-40B4-BE49-F238E27FC236}">
                    <a16:creationId xmlns:a16="http://schemas.microsoft.com/office/drawing/2014/main" id="{60BB2B2B-B4ED-413F-B184-ABD9A213387D}"/>
                  </a:ext>
                </a:extLst>
              </p:cNvPr>
              <p:cNvSpPr/>
              <p:nvPr/>
            </p:nvSpPr>
            <p:spPr>
              <a:xfrm>
                <a:off x="16095395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12" name="정육면체 1411">
                <a:extLst>
                  <a:ext uri="{FF2B5EF4-FFF2-40B4-BE49-F238E27FC236}">
                    <a16:creationId xmlns:a16="http://schemas.microsoft.com/office/drawing/2014/main" id="{594DD493-D794-49C8-8F16-C3D644CA8E86}"/>
                  </a:ext>
                </a:extLst>
              </p:cNvPr>
              <p:cNvSpPr/>
              <p:nvPr/>
            </p:nvSpPr>
            <p:spPr>
              <a:xfrm>
                <a:off x="16346396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13" name="정육면체 1412">
                <a:extLst>
                  <a:ext uri="{FF2B5EF4-FFF2-40B4-BE49-F238E27FC236}">
                    <a16:creationId xmlns:a16="http://schemas.microsoft.com/office/drawing/2014/main" id="{77153663-71CC-42E1-AD5A-C0B8FA152261}"/>
                  </a:ext>
                </a:extLst>
              </p:cNvPr>
              <p:cNvSpPr/>
              <p:nvPr/>
            </p:nvSpPr>
            <p:spPr>
              <a:xfrm>
                <a:off x="15343647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14" name="정육면체 1413">
                <a:extLst>
                  <a:ext uri="{FF2B5EF4-FFF2-40B4-BE49-F238E27FC236}">
                    <a16:creationId xmlns:a16="http://schemas.microsoft.com/office/drawing/2014/main" id="{F3DF3CB1-4882-413D-9918-C915B0DB78BB}"/>
                  </a:ext>
                </a:extLst>
              </p:cNvPr>
              <p:cNvSpPr/>
              <p:nvPr/>
            </p:nvSpPr>
            <p:spPr>
              <a:xfrm>
                <a:off x="15593594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15" name="정육면체 1414">
                <a:extLst>
                  <a:ext uri="{FF2B5EF4-FFF2-40B4-BE49-F238E27FC236}">
                    <a16:creationId xmlns:a16="http://schemas.microsoft.com/office/drawing/2014/main" id="{19F46E88-9DA4-4C9A-8A77-8C567A4279A3}"/>
                  </a:ext>
                </a:extLst>
              </p:cNvPr>
              <p:cNvSpPr/>
              <p:nvPr/>
            </p:nvSpPr>
            <p:spPr>
              <a:xfrm>
                <a:off x="15845447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16" name="정육면체 1415">
                <a:extLst>
                  <a:ext uri="{FF2B5EF4-FFF2-40B4-BE49-F238E27FC236}">
                    <a16:creationId xmlns:a16="http://schemas.microsoft.com/office/drawing/2014/main" id="{4B8920D4-4FBA-415F-94DC-B38D7F6C5AF5}"/>
                  </a:ext>
                </a:extLst>
              </p:cNvPr>
              <p:cNvSpPr/>
              <p:nvPr/>
            </p:nvSpPr>
            <p:spPr>
              <a:xfrm>
                <a:off x="16095395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17" name="정육면체 1416">
                <a:extLst>
                  <a:ext uri="{FF2B5EF4-FFF2-40B4-BE49-F238E27FC236}">
                    <a16:creationId xmlns:a16="http://schemas.microsoft.com/office/drawing/2014/main" id="{B0B06025-5302-4DA3-9DE1-AE92DF49DBD4}"/>
                  </a:ext>
                </a:extLst>
              </p:cNvPr>
              <p:cNvSpPr/>
              <p:nvPr/>
            </p:nvSpPr>
            <p:spPr>
              <a:xfrm>
                <a:off x="16346396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18" name="정육면체 1417">
                <a:extLst>
                  <a:ext uri="{FF2B5EF4-FFF2-40B4-BE49-F238E27FC236}">
                    <a16:creationId xmlns:a16="http://schemas.microsoft.com/office/drawing/2014/main" id="{0F67B7AF-9DD8-4A8F-9D86-D508C1DC8D89}"/>
                  </a:ext>
                </a:extLst>
              </p:cNvPr>
              <p:cNvSpPr/>
              <p:nvPr/>
            </p:nvSpPr>
            <p:spPr>
              <a:xfrm>
                <a:off x="15343647" y="4034641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19" name="정육면체 1418">
                <a:extLst>
                  <a:ext uri="{FF2B5EF4-FFF2-40B4-BE49-F238E27FC236}">
                    <a16:creationId xmlns:a16="http://schemas.microsoft.com/office/drawing/2014/main" id="{E1F1FC32-53E2-4A24-AB39-8FBB2E1E2A36}"/>
                  </a:ext>
                </a:extLst>
              </p:cNvPr>
              <p:cNvSpPr/>
              <p:nvPr/>
            </p:nvSpPr>
            <p:spPr>
              <a:xfrm>
                <a:off x="15593594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20" name="정육면체 1419">
                <a:extLst>
                  <a:ext uri="{FF2B5EF4-FFF2-40B4-BE49-F238E27FC236}">
                    <a16:creationId xmlns:a16="http://schemas.microsoft.com/office/drawing/2014/main" id="{57644DE0-A602-4BBB-8BE0-02E25B0E7A79}"/>
                  </a:ext>
                </a:extLst>
              </p:cNvPr>
              <p:cNvSpPr/>
              <p:nvPr/>
            </p:nvSpPr>
            <p:spPr>
              <a:xfrm>
                <a:off x="15843859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21" name="정육면체 1420">
                <a:extLst>
                  <a:ext uri="{FF2B5EF4-FFF2-40B4-BE49-F238E27FC236}">
                    <a16:creationId xmlns:a16="http://schemas.microsoft.com/office/drawing/2014/main" id="{94BA7878-C81F-4DD1-A56C-C1FD543CB182}"/>
                  </a:ext>
                </a:extLst>
              </p:cNvPr>
              <p:cNvSpPr/>
              <p:nvPr/>
            </p:nvSpPr>
            <p:spPr>
              <a:xfrm>
                <a:off x="16095395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22" name="정육면체 1421">
                <a:extLst>
                  <a:ext uri="{FF2B5EF4-FFF2-40B4-BE49-F238E27FC236}">
                    <a16:creationId xmlns:a16="http://schemas.microsoft.com/office/drawing/2014/main" id="{ECA6FEC7-C7FE-4F80-A3CE-9818A1200899}"/>
                  </a:ext>
                </a:extLst>
              </p:cNvPr>
              <p:cNvSpPr/>
              <p:nvPr/>
            </p:nvSpPr>
            <p:spPr>
              <a:xfrm>
                <a:off x="16346396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23" name="정육면체 1422">
                <a:extLst>
                  <a:ext uri="{FF2B5EF4-FFF2-40B4-BE49-F238E27FC236}">
                    <a16:creationId xmlns:a16="http://schemas.microsoft.com/office/drawing/2014/main" id="{6D641B3C-7629-4DDD-AEFD-2DA1CBB0865E}"/>
                  </a:ext>
                </a:extLst>
              </p:cNvPr>
              <p:cNvSpPr/>
              <p:nvPr/>
            </p:nvSpPr>
            <p:spPr>
              <a:xfrm>
                <a:off x="15261942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24" name="정육면체 1423">
                <a:extLst>
                  <a:ext uri="{FF2B5EF4-FFF2-40B4-BE49-F238E27FC236}">
                    <a16:creationId xmlns:a16="http://schemas.microsoft.com/office/drawing/2014/main" id="{29412DAB-4781-4F2A-8C57-3FEDA1DCAC53}"/>
                  </a:ext>
                </a:extLst>
              </p:cNvPr>
              <p:cNvSpPr/>
              <p:nvPr/>
            </p:nvSpPr>
            <p:spPr>
              <a:xfrm>
                <a:off x="15511889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25" name="정육면체 1424">
                <a:extLst>
                  <a:ext uri="{FF2B5EF4-FFF2-40B4-BE49-F238E27FC236}">
                    <a16:creationId xmlns:a16="http://schemas.microsoft.com/office/drawing/2014/main" id="{9CCB7056-3BF9-4325-AA30-E81FD02A5496}"/>
                  </a:ext>
                </a:extLst>
              </p:cNvPr>
              <p:cNvSpPr/>
              <p:nvPr/>
            </p:nvSpPr>
            <p:spPr>
              <a:xfrm>
                <a:off x="15763742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26" name="정육면체 1425">
                <a:extLst>
                  <a:ext uri="{FF2B5EF4-FFF2-40B4-BE49-F238E27FC236}">
                    <a16:creationId xmlns:a16="http://schemas.microsoft.com/office/drawing/2014/main" id="{8CDA3F36-50C0-4661-9070-BAA6A20BF43D}"/>
                  </a:ext>
                </a:extLst>
              </p:cNvPr>
              <p:cNvSpPr/>
              <p:nvPr/>
            </p:nvSpPr>
            <p:spPr>
              <a:xfrm>
                <a:off x="16013690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27" name="정육면체 1426">
                <a:extLst>
                  <a:ext uri="{FF2B5EF4-FFF2-40B4-BE49-F238E27FC236}">
                    <a16:creationId xmlns:a16="http://schemas.microsoft.com/office/drawing/2014/main" id="{D3F3ECF4-99ED-4AE6-B680-EEE9CE27EC61}"/>
                  </a:ext>
                </a:extLst>
              </p:cNvPr>
              <p:cNvSpPr/>
              <p:nvPr/>
            </p:nvSpPr>
            <p:spPr>
              <a:xfrm>
                <a:off x="16264691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28" name="정육면체 1427">
                <a:extLst>
                  <a:ext uri="{FF2B5EF4-FFF2-40B4-BE49-F238E27FC236}">
                    <a16:creationId xmlns:a16="http://schemas.microsoft.com/office/drawing/2014/main" id="{0829915E-9367-4D07-A198-C1494CE6E95E}"/>
                  </a:ext>
                </a:extLst>
              </p:cNvPr>
              <p:cNvSpPr/>
              <p:nvPr/>
            </p:nvSpPr>
            <p:spPr>
              <a:xfrm>
                <a:off x="15261942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29" name="정육면체 1428">
                <a:extLst>
                  <a:ext uri="{FF2B5EF4-FFF2-40B4-BE49-F238E27FC236}">
                    <a16:creationId xmlns:a16="http://schemas.microsoft.com/office/drawing/2014/main" id="{D8A34222-1BCF-4472-A8EF-66C56A5FB207}"/>
                  </a:ext>
                </a:extLst>
              </p:cNvPr>
              <p:cNvSpPr/>
              <p:nvPr/>
            </p:nvSpPr>
            <p:spPr>
              <a:xfrm>
                <a:off x="15511889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30" name="정육면체 1429">
                <a:extLst>
                  <a:ext uri="{FF2B5EF4-FFF2-40B4-BE49-F238E27FC236}">
                    <a16:creationId xmlns:a16="http://schemas.microsoft.com/office/drawing/2014/main" id="{18A7E423-7CD4-4703-98E5-3742C69BD37F}"/>
                  </a:ext>
                </a:extLst>
              </p:cNvPr>
              <p:cNvSpPr/>
              <p:nvPr/>
            </p:nvSpPr>
            <p:spPr>
              <a:xfrm>
                <a:off x="15763742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31" name="정육면체 1430">
                <a:extLst>
                  <a:ext uri="{FF2B5EF4-FFF2-40B4-BE49-F238E27FC236}">
                    <a16:creationId xmlns:a16="http://schemas.microsoft.com/office/drawing/2014/main" id="{9D952C7B-6BBD-4932-90A5-47A849678CA6}"/>
                  </a:ext>
                </a:extLst>
              </p:cNvPr>
              <p:cNvSpPr/>
              <p:nvPr/>
            </p:nvSpPr>
            <p:spPr>
              <a:xfrm>
                <a:off x="16013690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32" name="정육면체 1431">
                <a:extLst>
                  <a:ext uri="{FF2B5EF4-FFF2-40B4-BE49-F238E27FC236}">
                    <a16:creationId xmlns:a16="http://schemas.microsoft.com/office/drawing/2014/main" id="{4F446320-6C73-40E4-B65F-5591018B2397}"/>
                  </a:ext>
                </a:extLst>
              </p:cNvPr>
              <p:cNvSpPr/>
              <p:nvPr/>
            </p:nvSpPr>
            <p:spPr>
              <a:xfrm>
                <a:off x="16264691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33" name="정육면체 1432">
                <a:extLst>
                  <a:ext uri="{FF2B5EF4-FFF2-40B4-BE49-F238E27FC236}">
                    <a16:creationId xmlns:a16="http://schemas.microsoft.com/office/drawing/2014/main" id="{7A80ECF8-2762-42F9-93F3-698BA8E481C7}"/>
                  </a:ext>
                </a:extLst>
              </p:cNvPr>
              <p:cNvSpPr/>
              <p:nvPr/>
            </p:nvSpPr>
            <p:spPr>
              <a:xfrm>
                <a:off x="15261942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34" name="정육면체 1433">
                <a:extLst>
                  <a:ext uri="{FF2B5EF4-FFF2-40B4-BE49-F238E27FC236}">
                    <a16:creationId xmlns:a16="http://schemas.microsoft.com/office/drawing/2014/main" id="{0DFBB6F9-2E5D-41AB-B55E-82FA7B352A9B}"/>
                  </a:ext>
                </a:extLst>
              </p:cNvPr>
              <p:cNvSpPr/>
              <p:nvPr/>
            </p:nvSpPr>
            <p:spPr>
              <a:xfrm>
                <a:off x="15511889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35" name="정육면체 1434">
                <a:extLst>
                  <a:ext uri="{FF2B5EF4-FFF2-40B4-BE49-F238E27FC236}">
                    <a16:creationId xmlns:a16="http://schemas.microsoft.com/office/drawing/2014/main" id="{DDEA795D-FF26-49EB-83AC-9FD4B801CBAF}"/>
                  </a:ext>
                </a:extLst>
              </p:cNvPr>
              <p:cNvSpPr/>
              <p:nvPr/>
            </p:nvSpPr>
            <p:spPr>
              <a:xfrm>
                <a:off x="15763742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36" name="정육면체 1435">
                <a:extLst>
                  <a:ext uri="{FF2B5EF4-FFF2-40B4-BE49-F238E27FC236}">
                    <a16:creationId xmlns:a16="http://schemas.microsoft.com/office/drawing/2014/main" id="{30B90B8B-70B1-484C-B831-1B0D5638180F}"/>
                  </a:ext>
                </a:extLst>
              </p:cNvPr>
              <p:cNvSpPr/>
              <p:nvPr/>
            </p:nvSpPr>
            <p:spPr>
              <a:xfrm>
                <a:off x="16013690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37" name="정육면체 1436">
                <a:extLst>
                  <a:ext uri="{FF2B5EF4-FFF2-40B4-BE49-F238E27FC236}">
                    <a16:creationId xmlns:a16="http://schemas.microsoft.com/office/drawing/2014/main" id="{B7A84ED5-11D3-49D2-88C4-5DE2C1BC46C3}"/>
                  </a:ext>
                </a:extLst>
              </p:cNvPr>
              <p:cNvSpPr/>
              <p:nvPr/>
            </p:nvSpPr>
            <p:spPr>
              <a:xfrm>
                <a:off x="16264691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38" name="정육면체 1437">
                <a:extLst>
                  <a:ext uri="{FF2B5EF4-FFF2-40B4-BE49-F238E27FC236}">
                    <a16:creationId xmlns:a16="http://schemas.microsoft.com/office/drawing/2014/main" id="{51AD961D-8A1C-4282-A6D2-ADA13B13A98E}"/>
                  </a:ext>
                </a:extLst>
              </p:cNvPr>
              <p:cNvSpPr/>
              <p:nvPr/>
            </p:nvSpPr>
            <p:spPr>
              <a:xfrm>
                <a:off x="15261942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39" name="정육면체 1438">
                <a:extLst>
                  <a:ext uri="{FF2B5EF4-FFF2-40B4-BE49-F238E27FC236}">
                    <a16:creationId xmlns:a16="http://schemas.microsoft.com/office/drawing/2014/main" id="{5564D2F0-BBDF-49C8-8417-ED8584BABB48}"/>
                  </a:ext>
                </a:extLst>
              </p:cNvPr>
              <p:cNvSpPr/>
              <p:nvPr/>
            </p:nvSpPr>
            <p:spPr>
              <a:xfrm>
                <a:off x="15511889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40" name="정육면체 1439">
                <a:extLst>
                  <a:ext uri="{FF2B5EF4-FFF2-40B4-BE49-F238E27FC236}">
                    <a16:creationId xmlns:a16="http://schemas.microsoft.com/office/drawing/2014/main" id="{C01525B1-81F8-4FC3-BB83-3F483A2B0FDA}"/>
                  </a:ext>
                </a:extLst>
              </p:cNvPr>
              <p:cNvSpPr/>
              <p:nvPr/>
            </p:nvSpPr>
            <p:spPr>
              <a:xfrm>
                <a:off x="15763742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41" name="정육면체 1440">
                <a:extLst>
                  <a:ext uri="{FF2B5EF4-FFF2-40B4-BE49-F238E27FC236}">
                    <a16:creationId xmlns:a16="http://schemas.microsoft.com/office/drawing/2014/main" id="{B658268C-CC11-4ED1-A46D-3D91021BBB52}"/>
                  </a:ext>
                </a:extLst>
              </p:cNvPr>
              <p:cNvSpPr/>
              <p:nvPr/>
            </p:nvSpPr>
            <p:spPr>
              <a:xfrm>
                <a:off x="16013690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42" name="정육면체 1441">
                <a:extLst>
                  <a:ext uri="{FF2B5EF4-FFF2-40B4-BE49-F238E27FC236}">
                    <a16:creationId xmlns:a16="http://schemas.microsoft.com/office/drawing/2014/main" id="{4566EC66-D81C-4AAD-B518-256CECD3048B}"/>
                  </a:ext>
                </a:extLst>
              </p:cNvPr>
              <p:cNvSpPr/>
              <p:nvPr/>
            </p:nvSpPr>
            <p:spPr>
              <a:xfrm>
                <a:off x="16264691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43" name="정육면체 1442">
                <a:extLst>
                  <a:ext uri="{FF2B5EF4-FFF2-40B4-BE49-F238E27FC236}">
                    <a16:creationId xmlns:a16="http://schemas.microsoft.com/office/drawing/2014/main" id="{5BF3D6ED-9935-4D9A-802A-4461F9640F9B}"/>
                  </a:ext>
                </a:extLst>
              </p:cNvPr>
              <p:cNvSpPr/>
              <p:nvPr/>
            </p:nvSpPr>
            <p:spPr>
              <a:xfrm>
                <a:off x="15261942" y="4116432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44" name="정육면체 1443">
                <a:extLst>
                  <a:ext uri="{FF2B5EF4-FFF2-40B4-BE49-F238E27FC236}">
                    <a16:creationId xmlns:a16="http://schemas.microsoft.com/office/drawing/2014/main" id="{FE27E12F-5C1F-4FE7-8852-288D103C2A41}"/>
                  </a:ext>
                </a:extLst>
              </p:cNvPr>
              <p:cNvSpPr/>
              <p:nvPr/>
            </p:nvSpPr>
            <p:spPr>
              <a:xfrm>
                <a:off x="15511889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45" name="정육면체 1444">
                <a:extLst>
                  <a:ext uri="{FF2B5EF4-FFF2-40B4-BE49-F238E27FC236}">
                    <a16:creationId xmlns:a16="http://schemas.microsoft.com/office/drawing/2014/main" id="{6D6B76F9-7377-4E76-A208-097E92C222FC}"/>
                  </a:ext>
                </a:extLst>
              </p:cNvPr>
              <p:cNvSpPr/>
              <p:nvPr/>
            </p:nvSpPr>
            <p:spPr>
              <a:xfrm>
                <a:off x="15762154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46" name="정육면체 1445">
                <a:extLst>
                  <a:ext uri="{FF2B5EF4-FFF2-40B4-BE49-F238E27FC236}">
                    <a16:creationId xmlns:a16="http://schemas.microsoft.com/office/drawing/2014/main" id="{A1E09D90-F1B2-4BFE-9696-7095CD80256A}"/>
                  </a:ext>
                </a:extLst>
              </p:cNvPr>
              <p:cNvSpPr/>
              <p:nvPr/>
            </p:nvSpPr>
            <p:spPr>
              <a:xfrm>
                <a:off x="16013690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47" name="정육면체 1446">
                <a:extLst>
                  <a:ext uri="{FF2B5EF4-FFF2-40B4-BE49-F238E27FC236}">
                    <a16:creationId xmlns:a16="http://schemas.microsoft.com/office/drawing/2014/main" id="{09A3BEB4-C317-407F-A918-4DF9331BB666}"/>
                  </a:ext>
                </a:extLst>
              </p:cNvPr>
              <p:cNvSpPr/>
              <p:nvPr/>
            </p:nvSpPr>
            <p:spPr>
              <a:xfrm>
                <a:off x="16264691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48" name="정육면체 1447">
                <a:extLst>
                  <a:ext uri="{FF2B5EF4-FFF2-40B4-BE49-F238E27FC236}">
                    <a16:creationId xmlns:a16="http://schemas.microsoft.com/office/drawing/2014/main" id="{1E50DC37-B411-46C1-99C8-F2A41B727EC1}"/>
                  </a:ext>
                </a:extLst>
              </p:cNvPr>
              <p:cNvSpPr/>
              <p:nvPr/>
            </p:nvSpPr>
            <p:spPr>
              <a:xfrm>
                <a:off x="15182279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49" name="정육면체 1448">
                <a:extLst>
                  <a:ext uri="{FF2B5EF4-FFF2-40B4-BE49-F238E27FC236}">
                    <a16:creationId xmlns:a16="http://schemas.microsoft.com/office/drawing/2014/main" id="{43530E19-2F51-4823-8199-3593616A9BA6}"/>
                  </a:ext>
                </a:extLst>
              </p:cNvPr>
              <p:cNvSpPr/>
              <p:nvPr/>
            </p:nvSpPr>
            <p:spPr>
              <a:xfrm>
                <a:off x="15432226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50" name="정육면체 1449">
                <a:extLst>
                  <a:ext uri="{FF2B5EF4-FFF2-40B4-BE49-F238E27FC236}">
                    <a16:creationId xmlns:a16="http://schemas.microsoft.com/office/drawing/2014/main" id="{63949622-69FF-40DB-ADF6-6AFDEC1EB435}"/>
                  </a:ext>
                </a:extLst>
              </p:cNvPr>
              <p:cNvSpPr/>
              <p:nvPr/>
            </p:nvSpPr>
            <p:spPr>
              <a:xfrm>
                <a:off x="15684079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51" name="정육면체 1450">
                <a:extLst>
                  <a:ext uri="{FF2B5EF4-FFF2-40B4-BE49-F238E27FC236}">
                    <a16:creationId xmlns:a16="http://schemas.microsoft.com/office/drawing/2014/main" id="{8CBCB25F-5904-4ACD-84C7-E3132780A792}"/>
                  </a:ext>
                </a:extLst>
              </p:cNvPr>
              <p:cNvSpPr/>
              <p:nvPr/>
            </p:nvSpPr>
            <p:spPr>
              <a:xfrm>
                <a:off x="15934027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52" name="정육면체 1451">
                <a:extLst>
                  <a:ext uri="{FF2B5EF4-FFF2-40B4-BE49-F238E27FC236}">
                    <a16:creationId xmlns:a16="http://schemas.microsoft.com/office/drawing/2014/main" id="{E9E6EDF3-1043-4115-91EB-EE9F1B0A39B8}"/>
                  </a:ext>
                </a:extLst>
              </p:cNvPr>
              <p:cNvSpPr/>
              <p:nvPr/>
            </p:nvSpPr>
            <p:spPr>
              <a:xfrm>
                <a:off x="16185028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53" name="정육면체 1452">
                <a:extLst>
                  <a:ext uri="{FF2B5EF4-FFF2-40B4-BE49-F238E27FC236}">
                    <a16:creationId xmlns:a16="http://schemas.microsoft.com/office/drawing/2014/main" id="{54436C4E-C74E-4DE7-8EAA-11945DC9FC5C}"/>
                  </a:ext>
                </a:extLst>
              </p:cNvPr>
              <p:cNvSpPr/>
              <p:nvPr/>
            </p:nvSpPr>
            <p:spPr>
              <a:xfrm>
                <a:off x="15182279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54" name="정육면체 1453">
                <a:extLst>
                  <a:ext uri="{FF2B5EF4-FFF2-40B4-BE49-F238E27FC236}">
                    <a16:creationId xmlns:a16="http://schemas.microsoft.com/office/drawing/2014/main" id="{8189EFF6-F331-451F-BBB5-BCCAA81798AB}"/>
                  </a:ext>
                </a:extLst>
              </p:cNvPr>
              <p:cNvSpPr/>
              <p:nvPr/>
            </p:nvSpPr>
            <p:spPr>
              <a:xfrm>
                <a:off x="15432226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55" name="정육면체 1454">
                <a:extLst>
                  <a:ext uri="{FF2B5EF4-FFF2-40B4-BE49-F238E27FC236}">
                    <a16:creationId xmlns:a16="http://schemas.microsoft.com/office/drawing/2014/main" id="{FEC8CA4C-3621-4FB7-8A29-27E9C411B9F4}"/>
                  </a:ext>
                </a:extLst>
              </p:cNvPr>
              <p:cNvSpPr/>
              <p:nvPr/>
            </p:nvSpPr>
            <p:spPr>
              <a:xfrm>
                <a:off x="15684079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56" name="정육면체 1455">
                <a:extLst>
                  <a:ext uri="{FF2B5EF4-FFF2-40B4-BE49-F238E27FC236}">
                    <a16:creationId xmlns:a16="http://schemas.microsoft.com/office/drawing/2014/main" id="{6F0C0C98-2AFA-4212-8E56-6A727C2CAD6E}"/>
                  </a:ext>
                </a:extLst>
              </p:cNvPr>
              <p:cNvSpPr/>
              <p:nvPr/>
            </p:nvSpPr>
            <p:spPr>
              <a:xfrm>
                <a:off x="15934027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57" name="정육면체 1456">
                <a:extLst>
                  <a:ext uri="{FF2B5EF4-FFF2-40B4-BE49-F238E27FC236}">
                    <a16:creationId xmlns:a16="http://schemas.microsoft.com/office/drawing/2014/main" id="{CB6EB028-A180-421A-A90B-5D9B98FCE790}"/>
                  </a:ext>
                </a:extLst>
              </p:cNvPr>
              <p:cNvSpPr/>
              <p:nvPr/>
            </p:nvSpPr>
            <p:spPr>
              <a:xfrm>
                <a:off x="16185028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58" name="정육면체 1457">
                <a:extLst>
                  <a:ext uri="{FF2B5EF4-FFF2-40B4-BE49-F238E27FC236}">
                    <a16:creationId xmlns:a16="http://schemas.microsoft.com/office/drawing/2014/main" id="{293EBBBE-BA0A-4563-8E9E-B850896BF892}"/>
                  </a:ext>
                </a:extLst>
              </p:cNvPr>
              <p:cNvSpPr/>
              <p:nvPr/>
            </p:nvSpPr>
            <p:spPr>
              <a:xfrm>
                <a:off x="15182279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59" name="정육면체 1458">
                <a:extLst>
                  <a:ext uri="{FF2B5EF4-FFF2-40B4-BE49-F238E27FC236}">
                    <a16:creationId xmlns:a16="http://schemas.microsoft.com/office/drawing/2014/main" id="{B7F3DB93-6DDC-4749-A4F4-A3CF04B96049}"/>
                  </a:ext>
                </a:extLst>
              </p:cNvPr>
              <p:cNvSpPr/>
              <p:nvPr/>
            </p:nvSpPr>
            <p:spPr>
              <a:xfrm>
                <a:off x="15432226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60" name="정육면체 1459">
                <a:extLst>
                  <a:ext uri="{FF2B5EF4-FFF2-40B4-BE49-F238E27FC236}">
                    <a16:creationId xmlns:a16="http://schemas.microsoft.com/office/drawing/2014/main" id="{C7D4EB7E-9081-4A17-9EAF-86F141CFCD33}"/>
                  </a:ext>
                </a:extLst>
              </p:cNvPr>
              <p:cNvSpPr/>
              <p:nvPr/>
            </p:nvSpPr>
            <p:spPr>
              <a:xfrm>
                <a:off x="15684079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61" name="정육면체 1460">
                <a:extLst>
                  <a:ext uri="{FF2B5EF4-FFF2-40B4-BE49-F238E27FC236}">
                    <a16:creationId xmlns:a16="http://schemas.microsoft.com/office/drawing/2014/main" id="{411A564E-6462-49A9-9613-AB46DD807CE4}"/>
                  </a:ext>
                </a:extLst>
              </p:cNvPr>
              <p:cNvSpPr/>
              <p:nvPr/>
            </p:nvSpPr>
            <p:spPr>
              <a:xfrm>
                <a:off x="15934027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62" name="정육면체 1461">
                <a:extLst>
                  <a:ext uri="{FF2B5EF4-FFF2-40B4-BE49-F238E27FC236}">
                    <a16:creationId xmlns:a16="http://schemas.microsoft.com/office/drawing/2014/main" id="{4F7B613E-050F-4915-B805-59F1D04F2383}"/>
                  </a:ext>
                </a:extLst>
              </p:cNvPr>
              <p:cNvSpPr/>
              <p:nvPr/>
            </p:nvSpPr>
            <p:spPr>
              <a:xfrm>
                <a:off x="16185028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63" name="정육면체 1462">
                <a:extLst>
                  <a:ext uri="{FF2B5EF4-FFF2-40B4-BE49-F238E27FC236}">
                    <a16:creationId xmlns:a16="http://schemas.microsoft.com/office/drawing/2014/main" id="{BAEB3222-AC5C-4134-AB7D-C1AB73517F34}"/>
                  </a:ext>
                </a:extLst>
              </p:cNvPr>
              <p:cNvSpPr/>
              <p:nvPr/>
            </p:nvSpPr>
            <p:spPr>
              <a:xfrm>
                <a:off x="15182279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64" name="정육면체 1463">
                <a:extLst>
                  <a:ext uri="{FF2B5EF4-FFF2-40B4-BE49-F238E27FC236}">
                    <a16:creationId xmlns:a16="http://schemas.microsoft.com/office/drawing/2014/main" id="{A932FB2C-81F4-4AB0-ABE9-83A207A16BE1}"/>
                  </a:ext>
                </a:extLst>
              </p:cNvPr>
              <p:cNvSpPr/>
              <p:nvPr/>
            </p:nvSpPr>
            <p:spPr>
              <a:xfrm>
                <a:off x="15432226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65" name="정육면체 1464">
                <a:extLst>
                  <a:ext uri="{FF2B5EF4-FFF2-40B4-BE49-F238E27FC236}">
                    <a16:creationId xmlns:a16="http://schemas.microsoft.com/office/drawing/2014/main" id="{74B4807A-A48F-445E-A623-C822251D82D7}"/>
                  </a:ext>
                </a:extLst>
              </p:cNvPr>
              <p:cNvSpPr/>
              <p:nvPr/>
            </p:nvSpPr>
            <p:spPr>
              <a:xfrm>
                <a:off x="15684079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66" name="정육면체 1465">
                <a:extLst>
                  <a:ext uri="{FF2B5EF4-FFF2-40B4-BE49-F238E27FC236}">
                    <a16:creationId xmlns:a16="http://schemas.microsoft.com/office/drawing/2014/main" id="{299BF43B-7648-456A-8D5D-BCF3E31694F9}"/>
                  </a:ext>
                </a:extLst>
              </p:cNvPr>
              <p:cNvSpPr/>
              <p:nvPr/>
            </p:nvSpPr>
            <p:spPr>
              <a:xfrm>
                <a:off x="15934027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67" name="정육면체 1466">
                <a:extLst>
                  <a:ext uri="{FF2B5EF4-FFF2-40B4-BE49-F238E27FC236}">
                    <a16:creationId xmlns:a16="http://schemas.microsoft.com/office/drawing/2014/main" id="{833CB30A-1D8F-4A9A-BCC8-3ACB2CDE04DC}"/>
                  </a:ext>
                </a:extLst>
              </p:cNvPr>
              <p:cNvSpPr/>
              <p:nvPr/>
            </p:nvSpPr>
            <p:spPr>
              <a:xfrm>
                <a:off x="16185028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68" name="정육면체 1467">
                <a:extLst>
                  <a:ext uri="{FF2B5EF4-FFF2-40B4-BE49-F238E27FC236}">
                    <a16:creationId xmlns:a16="http://schemas.microsoft.com/office/drawing/2014/main" id="{2C437426-5048-4701-BA9F-429CC7C9E6A2}"/>
                  </a:ext>
                </a:extLst>
              </p:cNvPr>
              <p:cNvSpPr/>
              <p:nvPr/>
            </p:nvSpPr>
            <p:spPr>
              <a:xfrm>
                <a:off x="15182279" y="4198592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69" name="정육면체 1468">
                <a:extLst>
                  <a:ext uri="{FF2B5EF4-FFF2-40B4-BE49-F238E27FC236}">
                    <a16:creationId xmlns:a16="http://schemas.microsoft.com/office/drawing/2014/main" id="{8974C4F0-F6B1-4C0F-9CA1-769B79BDD38D}"/>
                  </a:ext>
                </a:extLst>
              </p:cNvPr>
              <p:cNvSpPr/>
              <p:nvPr/>
            </p:nvSpPr>
            <p:spPr>
              <a:xfrm>
                <a:off x="15432226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70" name="정육면체 1469">
                <a:extLst>
                  <a:ext uri="{FF2B5EF4-FFF2-40B4-BE49-F238E27FC236}">
                    <a16:creationId xmlns:a16="http://schemas.microsoft.com/office/drawing/2014/main" id="{9E44A0AB-6C04-405B-BF05-8CDADE34FB79}"/>
                  </a:ext>
                </a:extLst>
              </p:cNvPr>
              <p:cNvSpPr/>
              <p:nvPr/>
            </p:nvSpPr>
            <p:spPr>
              <a:xfrm>
                <a:off x="15682491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71" name="정육면체 1470">
                <a:extLst>
                  <a:ext uri="{FF2B5EF4-FFF2-40B4-BE49-F238E27FC236}">
                    <a16:creationId xmlns:a16="http://schemas.microsoft.com/office/drawing/2014/main" id="{718A8934-FB6A-46EE-A1D7-CAD3B249AEF1}"/>
                  </a:ext>
                </a:extLst>
              </p:cNvPr>
              <p:cNvSpPr/>
              <p:nvPr/>
            </p:nvSpPr>
            <p:spPr>
              <a:xfrm>
                <a:off x="15934027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72" name="정육면체 1471">
                <a:extLst>
                  <a:ext uri="{FF2B5EF4-FFF2-40B4-BE49-F238E27FC236}">
                    <a16:creationId xmlns:a16="http://schemas.microsoft.com/office/drawing/2014/main" id="{918C01CB-9AD3-4446-AC7F-19A73FEA62BD}"/>
                  </a:ext>
                </a:extLst>
              </p:cNvPr>
              <p:cNvSpPr/>
              <p:nvPr/>
            </p:nvSpPr>
            <p:spPr>
              <a:xfrm>
                <a:off x="16185028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73" name="정육면체 1472">
                <a:extLst>
                  <a:ext uri="{FF2B5EF4-FFF2-40B4-BE49-F238E27FC236}">
                    <a16:creationId xmlns:a16="http://schemas.microsoft.com/office/drawing/2014/main" id="{B14D6232-8EC6-43D3-AF58-2B8879F1BB5B}"/>
                  </a:ext>
                </a:extLst>
              </p:cNvPr>
              <p:cNvSpPr/>
              <p:nvPr/>
            </p:nvSpPr>
            <p:spPr>
              <a:xfrm>
                <a:off x="15101561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74" name="정육면체 1473">
                <a:extLst>
                  <a:ext uri="{FF2B5EF4-FFF2-40B4-BE49-F238E27FC236}">
                    <a16:creationId xmlns:a16="http://schemas.microsoft.com/office/drawing/2014/main" id="{D4521E8D-FCE5-480A-A565-58E539646D0D}"/>
                  </a:ext>
                </a:extLst>
              </p:cNvPr>
              <p:cNvSpPr/>
              <p:nvPr/>
            </p:nvSpPr>
            <p:spPr>
              <a:xfrm>
                <a:off x="15351508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75" name="정육면체 1474">
                <a:extLst>
                  <a:ext uri="{FF2B5EF4-FFF2-40B4-BE49-F238E27FC236}">
                    <a16:creationId xmlns:a16="http://schemas.microsoft.com/office/drawing/2014/main" id="{5EF6E90E-6F89-4A0F-B82A-7887D4002566}"/>
                  </a:ext>
                </a:extLst>
              </p:cNvPr>
              <p:cNvSpPr/>
              <p:nvPr/>
            </p:nvSpPr>
            <p:spPr>
              <a:xfrm>
                <a:off x="15603361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76" name="정육면체 1475">
                <a:extLst>
                  <a:ext uri="{FF2B5EF4-FFF2-40B4-BE49-F238E27FC236}">
                    <a16:creationId xmlns:a16="http://schemas.microsoft.com/office/drawing/2014/main" id="{78D84856-E1C6-4C68-B333-115393085314}"/>
                  </a:ext>
                </a:extLst>
              </p:cNvPr>
              <p:cNvSpPr/>
              <p:nvPr/>
            </p:nvSpPr>
            <p:spPr>
              <a:xfrm>
                <a:off x="15853309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77" name="정육면체 1476">
                <a:extLst>
                  <a:ext uri="{FF2B5EF4-FFF2-40B4-BE49-F238E27FC236}">
                    <a16:creationId xmlns:a16="http://schemas.microsoft.com/office/drawing/2014/main" id="{1A51C554-A100-4AE9-A472-28811CF47959}"/>
                  </a:ext>
                </a:extLst>
              </p:cNvPr>
              <p:cNvSpPr/>
              <p:nvPr/>
            </p:nvSpPr>
            <p:spPr>
              <a:xfrm>
                <a:off x="16104310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78" name="정육면체 1477">
                <a:extLst>
                  <a:ext uri="{FF2B5EF4-FFF2-40B4-BE49-F238E27FC236}">
                    <a16:creationId xmlns:a16="http://schemas.microsoft.com/office/drawing/2014/main" id="{63F397CF-7402-4F86-B4DA-B86176176C04}"/>
                  </a:ext>
                </a:extLst>
              </p:cNvPr>
              <p:cNvSpPr/>
              <p:nvPr/>
            </p:nvSpPr>
            <p:spPr>
              <a:xfrm>
                <a:off x="15101561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79" name="정육면체 1478">
                <a:extLst>
                  <a:ext uri="{FF2B5EF4-FFF2-40B4-BE49-F238E27FC236}">
                    <a16:creationId xmlns:a16="http://schemas.microsoft.com/office/drawing/2014/main" id="{EF67BB3F-F813-437C-B975-AF642137D953}"/>
                  </a:ext>
                </a:extLst>
              </p:cNvPr>
              <p:cNvSpPr/>
              <p:nvPr/>
            </p:nvSpPr>
            <p:spPr>
              <a:xfrm>
                <a:off x="15351508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80" name="정육면체 1479">
                <a:extLst>
                  <a:ext uri="{FF2B5EF4-FFF2-40B4-BE49-F238E27FC236}">
                    <a16:creationId xmlns:a16="http://schemas.microsoft.com/office/drawing/2014/main" id="{4176344B-B731-4A5A-9979-F5472B205D1F}"/>
                  </a:ext>
                </a:extLst>
              </p:cNvPr>
              <p:cNvSpPr/>
              <p:nvPr/>
            </p:nvSpPr>
            <p:spPr>
              <a:xfrm>
                <a:off x="15603361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81" name="정육면체 1480">
                <a:extLst>
                  <a:ext uri="{FF2B5EF4-FFF2-40B4-BE49-F238E27FC236}">
                    <a16:creationId xmlns:a16="http://schemas.microsoft.com/office/drawing/2014/main" id="{594CFC91-5954-4306-B665-0F73C66FD65B}"/>
                  </a:ext>
                </a:extLst>
              </p:cNvPr>
              <p:cNvSpPr/>
              <p:nvPr/>
            </p:nvSpPr>
            <p:spPr>
              <a:xfrm>
                <a:off x="15853309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82" name="정육면체 1481">
                <a:extLst>
                  <a:ext uri="{FF2B5EF4-FFF2-40B4-BE49-F238E27FC236}">
                    <a16:creationId xmlns:a16="http://schemas.microsoft.com/office/drawing/2014/main" id="{459E84DC-DDDB-4EC8-804C-05F1AF569C12}"/>
                  </a:ext>
                </a:extLst>
              </p:cNvPr>
              <p:cNvSpPr/>
              <p:nvPr/>
            </p:nvSpPr>
            <p:spPr>
              <a:xfrm>
                <a:off x="16104310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83" name="정육면체 1482">
                <a:extLst>
                  <a:ext uri="{FF2B5EF4-FFF2-40B4-BE49-F238E27FC236}">
                    <a16:creationId xmlns:a16="http://schemas.microsoft.com/office/drawing/2014/main" id="{471C9071-4EB9-4FC8-9916-256C9513DACB}"/>
                  </a:ext>
                </a:extLst>
              </p:cNvPr>
              <p:cNvSpPr/>
              <p:nvPr/>
            </p:nvSpPr>
            <p:spPr>
              <a:xfrm>
                <a:off x="15101561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84" name="정육면체 1483">
                <a:extLst>
                  <a:ext uri="{FF2B5EF4-FFF2-40B4-BE49-F238E27FC236}">
                    <a16:creationId xmlns:a16="http://schemas.microsoft.com/office/drawing/2014/main" id="{98AD7F75-AC6B-4D1F-8A2C-3D1369DEA39E}"/>
                  </a:ext>
                </a:extLst>
              </p:cNvPr>
              <p:cNvSpPr/>
              <p:nvPr/>
            </p:nvSpPr>
            <p:spPr>
              <a:xfrm>
                <a:off x="15351508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85" name="정육면체 1484">
                <a:extLst>
                  <a:ext uri="{FF2B5EF4-FFF2-40B4-BE49-F238E27FC236}">
                    <a16:creationId xmlns:a16="http://schemas.microsoft.com/office/drawing/2014/main" id="{FF761929-0092-4B0C-B492-226E8E13120E}"/>
                  </a:ext>
                </a:extLst>
              </p:cNvPr>
              <p:cNvSpPr/>
              <p:nvPr/>
            </p:nvSpPr>
            <p:spPr>
              <a:xfrm>
                <a:off x="15603361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86" name="정육면체 1485">
                <a:extLst>
                  <a:ext uri="{FF2B5EF4-FFF2-40B4-BE49-F238E27FC236}">
                    <a16:creationId xmlns:a16="http://schemas.microsoft.com/office/drawing/2014/main" id="{6D31AF38-AA91-4E90-BB06-D477604003FF}"/>
                  </a:ext>
                </a:extLst>
              </p:cNvPr>
              <p:cNvSpPr/>
              <p:nvPr/>
            </p:nvSpPr>
            <p:spPr>
              <a:xfrm>
                <a:off x="15853309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87" name="정육면체 1486">
                <a:extLst>
                  <a:ext uri="{FF2B5EF4-FFF2-40B4-BE49-F238E27FC236}">
                    <a16:creationId xmlns:a16="http://schemas.microsoft.com/office/drawing/2014/main" id="{61392F32-B7F8-4069-BEE3-0662A8202204}"/>
                  </a:ext>
                </a:extLst>
              </p:cNvPr>
              <p:cNvSpPr/>
              <p:nvPr/>
            </p:nvSpPr>
            <p:spPr>
              <a:xfrm>
                <a:off x="16104310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88" name="정육면체 1487">
                <a:extLst>
                  <a:ext uri="{FF2B5EF4-FFF2-40B4-BE49-F238E27FC236}">
                    <a16:creationId xmlns:a16="http://schemas.microsoft.com/office/drawing/2014/main" id="{FA2E109A-9684-481A-BFC0-DB24832345AB}"/>
                  </a:ext>
                </a:extLst>
              </p:cNvPr>
              <p:cNvSpPr/>
              <p:nvPr/>
            </p:nvSpPr>
            <p:spPr>
              <a:xfrm>
                <a:off x="15101561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89" name="정육면체 1488">
                <a:extLst>
                  <a:ext uri="{FF2B5EF4-FFF2-40B4-BE49-F238E27FC236}">
                    <a16:creationId xmlns:a16="http://schemas.microsoft.com/office/drawing/2014/main" id="{2CD9E2A4-D32C-417D-AD9E-DF7FA8D83793}"/>
                  </a:ext>
                </a:extLst>
              </p:cNvPr>
              <p:cNvSpPr/>
              <p:nvPr/>
            </p:nvSpPr>
            <p:spPr>
              <a:xfrm>
                <a:off x="15351508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90" name="정육면체 1489">
                <a:extLst>
                  <a:ext uri="{FF2B5EF4-FFF2-40B4-BE49-F238E27FC236}">
                    <a16:creationId xmlns:a16="http://schemas.microsoft.com/office/drawing/2014/main" id="{45DEEAA5-13C9-4A8A-8F7B-751A07AB5EED}"/>
                  </a:ext>
                </a:extLst>
              </p:cNvPr>
              <p:cNvSpPr/>
              <p:nvPr/>
            </p:nvSpPr>
            <p:spPr>
              <a:xfrm>
                <a:off x="15603361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91" name="정육면체 1490">
                <a:extLst>
                  <a:ext uri="{FF2B5EF4-FFF2-40B4-BE49-F238E27FC236}">
                    <a16:creationId xmlns:a16="http://schemas.microsoft.com/office/drawing/2014/main" id="{DECD2BE4-0D83-4B39-B7D7-3CDF1EA909B9}"/>
                  </a:ext>
                </a:extLst>
              </p:cNvPr>
              <p:cNvSpPr/>
              <p:nvPr/>
            </p:nvSpPr>
            <p:spPr>
              <a:xfrm>
                <a:off x="15853309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92" name="정육면체 1491">
                <a:extLst>
                  <a:ext uri="{FF2B5EF4-FFF2-40B4-BE49-F238E27FC236}">
                    <a16:creationId xmlns:a16="http://schemas.microsoft.com/office/drawing/2014/main" id="{F0034CC3-AD19-4CFB-B3CD-162CBDFF6AC7}"/>
                  </a:ext>
                </a:extLst>
              </p:cNvPr>
              <p:cNvSpPr/>
              <p:nvPr/>
            </p:nvSpPr>
            <p:spPr>
              <a:xfrm>
                <a:off x="16104310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93" name="정육면체 1492">
                <a:extLst>
                  <a:ext uri="{FF2B5EF4-FFF2-40B4-BE49-F238E27FC236}">
                    <a16:creationId xmlns:a16="http://schemas.microsoft.com/office/drawing/2014/main" id="{93D2B31C-91EA-4ACA-88DA-BE6B05CD5595}"/>
                  </a:ext>
                </a:extLst>
              </p:cNvPr>
              <p:cNvSpPr/>
              <p:nvPr/>
            </p:nvSpPr>
            <p:spPr>
              <a:xfrm>
                <a:off x="15101561" y="4280412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94" name="정육면체 1493">
                <a:extLst>
                  <a:ext uri="{FF2B5EF4-FFF2-40B4-BE49-F238E27FC236}">
                    <a16:creationId xmlns:a16="http://schemas.microsoft.com/office/drawing/2014/main" id="{FA9F2446-EA4F-4A71-AA6F-1E6B97165CAB}"/>
                  </a:ext>
                </a:extLst>
              </p:cNvPr>
              <p:cNvSpPr/>
              <p:nvPr/>
            </p:nvSpPr>
            <p:spPr>
              <a:xfrm>
                <a:off x="15351508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95" name="정육면체 1494">
                <a:extLst>
                  <a:ext uri="{FF2B5EF4-FFF2-40B4-BE49-F238E27FC236}">
                    <a16:creationId xmlns:a16="http://schemas.microsoft.com/office/drawing/2014/main" id="{601E50CC-C698-42AC-8B55-3ED84D9973C2}"/>
                  </a:ext>
                </a:extLst>
              </p:cNvPr>
              <p:cNvSpPr/>
              <p:nvPr/>
            </p:nvSpPr>
            <p:spPr>
              <a:xfrm>
                <a:off x="15601773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96" name="정육면체 1495">
                <a:extLst>
                  <a:ext uri="{FF2B5EF4-FFF2-40B4-BE49-F238E27FC236}">
                    <a16:creationId xmlns:a16="http://schemas.microsoft.com/office/drawing/2014/main" id="{A67B0729-F999-402A-BC58-D90DBCD25B59}"/>
                  </a:ext>
                </a:extLst>
              </p:cNvPr>
              <p:cNvSpPr/>
              <p:nvPr/>
            </p:nvSpPr>
            <p:spPr>
              <a:xfrm>
                <a:off x="15853309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97" name="정육면체 1496">
                <a:extLst>
                  <a:ext uri="{FF2B5EF4-FFF2-40B4-BE49-F238E27FC236}">
                    <a16:creationId xmlns:a16="http://schemas.microsoft.com/office/drawing/2014/main" id="{CCD8BD10-CCEE-44D3-BF25-7EDA02973DCB}"/>
                  </a:ext>
                </a:extLst>
              </p:cNvPr>
              <p:cNvSpPr/>
              <p:nvPr/>
            </p:nvSpPr>
            <p:spPr>
              <a:xfrm>
                <a:off x="16104310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98" name="정육면체 1497">
                <a:extLst>
                  <a:ext uri="{FF2B5EF4-FFF2-40B4-BE49-F238E27FC236}">
                    <a16:creationId xmlns:a16="http://schemas.microsoft.com/office/drawing/2014/main" id="{EF72B374-D6E0-42E5-B80A-31A9C4F167FB}"/>
                  </a:ext>
                </a:extLst>
              </p:cNvPr>
              <p:cNvSpPr/>
              <p:nvPr/>
            </p:nvSpPr>
            <p:spPr>
              <a:xfrm>
                <a:off x="15023871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499" name="정육면체 1498">
                <a:extLst>
                  <a:ext uri="{FF2B5EF4-FFF2-40B4-BE49-F238E27FC236}">
                    <a16:creationId xmlns:a16="http://schemas.microsoft.com/office/drawing/2014/main" id="{A5798F43-9247-40D9-B9B3-7504A82552DE}"/>
                  </a:ext>
                </a:extLst>
              </p:cNvPr>
              <p:cNvSpPr/>
              <p:nvPr/>
            </p:nvSpPr>
            <p:spPr>
              <a:xfrm>
                <a:off x="15273818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00" name="정육면체 1499">
                <a:extLst>
                  <a:ext uri="{FF2B5EF4-FFF2-40B4-BE49-F238E27FC236}">
                    <a16:creationId xmlns:a16="http://schemas.microsoft.com/office/drawing/2014/main" id="{C3A2C95C-E514-4475-93A8-E9AE26E95BE0}"/>
                  </a:ext>
                </a:extLst>
              </p:cNvPr>
              <p:cNvSpPr/>
              <p:nvPr/>
            </p:nvSpPr>
            <p:spPr>
              <a:xfrm>
                <a:off x="15525671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01" name="정육면체 1500">
                <a:extLst>
                  <a:ext uri="{FF2B5EF4-FFF2-40B4-BE49-F238E27FC236}">
                    <a16:creationId xmlns:a16="http://schemas.microsoft.com/office/drawing/2014/main" id="{FA0FCBC7-D416-41EA-8EBC-C03665904FD6}"/>
                  </a:ext>
                </a:extLst>
              </p:cNvPr>
              <p:cNvSpPr/>
              <p:nvPr/>
            </p:nvSpPr>
            <p:spPr>
              <a:xfrm>
                <a:off x="15775619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02" name="정육면체 1501">
                <a:extLst>
                  <a:ext uri="{FF2B5EF4-FFF2-40B4-BE49-F238E27FC236}">
                    <a16:creationId xmlns:a16="http://schemas.microsoft.com/office/drawing/2014/main" id="{29ADE805-349D-440C-B750-0880BF06D817}"/>
                  </a:ext>
                </a:extLst>
              </p:cNvPr>
              <p:cNvSpPr/>
              <p:nvPr/>
            </p:nvSpPr>
            <p:spPr>
              <a:xfrm>
                <a:off x="16026620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03" name="정육면체 1502">
                <a:extLst>
                  <a:ext uri="{FF2B5EF4-FFF2-40B4-BE49-F238E27FC236}">
                    <a16:creationId xmlns:a16="http://schemas.microsoft.com/office/drawing/2014/main" id="{F729F68D-24F4-4E60-A280-6A991DDF6B28}"/>
                  </a:ext>
                </a:extLst>
              </p:cNvPr>
              <p:cNvSpPr/>
              <p:nvPr/>
            </p:nvSpPr>
            <p:spPr>
              <a:xfrm>
                <a:off x="15023871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04" name="정육면체 1503">
                <a:extLst>
                  <a:ext uri="{FF2B5EF4-FFF2-40B4-BE49-F238E27FC236}">
                    <a16:creationId xmlns:a16="http://schemas.microsoft.com/office/drawing/2014/main" id="{57BA11D7-E8B0-4DF3-847D-C58FCB15E38B}"/>
                  </a:ext>
                </a:extLst>
              </p:cNvPr>
              <p:cNvSpPr/>
              <p:nvPr/>
            </p:nvSpPr>
            <p:spPr>
              <a:xfrm>
                <a:off x="15273818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05" name="정육면체 1504">
                <a:extLst>
                  <a:ext uri="{FF2B5EF4-FFF2-40B4-BE49-F238E27FC236}">
                    <a16:creationId xmlns:a16="http://schemas.microsoft.com/office/drawing/2014/main" id="{C8EA544C-F37A-4E0D-81EC-F7828BAE149C}"/>
                  </a:ext>
                </a:extLst>
              </p:cNvPr>
              <p:cNvSpPr/>
              <p:nvPr/>
            </p:nvSpPr>
            <p:spPr>
              <a:xfrm>
                <a:off x="15525671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06" name="정육면체 1505">
                <a:extLst>
                  <a:ext uri="{FF2B5EF4-FFF2-40B4-BE49-F238E27FC236}">
                    <a16:creationId xmlns:a16="http://schemas.microsoft.com/office/drawing/2014/main" id="{A90EABE6-A29D-4D60-95C1-1949D7C1D017}"/>
                  </a:ext>
                </a:extLst>
              </p:cNvPr>
              <p:cNvSpPr/>
              <p:nvPr/>
            </p:nvSpPr>
            <p:spPr>
              <a:xfrm>
                <a:off x="15775619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07" name="정육면체 1506">
                <a:extLst>
                  <a:ext uri="{FF2B5EF4-FFF2-40B4-BE49-F238E27FC236}">
                    <a16:creationId xmlns:a16="http://schemas.microsoft.com/office/drawing/2014/main" id="{A7099613-E7C5-4F2D-9FF5-1426112D80C4}"/>
                  </a:ext>
                </a:extLst>
              </p:cNvPr>
              <p:cNvSpPr/>
              <p:nvPr/>
            </p:nvSpPr>
            <p:spPr>
              <a:xfrm>
                <a:off x="16026620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08" name="정육면체 1507">
                <a:extLst>
                  <a:ext uri="{FF2B5EF4-FFF2-40B4-BE49-F238E27FC236}">
                    <a16:creationId xmlns:a16="http://schemas.microsoft.com/office/drawing/2014/main" id="{B662A7BF-04F0-4ED4-BF6C-5AD952B44DA8}"/>
                  </a:ext>
                </a:extLst>
              </p:cNvPr>
              <p:cNvSpPr/>
              <p:nvPr/>
            </p:nvSpPr>
            <p:spPr>
              <a:xfrm>
                <a:off x="15023871" y="4846264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09" name="정육면체 1508">
                <a:extLst>
                  <a:ext uri="{FF2B5EF4-FFF2-40B4-BE49-F238E27FC236}">
                    <a16:creationId xmlns:a16="http://schemas.microsoft.com/office/drawing/2014/main" id="{1B554105-EE0D-4743-A0EA-BE8893B11607}"/>
                  </a:ext>
                </a:extLst>
              </p:cNvPr>
              <p:cNvSpPr/>
              <p:nvPr/>
            </p:nvSpPr>
            <p:spPr>
              <a:xfrm>
                <a:off x="15273818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10" name="정육면체 1509">
                <a:extLst>
                  <a:ext uri="{FF2B5EF4-FFF2-40B4-BE49-F238E27FC236}">
                    <a16:creationId xmlns:a16="http://schemas.microsoft.com/office/drawing/2014/main" id="{EDF7659D-5AC8-4EAC-BDB5-0BD82AE340BC}"/>
                  </a:ext>
                </a:extLst>
              </p:cNvPr>
              <p:cNvSpPr/>
              <p:nvPr/>
            </p:nvSpPr>
            <p:spPr>
              <a:xfrm>
                <a:off x="15525671" y="4846264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11" name="정육면체 1510">
                <a:extLst>
                  <a:ext uri="{FF2B5EF4-FFF2-40B4-BE49-F238E27FC236}">
                    <a16:creationId xmlns:a16="http://schemas.microsoft.com/office/drawing/2014/main" id="{E48AF8F8-2AAB-4CA4-B2D3-3D369B71EDDA}"/>
                  </a:ext>
                </a:extLst>
              </p:cNvPr>
              <p:cNvSpPr/>
              <p:nvPr/>
            </p:nvSpPr>
            <p:spPr>
              <a:xfrm>
                <a:off x="15775619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12" name="정육면체 1511">
                <a:extLst>
                  <a:ext uri="{FF2B5EF4-FFF2-40B4-BE49-F238E27FC236}">
                    <a16:creationId xmlns:a16="http://schemas.microsoft.com/office/drawing/2014/main" id="{80D75072-05A6-4893-B19A-B55ECF8C8D81}"/>
                  </a:ext>
                </a:extLst>
              </p:cNvPr>
              <p:cNvSpPr/>
              <p:nvPr/>
            </p:nvSpPr>
            <p:spPr>
              <a:xfrm>
                <a:off x="16026620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13" name="정육면체 1512">
                <a:extLst>
                  <a:ext uri="{FF2B5EF4-FFF2-40B4-BE49-F238E27FC236}">
                    <a16:creationId xmlns:a16="http://schemas.microsoft.com/office/drawing/2014/main" id="{50A747CD-8E6E-4776-ABFA-776F318CF726}"/>
                  </a:ext>
                </a:extLst>
              </p:cNvPr>
              <p:cNvSpPr/>
              <p:nvPr/>
            </p:nvSpPr>
            <p:spPr>
              <a:xfrm>
                <a:off x="15023871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14" name="정육면체 1513">
                <a:extLst>
                  <a:ext uri="{FF2B5EF4-FFF2-40B4-BE49-F238E27FC236}">
                    <a16:creationId xmlns:a16="http://schemas.microsoft.com/office/drawing/2014/main" id="{C23BA4D5-BB5E-49ED-A8F5-B265865271AB}"/>
                  </a:ext>
                </a:extLst>
              </p:cNvPr>
              <p:cNvSpPr/>
              <p:nvPr/>
            </p:nvSpPr>
            <p:spPr>
              <a:xfrm>
                <a:off x="15273818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15" name="정육면체 1514">
                <a:extLst>
                  <a:ext uri="{FF2B5EF4-FFF2-40B4-BE49-F238E27FC236}">
                    <a16:creationId xmlns:a16="http://schemas.microsoft.com/office/drawing/2014/main" id="{01878A52-0586-4E55-99AA-01D5E7429AAC}"/>
                  </a:ext>
                </a:extLst>
              </p:cNvPr>
              <p:cNvSpPr/>
              <p:nvPr/>
            </p:nvSpPr>
            <p:spPr>
              <a:xfrm>
                <a:off x="15525671" y="4601625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16" name="정육면체 1515">
                <a:extLst>
                  <a:ext uri="{FF2B5EF4-FFF2-40B4-BE49-F238E27FC236}">
                    <a16:creationId xmlns:a16="http://schemas.microsoft.com/office/drawing/2014/main" id="{EFF7578F-F0E3-4A10-9BC7-CA79976F77CC}"/>
                  </a:ext>
                </a:extLst>
              </p:cNvPr>
              <p:cNvSpPr/>
              <p:nvPr/>
            </p:nvSpPr>
            <p:spPr>
              <a:xfrm>
                <a:off x="15775619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17" name="정육면체 1516">
                <a:extLst>
                  <a:ext uri="{FF2B5EF4-FFF2-40B4-BE49-F238E27FC236}">
                    <a16:creationId xmlns:a16="http://schemas.microsoft.com/office/drawing/2014/main" id="{3775F7AC-05CA-4406-8447-CFE9592FE9F1}"/>
                  </a:ext>
                </a:extLst>
              </p:cNvPr>
              <p:cNvSpPr/>
              <p:nvPr/>
            </p:nvSpPr>
            <p:spPr>
              <a:xfrm>
                <a:off x="16026620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18" name="정육면체 1517">
                <a:extLst>
                  <a:ext uri="{FF2B5EF4-FFF2-40B4-BE49-F238E27FC236}">
                    <a16:creationId xmlns:a16="http://schemas.microsoft.com/office/drawing/2014/main" id="{02E2A6CA-E588-4FCF-A8C6-AC9911A53719}"/>
                  </a:ext>
                </a:extLst>
              </p:cNvPr>
              <p:cNvSpPr/>
              <p:nvPr/>
            </p:nvSpPr>
            <p:spPr>
              <a:xfrm>
                <a:off x="15023871" y="4358477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19" name="정육면체 1518">
                <a:extLst>
                  <a:ext uri="{FF2B5EF4-FFF2-40B4-BE49-F238E27FC236}">
                    <a16:creationId xmlns:a16="http://schemas.microsoft.com/office/drawing/2014/main" id="{8D1436CF-DE92-47C3-BBEA-34847CA06D67}"/>
                  </a:ext>
                </a:extLst>
              </p:cNvPr>
              <p:cNvSpPr/>
              <p:nvPr/>
            </p:nvSpPr>
            <p:spPr>
              <a:xfrm>
                <a:off x="15273817" y="4358477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20" name="정육면체 1519">
                <a:extLst>
                  <a:ext uri="{FF2B5EF4-FFF2-40B4-BE49-F238E27FC236}">
                    <a16:creationId xmlns:a16="http://schemas.microsoft.com/office/drawing/2014/main" id="{1DA25A81-6EF4-4113-96E4-B7689552333D}"/>
                  </a:ext>
                </a:extLst>
              </p:cNvPr>
              <p:cNvSpPr/>
              <p:nvPr/>
            </p:nvSpPr>
            <p:spPr>
              <a:xfrm>
                <a:off x="15524084" y="4358477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21" name="정육면체 1520">
                <a:extLst>
                  <a:ext uri="{FF2B5EF4-FFF2-40B4-BE49-F238E27FC236}">
                    <a16:creationId xmlns:a16="http://schemas.microsoft.com/office/drawing/2014/main" id="{64E454D8-9AB3-437E-B6EC-32DC989AC71E}"/>
                  </a:ext>
                </a:extLst>
              </p:cNvPr>
              <p:cNvSpPr/>
              <p:nvPr/>
            </p:nvSpPr>
            <p:spPr>
              <a:xfrm>
                <a:off x="15775619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22" name="정육면체 1521">
                <a:extLst>
                  <a:ext uri="{FF2B5EF4-FFF2-40B4-BE49-F238E27FC236}">
                    <a16:creationId xmlns:a16="http://schemas.microsoft.com/office/drawing/2014/main" id="{487106C8-9C29-4E3A-A96C-FFAEAF6064C6}"/>
                  </a:ext>
                </a:extLst>
              </p:cNvPr>
              <p:cNvSpPr/>
              <p:nvPr/>
            </p:nvSpPr>
            <p:spPr>
              <a:xfrm>
                <a:off x="16026620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23" name="그룹 1522">
              <a:extLst>
                <a:ext uri="{FF2B5EF4-FFF2-40B4-BE49-F238E27FC236}">
                  <a16:creationId xmlns:a16="http://schemas.microsoft.com/office/drawing/2014/main" id="{50C6090B-3A5C-42FF-8C1A-6AD11A4A811B}"/>
                </a:ext>
              </a:extLst>
            </p:cNvPr>
            <p:cNvGrpSpPr/>
            <p:nvPr/>
          </p:nvGrpSpPr>
          <p:grpSpPr>
            <a:xfrm>
              <a:off x="7357642" y="3116654"/>
              <a:ext cx="1333951" cy="1310400"/>
              <a:chOff x="15023871" y="3475048"/>
              <a:chExt cx="2223353" cy="2184100"/>
            </a:xfrm>
            <a:solidFill>
              <a:schemeClr val="bg1">
                <a:lumMod val="65000"/>
                <a:alpha val="88000"/>
              </a:schemeClr>
            </a:solidFill>
          </p:grpSpPr>
          <p:sp>
            <p:nvSpPr>
              <p:cNvPr id="1524" name="정육면체 1523">
                <a:extLst>
                  <a:ext uri="{FF2B5EF4-FFF2-40B4-BE49-F238E27FC236}">
                    <a16:creationId xmlns:a16="http://schemas.microsoft.com/office/drawing/2014/main" id="{D5B5C24A-12D3-4544-BABF-C40DD5EF7688}"/>
                  </a:ext>
                </a:extLst>
              </p:cNvPr>
              <p:cNvSpPr/>
              <p:nvPr/>
            </p:nvSpPr>
            <p:spPr>
              <a:xfrm>
                <a:off x="15915397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25" name="정육면체 1524">
                <a:extLst>
                  <a:ext uri="{FF2B5EF4-FFF2-40B4-BE49-F238E27FC236}">
                    <a16:creationId xmlns:a16="http://schemas.microsoft.com/office/drawing/2014/main" id="{FA39D17E-9E0F-442A-8D91-941A809CA322}"/>
                  </a:ext>
                </a:extLst>
              </p:cNvPr>
              <p:cNvSpPr/>
              <p:nvPr/>
            </p:nvSpPr>
            <p:spPr>
              <a:xfrm>
                <a:off x="16165344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26" name="정육면체 1525">
                <a:extLst>
                  <a:ext uri="{FF2B5EF4-FFF2-40B4-BE49-F238E27FC236}">
                    <a16:creationId xmlns:a16="http://schemas.microsoft.com/office/drawing/2014/main" id="{AE12F7F4-55B7-49DC-AB31-E11323D74A0B}"/>
                  </a:ext>
                </a:extLst>
              </p:cNvPr>
              <p:cNvSpPr/>
              <p:nvPr/>
            </p:nvSpPr>
            <p:spPr>
              <a:xfrm>
                <a:off x="16417197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27" name="정육면체 1526">
                <a:extLst>
                  <a:ext uri="{FF2B5EF4-FFF2-40B4-BE49-F238E27FC236}">
                    <a16:creationId xmlns:a16="http://schemas.microsoft.com/office/drawing/2014/main" id="{846DDBFD-F5F4-485D-A895-E3421CAA8343}"/>
                  </a:ext>
                </a:extLst>
              </p:cNvPr>
              <p:cNvSpPr/>
              <p:nvPr/>
            </p:nvSpPr>
            <p:spPr>
              <a:xfrm>
                <a:off x="16667145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28" name="정육면체 1527">
                <a:extLst>
                  <a:ext uri="{FF2B5EF4-FFF2-40B4-BE49-F238E27FC236}">
                    <a16:creationId xmlns:a16="http://schemas.microsoft.com/office/drawing/2014/main" id="{B2442298-46AA-4F6C-B8B9-7B04F11D2EAB}"/>
                  </a:ext>
                </a:extLst>
              </p:cNvPr>
              <p:cNvSpPr/>
              <p:nvPr/>
            </p:nvSpPr>
            <p:spPr>
              <a:xfrm>
                <a:off x="16916558" y="44455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29" name="정육면체 1528">
                <a:extLst>
                  <a:ext uri="{FF2B5EF4-FFF2-40B4-BE49-F238E27FC236}">
                    <a16:creationId xmlns:a16="http://schemas.microsoft.com/office/drawing/2014/main" id="{CE514F28-CF15-49E9-B1C0-F71C31032A23}"/>
                  </a:ext>
                </a:extLst>
              </p:cNvPr>
              <p:cNvSpPr/>
              <p:nvPr/>
            </p:nvSpPr>
            <p:spPr>
              <a:xfrm>
                <a:off x="15915397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30" name="정육면체 1529">
                <a:extLst>
                  <a:ext uri="{FF2B5EF4-FFF2-40B4-BE49-F238E27FC236}">
                    <a16:creationId xmlns:a16="http://schemas.microsoft.com/office/drawing/2014/main" id="{664EB8C0-041E-49F7-A7F0-4E33F899ACE3}"/>
                  </a:ext>
                </a:extLst>
              </p:cNvPr>
              <p:cNvSpPr/>
              <p:nvPr/>
            </p:nvSpPr>
            <p:spPr>
              <a:xfrm>
                <a:off x="16165344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31" name="정육면체 1530">
                <a:extLst>
                  <a:ext uri="{FF2B5EF4-FFF2-40B4-BE49-F238E27FC236}">
                    <a16:creationId xmlns:a16="http://schemas.microsoft.com/office/drawing/2014/main" id="{267BE5AF-0081-48D2-B5BE-E676AA49C3BB}"/>
                  </a:ext>
                </a:extLst>
              </p:cNvPr>
              <p:cNvSpPr/>
              <p:nvPr/>
            </p:nvSpPr>
            <p:spPr>
              <a:xfrm>
                <a:off x="16417197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32" name="정육면체 1531">
                <a:extLst>
                  <a:ext uri="{FF2B5EF4-FFF2-40B4-BE49-F238E27FC236}">
                    <a16:creationId xmlns:a16="http://schemas.microsoft.com/office/drawing/2014/main" id="{7EDAA71E-419C-4F86-AFE0-75969271C981}"/>
                  </a:ext>
                </a:extLst>
              </p:cNvPr>
              <p:cNvSpPr/>
              <p:nvPr/>
            </p:nvSpPr>
            <p:spPr>
              <a:xfrm>
                <a:off x="16667145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33" name="정육면체 1532">
                <a:extLst>
                  <a:ext uri="{FF2B5EF4-FFF2-40B4-BE49-F238E27FC236}">
                    <a16:creationId xmlns:a16="http://schemas.microsoft.com/office/drawing/2014/main" id="{614E55B5-230F-4FD9-A10A-F93038252115}"/>
                  </a:ext>
                </a:extLst>
              </p:cNvPr>
              <p:cNvSpPr/>
              <p:nvPr/>
            </p:nvSpPr>
            <p:spPr>
              <a:xfrm>
                <a:off x="16916558" y="42009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34" name="정육면체 1533">
                <a:extLst>
                  <a:ext uri="{FF2B5EF4-FFF2-40B4-BE49-F238E27FC236}">
                    <a16:creationId xmlns:a16="http://schemas.microsoft.com/office/drawing/2014/main" id="{76283C44-14FF-42EA-B25B-37DE2723FA6E}"/>
                  </a:ext>
                </a:extLst>
              </p:cNvPr>
              <p:cNvSpPr/>
              <p:nvPr/>
            </p:nvSpPr>
            <p:spPr>
              <a:xfrm>
                <a:off x="15915397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35" name="정육면체 1534">
                <a:extLst>
                  <a:ext uri="{FF2B5EF4-FFF2-40B4-BE49-F238E27FC236}">
                    <a16:creationId xmlns:a16="http://schemas.microsoft.com/office/drawing/2014/main" id="{23FBE6CF-12A8-4CE5-8C76-23DDAAC7F009}"/>
                  </a:ext>
                </a:extLst>
              </p:cNvPr>
              <p:cNvSpPr/>
              <p:nvPr/>
            </p:nvSpPr>
            <p:spPr>
              <a:xfrm>
                <a:off x="16165344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36" name="정육면체 1535">
                <a:extLst>
                  <a:ext uri="{FF2B5EF4-FFF2-40B4-BE49-F238E27FC236}">
                    <a16:creationId xmlns:a16="http://schemas.microsoft.com/office/drawing/2014/main" id="{28A5A450-8A9E-49CD-8B8F-90BF2FC0490B}"/>
                  </a:ext>
                </a:extLst>
              </p:cNvPr>
              <p:cNvSpPr/>
              <p:nvPr/>
            </p:nvSpPr>
            <p:spPr>
              <a:xfrm>
                <a:off x="16417197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37" name="정육면체 1536">
                <a:extLst>
                  <a:ext uri="{FF2B5EF4-FFF2-40B4-BE49-F238E27FC236}">
                    <a16:creationId xmlns:a16="http://schemas.microsoft.com/office/drawing/2014/main" id="{40EE12FE-9AF7-4FB0-9274-FF6AD5F542AF}"/>
                  </a:ext>
                </a:extLst>
              </p:cNvPr>
              <p:cNvSpPr/>
              <p:nvPr/>
            </p:nvSpPr>
            <p:spPr>
              <a:xfrm>
                <a:off x="16667145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38" name="정육면체 1537">
                <a:extLst>
                  <a:ext uri="{FF2B5EF4-FFF2-40B4-BE49-F238E27FC236}">
                    <a16:creationId xmlns:a16="http://schemas.microsoft.com/office/drawing/2014/main" id="{30D614C0-FECF-4D60-A85B-38A4802B6C73}"/>
                  </a:ext>
                </a:extLst>
              </p:cNvPr>
              <p:cNvSpPr/>
              <p:nvPr/>
            </p:nvSpPr>
            <p:spPr>
              <a:xfrm>
                <a:off x="16916558" y="39596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39" name="정육면체 1538">
                <a:extLst>
                  <a:ext uri="{FF2B5EF4-FFF2-40B4-BE49-F238E27FC236}">
                    <a16:creationId xmlns:a16="http://schemas.microsoft.com/office/drawing/2014/main" id="{0B3F8DEB-2B6B-414F-8097-A5713C0E2D9B}"/>
                  </a:ext>
                </a:extLst>
              </p:cNvPr>
              <p:cNvSpPr/>
              <p:nvPr/>
            </p:nvSpPr>
            <p:spPr>
              <a:xfrm>
                <a:off x="15915397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40" name="정육면체 1539">
                <a:extLst>
                  <a:ext uri="{FF2B5EF4-FFF2-40B4-BE49-F238E27FC236}">
                    <a16:creationId xmlns:a16="http://schemas.microsoft.com/office/drawing/2014/main" id="{078971FC-EBB6-4DCE-AB96-F77820EC4E4C}"/>
                  </a:ext>
                </a:extLst>
              </p:cNvPr>
              <p:cNvSpPr/>
              <p:nvPr/>
            </p:nvSpPr>
            <p:spPr>
              <a:xfrm>
                <a:off x="16165344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41" name="정육면체 1540">
                <a:extLst>
                  <a:ext uri="{FF2B5EF4-FFF2-40B4-BE49-F238E27FC236}">
                    <a16:creationId xmlns:a16="http://schemas.microsoft.com/office/drawing/2014/main" id="{D25814E2-93C7-4980-BECF-0069ABAA3C0B}"/>
                  </a:ext>
                </a:extLst>
              </p:cNvPr>
              <p:cNvSpPr/>
              <p:nvPr/>
            </p:nvSpPr>
            <p:spPr>
              <a:xfrm>
                <a:off x="16417197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42" name="정육면체 1541">
                <a:extLst>
                  <a:ext uri="{FF2B5EF4-FFF2-40B4-BE49-F238E27FC236}">
                    <a16:creationId xmlns:a16="http://schemas.microsoft.com/office/drawing/2014/main" id="{161BCD2C-1410-4E7F-B711-11459B7C92C6}"/>
                  </a:ext>
                </a:extLst>
              </p:cNvPr>
              <p:cNvSpPr/>
              <p:nvPr/>
            </p:nvSpPr>
            <p:spPr>
              <a:xfrm>
                <a:off x="16667145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43" name="정육면체 1542">
                <a:extLst>
                  <a:ext uri="{FF2B5EF4-FFF2-40B4-BE49-F238E27FC236}">
                    <a16:creationId xmlns:a16="http://schemas.microsoft.com/office/drawing/2014/main" id="{090C26FC-1485-405E-A99B-A283A0AE837E}"/>
                  </a:ext>
                </a:extLst>
              </p:cNvPr>
              <p:cNvSpPr/>
              <p:nvPr/>
            </p:nvSpPr>
            <p:spPr>
              <a:xfrm>
                <a:off x="16916558" y="37150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44" name="정육면체 1543">
                <a:extLst>
                  <a:ext uri="{FF2B5EF4-FFF2-40B4-BE49-F238E27FC236}">
                    <a16:creationId xmlns:a16="http://schemas.microsoft.com/office/drawing/2014/main" id="{62961DB3-3889-4DD0-B219-CD5C8B43C808}"/>
                  </a:ext>
                </a:extLst>
              </p:cNvPr>
              <p:cNvSpPr/>
              <p:nvPr/>
            </p:nvSpPr>
            <p:spPr>
              <a:xfrm>
                <a:off x="15915397" y="3475048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45" name="정육면체 1544">
                <a:extLst>
                  <a:ext uri="{FF2B5EF4-FFF2-40B4-BE49-F238E27FC236}">
                    <a16:creationId xmlns:a16="http://schemas.microsoft.com/office/drawing/2014/main" id="{C1785292-5A2E-45BD-A34C-63C38031321D}"/>
                  </a:ext>
                </a:extLst>
              </p:cNvPr>
              <p:cNvSpPr/>
              <p:nvPr/>
            </p:nvSpPr>
            <p:spPr>
              <a:xfrm>
                <a:off x="16165344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46" name="정육면체 1545">
                <a:extLst>
                  <a:ext uri="{FF2B5EF4-FFF2-40B4-BE49-F238E27FC236}">
                    <a16:creationId xmlns:a16="http://schemas.microsoft.com/office/drawing/2014/main" id="{E5C89171-BFD3-4F30-82A9-E8A96C00D337}"/>
                  </a:ext>
                </a:extLst>
              </p:cNvPr>
              <p:cNvSpPr/>
              <p:nvPr/>
            </p:nvSpPr>
            <p:spPr>
              <a:xfrm>
                <a:off x="16415609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47" name="정육면체 1546">
                <a:extLst>
                  <a:ext uri="{FF2B5EF4-FFF2-40B4-BE49-F238E27FC236}">
                    <a16:creationId xmlns:a16="http://schemas.microsoft.com/office/drawing/2014/main" id="{A0796CC4-927B-424E-8DE2-541BEDA14BC5}"/>
                  </a:ext>
                </a:extLst>
              </p:cNvPr>
              <p:cNvSpPr/>
              <p:nvPr/>
            </p:nvSpPr>
            <p:spPr>
              <a:xfrm>
                <a:off x="16667145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48" name="정육면체 1547">
                <a:extLst>
                  <a:ext uri="{FF2B5EF4-FFF2-40B4-BE49-F238E27FC236}">
                    <a16:creationId xmlns:a16="http://schemas.microsoft.com/office/drawing/2014/main" id="{25FFF6A7-1D8E-4255-9E65-A01B759E85F1}"/>
                  </a:ext>
                </a:extLst>
              </p:cNvPr>
              <p:cNvSpPr/>
              <p:nvPr/>
            </p:nvSpPr>
            <p:spPr>
              <a:xfrm>
                <a:off x="16916558" y="347504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49" name="정육면체 1548">
                <a:extLst>
                  <a:ext uri="{FF2B5EF4-FFF2-40B4-BE49-F238E27FC236}">
                    <a16:creationId xmlns:a16="http://schemas.microsoft.com/office/drawing/2014/main" id="{95F1AD72-CE7D-44DC-B1CA-A1889C03E4A8}"/>
                  </a:ext>
                </a:extLst>
              </p:cNvPr>
              <p:cNvSpPr/>
              <p:nvPr/>
            </p:nvSpPr>
            <p:spPr>
              <a:xfrm>
                <a:off x="15832905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50" name="정육면체 1549">
                <a:extLst>
                  <a:ext uri="{FF2B5EF4-FFF2-40B4-BE49-F238E27FC236}">
                    <a16:creationId xmlns:a16="http://schemas.microsoft.com/office/drawing/2014/main" id="{7D6AFD6A-EDAA-435D-8CF2-4EDE8E09A858}"/>
                  </a:ext>
                </a:extLst>
              </p:cNvPr>
              <p:cNvSpPr/>
              <p:nvPr/>
            </p:nvSpPr>
            <p:spPr>
              <a:xfrm>
                <a:off x="16082852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51" name="정육면체 1550">
                <a:extLst>
                  <a:ext uri="{FF2B5EF4-FFF2-40B4-BE49-F238E27FC236}">
                    <a16:creationId xmlns:a16="http://schemas.microsoft.com/office/drawing/2014/main" id="{C8145C6B-E246-45CC-AF83-3CC993EE3992}"/>
                  </a:ext>
                </a:extLst>
              </p:cNvPr>
              <p:cNvSpPr/>
              <p:nvPr/>
            </p:nvSpPr>
            <p:spPr>
              <a:xfrm>
                <a:off x="16334705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52" name="정육면체 1551">
                <a:extLst>
                  <a:ext uri="{FF2B5EF4-FFF2-40B4-BE49-F238E27FC236}">
                    <a16:creationId xmlns:a16="http://schemas.microsoft.com/office/drawing/2014/main" id="{850FCC59-7A52-4337-946D-B5903E2E2B26}"/>
                  </a:ext>
                </a:extLst>
              </p:cNvPr>
              <p:cNvSpPr/>
              <p:nvPr/>
            </p:nvSpPr>
            <p:spPr>
              <a:xfrm>
                <a:off x="16584653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53" name="정육면체 1552">
                <a:extLst>
                  <a:ext uri="{FF2B5EF4-FFF2-40B4-BE49-F238E27FC236}">
                    <a16:creationId xmlns:a16="http://schemas.microsoft.com/office/drawing/2014/main" id="{5CF8C5CE-B8D6-4416-BE69-B33CE3EF1C31}"/>
                  </a:ext>
                </a:extLst>
              </p:cNvPr>
              <p:cNvSpPr/>
              <p:nvPr/>
            </p:nvSpPr>
            <p:spPr>
              <a:xfrm>
                <a:off x="16834066" y="45263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54" name="정육면체 1553">
                <a:extLst>
                  <a:ext uri="{FF2B5EF4-FFF2-40B4-BE49-F238E27FC236}">
                    <a16:creationId xmlns:a16="http://schemas.microsoft.com/office/drawing/2014/main" id="{C6AE1ECC-EF9D-4BA5-B259-10DB21A0E304}"/>
                  </a:ext>
                </a:extLst>
              </p:cNvPr>
              <p:cNvSpPr/>
              <p:nvPr/>
            </p:nvSpPr>
            <p:spPr>
              <a:xfrm>
                <a:off x="15832905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55" name="정육면체 1554">
                <a:extLst>
                  <a:ext uri="{FF2B5EF4-FFF2-40B4-BE49-F238E27FC236}">
                    <a16:creationId xmlns:a16="http://schemas.microsoft.com/office/drawing/2014/main" id="{8A60E334-79D0-444B-A092-561582A8F6D7}"/>
                  </a:ext>
                </a:extLst>
              </p:cNvPr>
              <p:cNvSpPr/>
              <p:nvPr/>
            </p:nvSpPr>
            <p:spPr>
              <a:xfrm>
                <a:off x="16082852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56" name="정육면체 1555">
                <a:extLst>
                  <a:ext uri="{FF2B5EF4-FFF2-40B4-BE49-F238E27FC236}">
                    <a16:creationId xmlns:a16="http://schemas.microsoft.com/office/drawing/2014/main" id="{361DDF5E-98F1-4FDE-B001-74C51870B801}"/>
                  </a:ext>
                </a:extLst>
              </p:cNvPr>
              <p:cNvSpPr/>
              <p:nvPr/>
            </p:nvSpPr>
            <p:spPr>
              <a:xfrm>
                <a:off x="16334705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57" name="정육면체 1556">
                <a:extLst>
                  <a:ext uri="{FF2B5EF4-FFF2-40B4-BE49-F238E27FC236}">
                    <a16:creationId xmlns:a16="http://schemas.microsoft.com/office/drawing/2014/main" id="{4559F998-A302-4A2D-8566-FBCC86F09560}"/>
                  </a:ext>
                </a:extLst>
              </p:cNvPr>
              <p:cNvSpPr/>
              <p:nvPr/>
            </p:nvSpPr>
            <p:spPr>
              <a:xfrm>
                <a:off x="16584653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58" name="정육면체 1557">
                <a:extLst>
                  <a:ext uri="{FF2B5EF4-FFF2-40B4-BE49-F238E27FC236}">
                    <a16:creationId xmlns:a16="http://schemas.microsoft.com/office/drawing/2014/main" id="{AAA6525F-347E-417F-81C2-40304E094C6E}"/>
                  </a:ext>
                </a:extLst>
              </p:cNvPr>
              <p:cNvSpPr/>
              <p:nvPr/>
            </p:nvSpPr>
            <p:spPr>
              <a:xfrm>
                <a:off x="16834066" y="42816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59" name="정육면체 1558">
                <a:extLst>
                  <a:ext uri="{FF2B5EF4-FFF2-40B4-BE49-F238E27FC236}">
                    <a16:creationId xmlns:a16="http://schemas.microsoft.com/office/drawing/2014/main" id="{555B5B30-DBB2-493F-9B77-0C464A23E7E4}"/>
                  </a:ext>
                </a:extLst>
              </p:cNvPr>
              <p:cNvSpPr/>
              <p:nvPr/>
            </p:nvSpPr>
            <p:spPr>
              <a:xfrm>
                <a:off x="15832905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60" name="정육면체 1559">
                <a:extLst>
                  <a:ext uri="{FF2B5EF4-FFF2-40B4-BE49-F238E27FC236}">
                    <a16:creationId xmlns:a16="http://schemas.microsoft.com/office/drawing/2014/main" id="{AF3CFF0E-5D64-48E6-990E-82FAF97D0D67}"/>
                  </a:ext>
                </a:extLst>
              </p:cNvPr>
              <p:cNvSpPr/>
              <p:nvPr/>
            </p:nvSpPr>
            <p:spPr>
              <a:xfrm>
                <a:off x="16082852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61" name="정육면체 1560">
                <a:extLst>
                  <a:ext uri="{FF2B5EF4-FFF2-40B4-BE49-F238E27FC236}">
                    <a16:creationId xmlns:a16="http://schemas.microsoft.com/office/drawing/2014/main" id="{17D6E1B6-E851-4775-B7BC-690D6EAD4CDF}"/>
                  </a:ext>
                </a:extLst>
              </p:cNvPr>
              <p:cNvSpPr/>
              <p:nvPr/>
            </p:nvSpPr>
            <p:spPr>
              <a:xfrm>
                <a:off x="16334705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62" name="정육면체 1561">
                <a:extLst>
                  <a:ext uri="{FF2B5EF4-FFF2-40B4-BE49-F238E27FC236}">
                    <a16:creationId xmlns:a16="http://schemas.microsoft.com/office/drawing/2014/main" id="{222CDB71-9BD6-4FC4-B1FA-104C98D58229}"/>
                  </a:ext>
                </a:extLst>
              </p:cNvPr>
              <p:cNvSpPr/>
              <p:nvPr/>
            </p:nvSpPr>
            <p:spPr>
              <a:xfrm>
                <a:off x="16584653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63" name="정육면체 1562">
                <a:extLst>
                  <a:ext uri="{FF2B5EF4-FFF2-40B4-BE49-F238E27FC236}">
                    <a16:creationId xmlns:a16="http://schemas.microsoft.com/office/drawing/2014/main" id="{4447D2E0-D9CF-461A-92B8-5C774F41CC06}"/>
                  </a:ext>
                </a:extLst>
              </p:cNvPr>
              <p:cNvSpPr/>
              <p:nvPr/>
            </p:nvSpPr>
            <p:spPr>
              <a:xfrm>
                <a:off x="16834066" y="404042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64" name="정육면체 1563">
                <a:extLst>
                  <a:ext uri="{FF2B5EF4-FFF2-40B4-BE49-F238E27FC236}">
                    <a16:creationId xmlns:a16="http://schemas.microsoft.com/office/drawing/2014/main" id="{FBC63413-03FF-4716-AEA8-E68CE56E31D2}"/>
                  </a:ext>
                </a:extLst>
              </p:cNvPr>
              <p:cNvSpPr/>
              <p:nvPr/>
            </p:nvSpPr>
            <p:spPr>
              <a:xfrm>
                <a:off x="15832905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65" name="정육면체 1564">
                <a:extLst>
                  <a:ext uri="{FF2B5EF4-FFF2-40B4-BE49-F238E27FC236}">
                    <a16:creationId xmlns:a16="http://schemas.microsoft.com/office/drawing/2014/main" id="{9CEF0E87-CAAC-4A72-BE16-6157B0A74F27}"/>
                  </a:ext>
                </a:extLst>
              </p:cNvPr>
              <p:cNvSpPr/>
              <p:nvPr/>
            </p:nvSpPr>
            <p:spPr>
              <a:xfrm>
                <a:off x="16082852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66" name="정육면체 1565">
                <a:extLst>
                  <a:ext uri="{FF2B5EF4-FFF2-40B4-BE49-F238E27FC236}">
                    <a16:creationId xmlns:a16="http://schemas.microsoft.com/office/drawing/2014/main" id="{3D2D23A2-527C-476C-A9CB-338292E4AB19}"/>
                  </a:ext>
                </a:extLst>
              </p:cNvPr>
              <p:cNvSpPr/>
              <p:nvPr/>
            </p:nvSpPr>
            <p:spPr>
              <a:xfrm>
                <a:off x="16334705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67" name="정육면체 1566">
                <a:extLst>
                  <a:ext uri="{FF2B5EF4-FFF2-40B4-BE49-F238E27FC236}">
                    <a16:creationId xmlns:a16="http://schemas.microsoft.com/office/drawing/2014/main" id="{8F8CAB11-57A7-494D-B6D4-DFC2204CA0DC}"/>
                  </a:ext>
                </a:extLst>
              </p:cNvPr>
              <p:cNvSpPr/>
              <p:nvPr/>
            </p:nvSpPr>
            <p:spPr>
              <a:xfrm>
                <a:off x="16584653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68" name="정육면체 1567">
                <a:extLst>
                  <a:ext uri="{FF2B5EF4-FFF2-40B4-BE49-F238E27FC236}">
                    <a16:creationId xmlns:a16="http://schemas.microsoft.com/office/drawing/2014/main" id="{CE6916D5-BAFD-483B-81A6-D98A5116F6D3}"/>
                  </a:ext>
                </a:extLst>
              </p:cNvPr>
              <p:cNvSpPr/>
              <p:nvPr/>
            </p:nvSpPr>
            <p:spPr>
              <a:xfrm>
                <a:off x="16834066" y="379578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69" name="정육면체 1568">
                <a:extLst>
                  <a:ext uri="{FF2B5EF4-FFF2-40B4-BE49-F238E27FC236}">
                    <a16:creationId xmlns:a16="http://schemas.microsoft.com/office/drawing/2014/main" id="{85B31046-24EA-49A9-B55E-F67F0295C76F}"/>
                  </a:ext>
                </a:extLst>
              </p:cNvPr>
              <p:cNvSpPr/>
              <p:nvPr/>
            </p:nvSpPr>
            <p:spPr>
              <a:xfrm>
                <a:off x="15832905" y="3555812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70" name="정육면체 1569">
                <a:extLst>
                  <a:ext uri="{FF2B5EF4-FFF2-40B4-BE49-F238E27FC236}">
                    <a16:creationId xmlns:a16="http://schemas.microsoft.com/office/drawing/2014/main" id="{7CA06B9D-5335-4748-9FF8-FB1DB8E6DF2C}"/>
                  </a:ext>
                </a:extLst>
              </p:cNvPr>
              <p:cNvSpPr/>
              <p:nvPr/>
            </p:nvSpPr>
            <p:spPr>
              <a:xfrm>
                <a:off x="16082852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71" name="정육면체 1570">
                <a:extLst>
                  <a:ext uri="{FF2B5EF4-FFF2-40B4-BE49-F238E27FC236}">
                    <a16:creationId xmlns:a16="http://schemas.microsoft.com/office/drawing/2014/main" id="{F8B9415C-8F8A-4E22-AA56-F782EEFC28A3}"/>
                  </a:ext>
                </a:extLst>
              </p:cNvPr>
              <p:cNvSpPr/>
              <p:nvPr/>
            </p:nvSpPr>
            <p:spPr>
              <a:xfrm>
                <a:off x="16333117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72" name="정육면체 1571">
                <a:extLst>
                  <a:ext uri="{FF2B5EF4-FFF2-40B4-BE49-F238E27FC236}">
                    <a16:creationId xmlns:a16="http://schemas.microsoft.com/office/drawing/2014/main" id="{CEED4AA2-0E3E-4DD7-9284-AE38A39460CD}"/>
                  </a:ext>
                </a:extLst>
              </p:cNvPr>
              <p:cNvSpPr/>
              <p:nvPr/>
            </p:nvSpPr>
            <p:spPr>
              <a:xfrm>
                <a:off x="16584653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73" name="정육면체 1572">
                <a:extLst>
                  <a:ext uri="{FF2B5EF4-FFF2-40B4-BE49-F238E27FC236}">
                    <a16:creationId xmlns:a16="http://schemas.microsoft.com/office/drawing/2014/main" id="{5CEB0C64-62F1-4054-997B-BD24F96082DB}"/>
                  </a:ext>
                </a:extLst>
              </p:cNvPr>
              <p:cNvSpPr/>
              <p:nvPr/>
            </p:nvSpPr>
            <p:spPr>
              <a:xfrm>
                <a:off x="16834066" y="35558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74" name="정육면체 1573">
                <a:extLst>
                  <a:ext uri="{FF2B5EF4-FFF2-40B4-BE49-F238E27FC236}">
                    <a16:creationId xmlns:a16="http://schemas.microsoft.com/office/drawing/2014/main" id="{FBD4BE3D-CA2C-4B12-8715-77E2DEA7DCBD}"/>
                  </a:ext>
                </a:extLst>
              </p:cNvPr>
              <p:cNvSpPr/>
              <p:nvPr/>
            </p:nvSpPr>
            <p:spPr>
              <a:xfrm>
                <a:off x="15748825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75" name="정육면체 1574">
                <a:extLst>
                  <a:ext uri="{FF2B5EF4-FFF2-40B4-BE49-F238E27FC236}">
                    <a16:creationId xmlns:a16="http://schemas.microsoft.com/office/drawing/2014/main" id="{0BBF8A1F-84C4-4D5E-943F-A1E1595A109A}"/>
                  </a:ext>
                </a:extLst>
              </p:cNvPr>
              <p:cNvSpPr/>
              <p:nvPr/>
            </p:nvSpPr>
            <p:spPr>
              <a:xfrm>
                <a:off x="15998772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76" name="정육면체 1575">
                <a:extLst>
                  <a:ext uri="{FF2B5EF4-FFF2-40B4-BE49-F238E27FC236}">
                    <a16:creationId xmlns:a16="http://schemas.microsoft.com/office/drawing/2014/main" id="{89542E75-054C-4080-A639-EBDB9704F267}"/>
                  </a:ext>
                </a:extLst>
              </p:cNvPr>
              <p:cNvSpPr/>
              <p:nvPr/>
            </p:nvSpPr>
            <p:spPr>
              <a:xfrm>
                <a:off x="16250625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77" name="정육면체 1576">
                <a:extLst>
                  <a:ext uri="{FF2B5EF4-FFF2-40B4-BE49-F238E27FC236}">
                    <a16:creationId xmlns:a16="http://schemas.microsoft.com/office/drawing/2014/main" id="{17546E0A-5E5E-4D0A-A672-6863E344485E}"/>
                  </a:ext>
                </a:extLst>
              </p:cNvPr>
              <p:cNvSpPr/>
              <p:nvPr/>
            </p:nvSpPr>
            <p:spPr>
              <a:xfrm>
                <a:off x="16500573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78" name="정육면체 1577">
                <a:extLst>
                  <a:ext uri="{FF2B5EF4-FFF2-40B4-BE49-F238E27FC236}">
                    <a16:creationId xmlns:a16="http://schemas.microsoft.com/office/drawing/2014/main" id="{B7EF39C5-A439-45B3-93BB-58FCE3B6EB91}"/>
                  </a:ext>
                </a:extLst>
              </p:cNvPr>
              <p:cNvSpPr/>
              <p:nvPr/>
            </p:nvSpPr>
            <p:spPr>
              <a:xfrm>
                <a:off x="16751574" y="460868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79" name="정육면체 1578">
                <a:extLst>
                  <a:ext uri="{FF2B5EF4-FFF2-40B4-BE49-F238E27FC236}">
                    <a16:creationId xmlns:a16="http://schemas.microsoft.com/office/drawing/2014/main" id="{F8189126-17CC-4ADE-9633-1F5377C504F0}"/>
                  </a:ext>
                </a:extLst>
              </p:cNvPr>
              <p:cNvSpPr/>
              <p:nvPr/>
            </p:nvSpPr>
            <p:spPr>
              <a:xfrm>
                <a:off x="15748825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80" name="정육면체 1579">
                <a:extLst>
                  <a:ext uri="{FF2B5EF4-FFF2-40B4-BE49-F238E27FC236}">
                    <a16:creationId xmlns:a16="http://schemas.microsoft.com/office/drawing/2014/main" id="{BAC9038D-5A3F-4DD3-821B-3C244B84602E}"/>
                  </a:ext>
                </a:extLst>
              </p:cNvPr>
              <p:cNvSpPr/>
              <p:nvPr/>
            </p:nvSpPr>
            <p:spPr>
              <a:xfrm>
                <a:off x="15998772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81" name="정육면체 1580">
                <a:extLst>
                  <a:ext uri="{FF2B5EF4-FFF2-40B4-BE49-F238E27FC236}">
                    <a16:creationId xmlns:a16="http://schemas.microsoft.com/office/drawing/2014/main" id="{3F2070D6-73B9-4114-BBAE-604CDBEEC64B}"/>
                  </a:ext>
                </a:extLst>
              </p:cNvPr>
              <p:cNvSpPr/>
              <p:nvPr/>
            </p:nvSpPr>
            <p:spPr>
              <a:xfrm>
                <a:off x="16250625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82" name="정육면체 1581">
                <a:extLst>
                  <a:ext uri="{FF2B5EF4-FFF2-40B4-BE49-F238E27FC236}">
                    <a16:creationId xmlns:a16="http://schemas.microsoft.com/office/drawing/2014/main" id="{D8F54DD0-DBD7-4580-873E-B2EF42AAAD59}"/>
                  </a:ext>
                </a:extLst>
              </p:cNvPr>
              <p:cNvSpPr/>
              <p:nvPr/>
            </p:nvSpPr>
            <p:spPr>
              <a:xfrm>
                <a:off x="16500573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83" name="정육면체 1582">
                <a:extLst>
                  <a:ext uri="{FF2B5EF4-FFF2-40B4-BE49-F238E27FC236}">
                    <a16:creationId xmlns:a16="http://schemas.microsoft.com/office/drawing/2014/main" id="{E62B7738-0A64-49E7-9483-D5A1F3929911}"/>
                  </a:ext>
                </a:extLst>
              </p:cNvPr>
              <p:cNvSpPr/>
              <p:nvPr/>
            </p:nvSpPr>
            <p:spPr>
              <a:xfrm>
                <a:off x="16751574" y="4364040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84" name="정육면체 1583">
                <a:extLst>
                  <a:ext uri="{FF2B5EF4-FFF2-40B4-BE49-F238E27FC236}">
                    <a16:creationId xmlns:a16="http://schemas.microsoft.com/office/drawing/2014/main" id="{38825A9B-D5AC-4173-B012-6EFDF373CB3A}"/>
                  </a:ext>
                </a:extLst>
              </p:cNvPr>
              <p:cNvSpPr/>
              <p:nvPr/>
            </p:nvSpPr>
            <p:spPr>
              <a:xfrm>
                <a:off x="15748825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85" name="정육면체 1584">
                <a:extLst>
                  <a:ext uri="{FF2B5EF4-FFF2-40B4-BE49-F238E27FC236}">
                    <a16:creationId xmlns:a16="http://schemas.microsoft.com/office/drawing/2014/main" id="{5EA501A8-1F8B-4CDC-A8DE-D6549E89CC8B}"/>
                  </a:ext>
                </a:extLst>
              </p:cNvPr>
              <p:cNvSpPr/>
              <p:nvPr/>
            </p:nvSpPr>
            <p:spPr>
              <a:xfrm>
                <a:off x="15998772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86" name="정육면체 1585">
                <a:extLst>
                  <a:ext uri="{FF2B5EF4-FFF2-40B4-BE49-F238E27FC236}">
                    <a16:creationId xmlns:a16="http://schemas.microsoft.com/office/drawing/2014/main" id="{27325CAF-CF18-4DF2-B3B9-5653119842C7}"/>
                  </a:ext>
                </a:extLst>
              </p:cNvPr>
              <p:cNvSpPr/>
              <p:nvPr/>
            </p:nvSpPr>
            <p:spPr>
              <a:xfrm>
                <a:off x="16250625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87" name="정육면체 1586">
                <a:extLst>
                  <a:ext uri="{FF2B5EF4-FFF2-40B4-BE49-F238E27FC236}">
                    <a16:creationId xmlns:a16="http://schemas.microsoft.com/office/drawing/2014/main" id="{F41AE6B1-F2AE-44CB-9255-38C906667F43}"/>
                  </a:ext>
                </a:extLst>
              </p:cNvPr>
              <p:cNvSpPr/>
              <p:nvPr/>
            </p:nvSpPr>
            <p:spPr>
              <a:xfrm>
                <a:off x="16500573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88" name="정육면체 1587">
                <a:extLst>
                  <a:ext uri="{FF2B5EF4-FFF2-40B4-BE49-F238E27FC236}">
                    <a16:creationId xmlns:a16="http://schemas.microsoft.com/office/drawing/2014/main" id="{382C10F7-3A8F-4AD0-8E56-D903B21F8D5B}"/>
                  </a:ext>
                </a:extLst>
              </p:cNvPr>
              <p:cNvSpPr/>
              <p:nvPr/>
            </p:nvSpPr>
            <p:spPr>
              <a:xfrm>
                <a:off x="16751574" y="41227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89" name="정육면체 1588">
                <a:extLst>
                  <a:ext uri="{FF2B5EF4-FFF2-40B4-BE49-F238E27FC236}">
                    <a16:creationId xmlns:a16="http://schemas.microsoft.com/office/drawing/2014/main" id="{957CAEFA-61DA-47E8-9DBC-37D741FB4E38}"/>
                  </a:ext>
                </a:extLst>
              </p:cNvPr>
              <p:cNvSpPr/>
              <p:nvPr/>
            </p:nvSpPr>
            <p:spPr>
              <a:xfrm>
                <a:off x="15748825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90" name="정육면체 1589">
                <a:extLst>
                  <a:ext uri="{FF2B5EF4-FFF2-40B4-BE49-F238E27FC236}">
                    <a16:creationId xmlns:a16="http://schemas.microsoft.com/office/drawing/2014/main" id="{F006307E-748A-45EC-87A0-B1EB84941854}"/>
                  </a:ext>
                </a:extLst>
              </p:cNvPr>
              <p:cNvSpPr/>
              <p:nvPr/>
            </p:nvSpPr>
            <p:spPr>
              <a:xfrm>
                <a:off x="15998772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91" name="정육면체 1590">
                <a:extLst>
                  <a:ext uri="{FF2B5EF4-FFF2-40B4-BE49-F238E27FC236}">
                    <a16:creationId xmlns:a16="http://schemas.microsoft.com/office/drawing/2014/main" id="{7B4547AF-24E8-416B-B862-87EA6D58E779}"/>
                  </a:ext>
                </a:extLst>
              </p:cNvPr>
              <p:cNvSpPr/>
              <p:nvPr/>
            </p:nvSpPr>
            <p:spPr>
              <a:xfrm>
                <a:off x="16250625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92" name="정육면체 1591">
                <a:extLst>
                  <a:ext uri="{FF2B5EF4-FFF2-40B4-BE49-F238E27FC236}">
                    <a16:creationId xmlns:a16="http://schemas.microsoft.com/office/drawing/2014/main" id="{ADF062C6-30BD-4912-8B88-13D997DF109F}"/>
                  </a:ext>
                </a:extLst>
              </p:cNvPr>
              <p:cNvSpPr/>
              <p:nvPr/>
            </p:nvSpPr>
            <p:spPr>
              <a:xfrm>
                <a:off x="16500573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93" name="정육면체 1592">
                <a:extLst>
                  <a:ext uri="{FF2B5EF4-FFF2-40B4-BE49-F238E27FC236}">
                    <a16:creationId xmlns:a16="http://schemas.microsoft.com/office/drawing/2014/main" id="{0E054F72-6437-4074-B9D0-5A8B05917E24}"/>
                  </a:ext>
                </a:extLst>
              </p:cNvPr>
              <p:cNvSpPr/>
              <p:nvPr/>
            </p:nvSpPr>
            <p:spPr>
              <a:xfrm>
                <a:off x="16751574" y="387813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94" name="정육면체 1593">
                <a:extLst>
                  <a:ext uri="{FF2B5EF4-FFF2-40B4-BE49-F238E27FC236}">
                    <a16:creationId xmlns:a16="http://schemas.microsoft.com/office/drawing/2014/main" id="{031EEB48-AFBE-4988-87FB-2FC55651444E}"/>
                  </a:ext>
                </a:extLst>
              </p:cNvPr>
              <p:cNvSpPr/>
              <p:nvPr/>
            </p:nvSpPr>
            <p:spPr>
              <a:xfrm>
                <a:off x="15748825" y="3638164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95" name="정육면체 1594">
                <a:extLst>
                  <a:ext uri="{FF2B5EF4-FFF2-40B4-BE49-F238E27FC236}">
                    <a16:creationId xmlns:a16="http://schemas.microsoft.com/office/drawing/2014/main" id="{0AFD58BC-8100-4678-B7B8-0BE91E2E1223}"/>
                  </a:ext>
                </a:extLst>
              </p:cNvPr>
              <p:cNvSpPr/>
              <p:nvPr/>
            </p:nvSpPr>
            <p:spPr>
              <a:xfrm>
                <a:off x="15998772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96" name="정육면체 1595">
                <a:extLst>
                  <a:ext uri="{FF2B5EF4-FFF2-40B4-BE49-F238E27FC236}">
                    <a16:creationId xmlns:a16="http://schemas.microsoft.com/office/drawing/2014/main" id="{42FD3355-7FA1-4EB2-9690-48E904B5F24C}"/>
                  </a:ext>
                </a:extLst>
              </p:cNvPr>
              <p:cNvSpPr/>
              <p:nvPr/>
            </p:nvSpPr>
            <p:spPr>
              <a:xfrm>
                <a:off x="16249037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97" name="정육면체 1596">
                <a:extLst>
                  <a:ext uri="{FF2B5EF4-FFF2-40B4-BE49-F238E27FC236}">
                    <a16:creationId xmlns:a16="http://schemas.microsoft.com/office/drawing/2014/main" id="{F495FA81-68EB-4E4F-B708-80ABDC71CAAF}"/>
                  </a:ext>
                </a:extLst>
              </p:cNvPr>
              <p:cNvSpPr/>
              <p:nvPr/>
            </p:nvSpPr>
            <p:spPr>
              <a:xfrm>
                <a:off x="16500573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98" name="정육면체 1597">
                <a:extLst>
                  <a:ext uri="{FF2B5EF4-FFF2-40B4-BE49-F238E27FC236}">
                    <a16:creationId xmlns:a16="http://schemas.microsoft.com/office/drawing/2014/main" id="{3D8DDF6D-DF71-48D5-807E-61C56B698A4A}"/>
                  </a:ext>
                </a:extLst>
              </p:cNvPr>
              <p:cNvSpPr/>
              <p:nvPr/>
            </p:nvSpPr>
            <p:spPr>
              <a:xfrm>
                <a:off x="16751574" y="36381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599" name="정육면체 1598">
                <a:extLst>
                  <a:ext uri="{FF2B5EF4-FFF2-40B4-BE49-F238E27FC236}">
                    <a16:creationId xmlns:a16="http://schemas.microsoft.com/office/drawing/2014/main" id="{D1C757A1-4D91-4085-961D-220C19B82721}"/>
                  </a:ext>
                </a:extLst>
              </p:cNvPr>
              <p:cNvSpPr/>
              <p:nvPr/>
            </p:nvSpPr>
            <p:spPr>
              <a:xfrm>
                <a:off x="15667386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00" name="정육면체 1599">
                <a:extLst>
                  <a:ext uri="{FF2B5EF4-FFF2-40B4-BE49-F238E27FC236}">
                    <a16:creationId xmlns:a16="http://schemas.microsoft.com/office/drawing/2014/main" id="{6432F79B-1AC8-4CC2-B2B4-234B1830A8E2}"/>
                  </a:ext>
                </a:extLst>
              </p:cNvPr>
              <p:cNvSpPr/>
              <p:nvPr/>
            </p:nvSpPr>
            <p:spPr>
              <a:xfrm>
                <a:off x="15917333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01" name="정육면체 1600">
                <a:extLst>
                  <a:ext uri="{FF2B5EF4-FFF2-40B4-BE49-F238E27FC236}">
                    <a16:creationId xmlns:a16="http://schemas.microsoft.com/office/drawing/2014/main" id="{565E07EA-72E4-43DE-8FAB-A646AB9691F8}"/>
                  </a:ext>
                </a:extLst>
              </p:cNvPr>
              <p:cNvSpPr/>
              <p:nvPr/>
            </p:nvSpPr>
            <p:spPr>
              <a:xfrm>
                <a:off x="16169186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02" name="정육면체 1601">
                <a:extLst>
                  <a:ext uri="{FF2B5EF4-FFF2-40B4-BE49-F238E27FC236}">
                    <a16:creationId xmlns:a16="http://schemas.microsoft.com/office/drawing/2014/main" id="{3ECB58A5-76D5-431D-AA9E-594C8F599AB8}"/>
                  </a:ext>
                </a:extLst>
              </p:cNvPr>
              <p:cNvSpPr/>
              <p:nvPr/>
            </p:nvSpPr>
            <p:spPr>
              <a:xfrm>
                <a:off x="16419134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03" name="정육면체 1602">
                <a:extLst>
                  <a:ext uri="{FF2B5EF4-FFF2-40B4-BE49-F238E27FC236}">
                    <a16:creationId xmlns:a16="http://schemas.microsoft.com/office/drawing/2014/main" id="{B3C6778A-9A7F-424C-AF21-B92B0E10C8BD}"/>
                  </a:ext>
                </a:extLst>
              </p:cNvPr>
              <p:cNvSpPr/>
              <p:nvPr/>
            </p:nvSpPr>
            <p:spPr>
              <a:xfrm>
                <a:off x="16670135" y="469206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04" name="정육면체 1603">
                <a:extLst>
                  <a:ext uri="{FF2B5EF4-FFF2-40B4-BE49-F238E27FC236}">
                    <a16:creationId xmlns:a16="http://schemas.microsoft.com/office/drawing/2014/main" id="{6A1180AD-5D24-4347-95FD-C894E5DC7B9C}"/>
                  </a:ext>
                </a:extLst>
              </p:cNvPr>
              <p:cNvSpPr/>
              <p:nvPr/>
            </p:nvSpPr>
            <p:spPr>
              <a:xfrm>
                <a:off x="15667386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05" name="정육면체 1604">
                <a:extLst>
                  <a:ext uri="{FF2B5EF4-FFF2-40B4-BE49-F238E27FC236}">
                    <a16:creationId xmlns:a16="http://schemas.microsoft.com/office/drawing/2014/main" id="{1C31752E-2ABC-440C-8E28-2B1042AFB81C}"/>
                  </a:ext>
                </a:extLst>
              </p:cNvPr>
              <p:cNvSpPr/>
              <p:nvPr/>
            </p:nvSpPr>
            <p:spPr>
              <a:xfrm>
                <a:off x="15917333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06" name="정육면체 1605">
                <a:extLst>
                  <a:ext uri="{FF2B5EF4-FFF2-40B4-BE49-F238E27FC236}">
                    <a16:creationId xmlns:a16="http://schemas.microsoft.com/office/drawing/2014/main" id="{6478BE38-C76E-4B1A-9844-BD3FD51C0325}"/>
                  </a:ext>
                </a:extLst>
              </p:cNvPr>
              <p:cNvSpPr/>
              <p:nvPr/>
            </p:nvSpPr>
            <p:spPr>
              <a:xfrm>
                <a:off x="16169186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07" name="정육면체 1606">
                <a:extLst>
                  <a:ext uri="{FF2B5EF4-FFF2-40B4-BE49-F238E27FC236}">
                    <a16:creationId xmlns:a16="http://schemas.microsoft.com/office/drawing/2014/main" id="{1066459B-CEEF-414F-8CD9-F20FCAD23A76}"/>
                  </a:ext>
                </a:extLst>
              </p:cNvPr>
              <p:cNvSpPr/>
              <p:nvPr/>
            </p:nvSpPr>
            <p:spPr>
              <a:xfrm>
                <a:off x="16419134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08" name="정육면체 1607">
                <a:extLst>
                  <a:ext uri="{FF2B5EF4-FFF2-40B4-BE49-F238E27FC236}">
                    <a16:creationId xmlns:a16="http://schemas.microsoft.com/office/drawing/2014/main" id="{DD20E2A4-6757-4F21-9374-2029FC4A6B58}"/>
                  </a:ext>
                </a:extLst>
              </p:cNvPr>
              <p:cNvSpPr/>
              <p:nvPr/>
            </p:nvSpPr>
            <p:spPr>
              <a:xfrm>
                <a:off x="16670135" y="444742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09" name="정육면체 1608">
                <a:extLst>
                  <a:ext uri="{FF2B5EF4-FFF2-40B4-BE49-F238E27FC236}">
                    <a16:creationId xmlns:a16="http://schemas.microsoft.com/office/drawing/2014/main" id="{5749C4ED-A544-4118-9594-E519F84EB199}"/>
                  </a:ext>
                </a:extLst>
              </p:cNvPr>
              <p:cNvSpPr/>
              <p:nvPr/>
            </p:nvSpPr>
            <p:spPr>
              <a:xfrm>
                <a:off x="15667386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10" name="정육면체 1609">
                <a:extLst>
                  <a:ext uri="{FF2B5EF4-FFF2-40B4-BE49-F238E27FC236}">
                    <a16:creationId xmlns:a16="http://schemas.microsoft.com/office/drawing/2014/main" id="{EA91524F-9123-4A27-BBFB-DA0A77800C2B}"/>
                  </a:ext>
                </a:extLst>
              </p:cNvPr>
              <p:cNvSpPr/>
              <p:nvPr/>
            </p:nvSpPr>
            <p:spPr>
              <a:xfrm>
                <a:off x="15917333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11" name="정육면체 1610">
                <a:extLst>
                  <a:ext uri="{FF2B5EF4-FFF2-40B4-BE49-F238E27FC236}">
                    <a16:creationId xmlns:a16="http://schemas.microsoft.com/office/drawing/2014/main" id="{E6739301-5E86-4135-97DD-3F0D27C20C22}"/>
                  </a:ext>
                </a:extLst>
              </p:cNvPr>
              <p:cNvSpPr/>
              <p:nvPr/>
            </p:nvSpPr>
            <p:spPr>
              <a:xfrm>
                <a:off x="16169186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12" name="정육면체 1611">
                <a:extLst>
                  <a:ext uri="{FF2B5EF4-FFF2-40B4-BE49-F238E27FC236}">
                    <a16:creationId xmlns:a16="http://schemas.microsoft.com/office/drawing/2014/main" id="{D718AAE0-C0A2-49ED-B68B-66E1256E2F40}"/>
                  </a:ext>
                </a:extLst>
              </p:cNvPr>
              <p:cNvSpPr/>
              <p:nvPr/>
            </p:nvSpPr>
            <p:spPr>
              <a:xfrm>
                <a:off x="16419134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13" name="정육면체 1612">
                <a:extLst>
                  <a:ext uri="{FF2B5EF4-FFF2-40B4-BE49-F238E27FC236}">
                    <a16:creationId xmlns:a16="http://schemas.microsoft.com/office/drawing/2014/main" id="{49AF0975-E63D-408B-8D4F-CEC958A8F2B6}"/>
                  </a:ext>
                </a:extLst>
              </p:cNvPr>
              <p:cNvSpPr/>
              <p:nvPr/>
            </p:nvSpPr>
            <p:spPr>
              <a:xfrm>
                <a:off x="16670135" y="420616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14" name="정육면체 1613">
                <a:extLst>
                  <a:ext uri="{FF2B5EF4-FFF2-40B4-BE49-F238E27FC236}">
                    <a16:creationId xmlns:a16="http://schemas.microsoft.com/office/drawing/2014/main" id="{AD165097-ED85-41C7-9405-A1FCF3722394}"/>
                  </a:ext>
                </a:extLst>
              </p:cNvPr>
              <p:cNvSpPr/>
              <p:nvPr/>
            </p:nvSpPr>
            <p:spPr>
              <a:xfrm>
                <a:off x="15667386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15" name="정육면체 1614">
                <a:extLst>
                  <a:ext uri="{FF2B5EF4-FFF2-40B4-BE49-F238E27FC236}">
                    <a16:creationId xmlns:a16="http://schemas.microsoft.com/office/drawing/2014/main" id="{991443A7-171D-4BD6-A8A4-E264354B1258}"/>
                  </a:ext>
                </a:extLst>
              </p:cNvPr>
              <p:cNvSpPr/>
              <p:nvPr/>
            </p:nvSpPr>
            <p:spPr>
              <a:xfrm>
                <a:off x="15917333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16" name="정육면체 1615">
                <a:extLst>
                  <a:ext uri="{FF2B5EF4-FFF2-40B4-BE49-F238E27FC236}">
                    <a16:creationId xmlns:a16="http://schemas.microsoft.com/office/drawing/2014/main" id="{937F8150-21FF-4961-A2EB-79F05D409D2D}"/>
                  </a:ext>
                </a:extLst>
              </p:cNvPr>
              <p:cNvSpPr/>
              <p:nvPr/>
            </p:nvSpPr>
            <p:spPr>
              <a:xfrm>
                <a:off x="16169186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17" name="정육면체 1616">
                <a:extLst>
                  <a:ext uri="{FF2B5EF4-FFF2-40B4-BE49-F238E27FC236}">
                    <a16:creationId xmlns:a16="http://schemas.microsoft.com/office/drawing/2014/main" id="{D2607EE8-6D8A-42DA-AA3D-7F4A05587BDE}"/>
                  </a:ext>
                </a:extLst>
              </p:cNvPr>
              <p:cNvSpPr/>
              <p:nvPr/>
            </p:nvSpPr>
            <p:spPr>
              <a:xfrm>
                <a:off x="16419134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18" name="정육면체 1617">
                <a:extLst>
                  <a:ext uri="{FF2B5EF4-FFF2-40B4-BE49-F238E27FC236}">
                    <a16:creationId xmlns:a16="http://schemas.microsoft.com/office/drawing/2014/main" id="{925BAC3A-C682-41F3-BEAB-E2532300BE70}"/>
                  </a:ext>
                </a:extLst>
              </p:cNvPr>
              <p:cNvSpPr/>
              <p:nvPr/>
            </p:nvSpPr>
            <p:spPr>
              <a:xfrm>
                <a:off x="16670135" y="396152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19" name="정육면체 1618">
                <a:extLst>
                  <a:ext uri="{FF2B5EF4-FFF2-40B4-BE49-F238E27FC236}">
                    <a16:creationId xmlns:a16="http://schemas.microsoft.com/office/drawing/2014/main" id="{825B310F-85FC-4DB2-8E64-78583518E60B}"/>
                  </a:ext>
                </a:extLst>
              </p:cNvPr>
              <p:cNvSpPr/>
              <p:nvPr/>
            </p:nvSpPr>
            <p:spPr>
              <a:xfrm>
                <a:off x="15667386" y="3718375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20" name="정육면체 1619">
                <a:extLst>
                  <a:ext uri="{FF2B5EF4-FFF2-40B4-BE49-F238E27FC236}">
                    <a16:creationId xmlns:a16="http://schemas.microsoft.com/office/drawing/2014/main" id="{C2E01BE0-4022-4A79-A454-CEE3A1A466E4}"/>
                  </a:ext>
                </a:extLst>
              </p:cNvPr>
              <p:cNvSpPr/>
              <p:nvPr/>
            </p:nvSpPr>
            <p:spPr>
              <a:xfrm>
                <a:off x="15917333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21" name="정육면체 1620">
                <a:extLst>
                  <a:ext uri="{FF2B5EF4-FFF2-40B4-BE49-F238E27FC236}">
                    <a16:creationId xmlns:a16="http://schemas.microsoft.com/office/drawing/2014/main" id="{789EF9BA-784F-4C50-9BE1-BE52F0D87222}"/>
                  </a:ext>
                </a:extLst>
              </p:cNvPr>
              <p:cNvSpPr/>
              <p:nvPr/>
            </p:nvSpPr>
            <p:spPr>
              <a:xfrm>
                <a:off x="16167598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22" name="정육면체 1621">
                <a:extLst>
                  <a:ext uri="{FF2B5EF4-FFF2-40B4-BE49-F238E27FC236}">
                    <a16:creationId xmlns:a16="http://schemas.microsoft.com/office/drawing/2014/main" id="{3875F172-24E2-48D3-9E51-2856F440DB89}"/>
                  </a:ext>
                </a:extLst>
              </p:cNvPr>
              <p:cNvSpPr/>
              <p:nvPr/>
            </p:nvSpPr>
            <p:spPr>
              <a:xfrm>
                <a:off x="16419134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23" name="정육면체 1622">
                <a:extLst>
                  <a:ext uri="{FF2B5EF4-FFF2-40B4-BE49-F238E27FC236}">
                    <a16:creationId xmlns:a16="http://schemas.microsoft.com/office/drawing/2014/main" id="{F3777678-38A1-44F9-BA2B-A4EF668A0952}"/>
                  </a:ext>
                </a:extLst>
              </p:cNvPr>
              <p:cNvSpPr/>
              <p:nvPr/>
            </p:nvSpPr>
            <p:spPr>
              <a:xfrm>
                <a:off x="16670135" y="371837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24" name="정육면체 1623">
                <a:extLst>
                  <a:ext uri="{FF2B5EF4-FFF2-40B4-BE49-F238E27FC236}">
                    <a16:creationId xmlns:a16="http://schemas.microsoft.com/office/drawing/2014/main" id="{4F5C0A1C-3596-419F-A6C8-E5B0C56BC6D3}"/>
                  </a:ext>
                </a:extLst>
              </p:cNvPr>
              <p:cNvSpPr/>
              <p:nvPr/>
            </p:nvSpPr>
            <p:spPr>
              <a:xfrm>
                <a:off x="15584894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25" name="정육면체 1624">
                <a:extLst>
                  <a:ext uri="{FF2B5EF4-FFF2-40B4-BE49-F238E27FC236}">
                    <a16:creationId xmlns:a16="http://schemas.microsoft.com/office/drawing/2014/main" id="{9C58FF40-1B8F-48F9-BBA7-ABEE0C52ECD8}"/>
                  </a:ext>
                </a:extLst>
              </p:cNvPr>
              <p:cNvSpPr/>
              <p:nvPr/>
            </p:nvSpPr>
            <p:spPr>
              <a:xfrm>
                <a:off x="15834841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26" name="정육면체 1625">
                <a:extLst>
                  <a:ext uri="{FF2B5EF4-FFF2-40B4-BE49-F238E27FC236}">
                    <a16:creationId xmlns:a16="http://schemas.microsoft.com/office/drawing/2014/main" id="{1C08BF53-1470-47C7-A432-EAB3572CD1FB}"/>
                  </a:ext>
                </a:extLst>
              </p:cNvPr>
              <p:cNvSpPr/>
              <p:nvPr/>
            </p:nvSpPr>
            <p:spPr>
              <a:xfrm>
                <a:off x="16086694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27" name="정육면체 1626">
                <a:extLst>
                  <a:ext uri="{FF2B5EF4-FFF2-40B4-BE49-F238E27FC236}">
                    <a16:creationId xmlns:a16="http://schemas.microsoft.com/office/drawing/2014/main" id="{69B7A267-D71C-4CC0-9802-B3F27E283EF8}"/>
                  </a:ext>
                </a:extLst>
              </p:cNvPr>
              <p:cNvSpPr/>
              <p:nvPr/>
            </p:nvSpPr>
            <p:spPr>
              <a:xfrm>
                <a:off x="16336642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28" name="정육면체 1627">
                <a:extLst>
                  <a:ext uri="{FF2B5EF4-FFF2-40B4-BE49-F238E27FC236}">
                    <a16:creationId xmlns:a16="http://schemas.microsoft.com/office/drawing/2014/main" id="{E7357DBC-0446-4CB7-8E62-906F58A37E94}"/>
                  </a:ext>
                </a:extLst>
              </p:cNvPr>
              <p:cNvSpPr/>
              <p:nvPr/>
            </p:nvSpPr>
            <p:spPr>
              <a:xfrm>
                <a:off x="16587643" y="47716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29" name="정육면체 1628">
                <a:extLst>
                  <a:ext uri="{FF2B5EF4-FFF2-40B4-BE49-F238E27FC236}">
                    <a16:creationId xmlns:a16="http://schemas.microsoft.com/office/drawing/2014/main" id="{ED972843-22CE-4A61-9566-7543BFDFB9CA}"/>
                  </a:ext>
                </a:extLst>
              </p:cNvPr>
              <p:cNvSpPr/>
              <p:nvPr/>
            </p:nvSpPr>
            <p:spPr>
              <a:xfrm>
                <a:off x="15584894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30" name="정육면체 1629">
                <a:extLst>
                  <a:ext uri="{FF2B5EF4-FFF2-40B4-BE49-F238E27FC236}">
                    <a16:creationId xmlns:a16="http://schemas.microsoft.com/office/drawing/2014/main" id="{BF1AA189-1AE5-4E75-B454-E05787B42A93}"/>
                  </a:ext>
                </a:extLst>
              </p:cNvPr>
              <p:cNvSpPr/>
              <p:nvPr/>
            </p:nvSpPr>
            <p:spPr>
              <a:xfrm>
                <a:off x="15834841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31" name="정육면체 1630">
                <a:extLst>
                  <a:ext uri="{FF2B5EF4-FFF2-40B4-BE49-F238E27FC236}">
                    <a16:creationId xmlns:a16="http://schemas.microsoft.com/office/drawing/2014/main" id="{A8919397-CF90-4C0C-A571-123FA04FE939}"/>
                  </a:ext>
                </a:extLst>
              </p:cNvPr>
              <p:cNvSpPr/>
              <p:nvPr/>
            </p:nvSpPr>
            <p:spPr>
              <a:xfrm>
                <a:off x="16086694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32" name="정육면체 1631">
                <a:extLst>
                  <a:ext uri="{FF2B5EF4-FFF2-40B4-BE49-F238E27FC236}">
                    <a16:creationId xmlns:a16="http://schemas.microsoft.com/office/drawing/2014/main" id="{9415CA38-4891-4DF8-97F3-E46A9F29453E}"/>
                  </a:ext>
                </a:extLst>
              </p:cNvPr>
              <p:cNvSpPr/>
              <p:nvPr/>
            </p:nvSpPr>
            <p:spPr>
              <a:xfrm>
                <a:off x="16336642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33" name="정육면체 1632">
                <a:extLst>
                  <a:ext uri="{FF2B5EF4-FFF2-40B4-BE49-F238E27FC236}">
                    <a16:creationId xmlns:a16="http://schemas.microsoft.com/office/drawing/2014/main" id="{AB1534ED-7B86-4000-830F-0E945BF2B0D3}"/>
                  </a:ext>
                </a:extLst>
              </p:cNvPr>
              <p:cNvSpPr/>
              <p:nvPr/>
            </p:nvSpPr>
            <p:spPr>
              <a:xfrm>
                <a:off x="16587643" y="45270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34" name="정육면체 1633">
                <a:extLst>
                  <a:ext uri="{FF2B5EF4-FFF2-40B4-BE49-F238E27FC236}">
                    <a16:creationId xmlns:a16="http://schemas.microsoft.com/office/drawing/2014/main" id="{C1928150-1B8A-43B3-8397-344A658C0B61}"/>
                  </a:ext>
                </a:extLst>
              </p:cNvPr>
              <p:cNvSpPr/>
              <p:nvPr/>
            </p:nvSpPr>
            <p:spPr>
              <a:xfrm>
                <a:off x="15584894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35" name="정육면체 1634">
                <a:extLst>
                  <a:ext uri="{FF2B5EF4-FFF2-40B4-BE49-F238E27FC236}">
                    <a16:creationId xmlns:a16="http://schemas.microsoft.com/office/drawing/2014/main" id="{FD966145-7D35-4FE3-B0BE-1350B4DBA59D}"/>
                  </a:ext>
                </a:extLst>
              </p:cNvPr>
              <p:cNvSpPr/>
              <p:nvPr/>
            </p:nvSpPr>
            <p:spPr>
              <a:xfrm>
                <a:off x="15834841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36" name="정육면체 1635">
                <a:extLst>
                  <a:ext uri="{FF2B5EF4-FFF2-40B4-BE49-F238E27FC236}">
                    <a16:creationId xmlns:a16="http://schemas.microsoft.com/office/drawing/2014/main" id="{2B4B6BAD-E6F3-4E00-BB1B-77BB9DFCE85C}"/>
                  </a:ext>
                </a:extLst>
              </p:cNvPr>
              <p:cNvSpPr/>
              <p:nvPr/>
            </p:nvSpPr>
            <p:spPr>
              <a:xfrm>
                <a:off x="16086694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37" name="정육면체 1636">
                <a:extLst>
                  <a:ext uri="{FF2B5EF4-FFF2-40B4-BE49-F238E27FC236}">
                    <a16:creationId xmlns:a16="http://schemas.microsoft.com/office/drawing/2014/main" id="{874AD8D4-36D9-4D66-86EC-16D3D0281349}"/>
                  </a:ext>
                </a:extLst>
              </p:cNvPr>
              <p:cNvSpPr/>
              <p:nvPr/>
            </p:nvSpPr>
            <p:spPr>
              <a:xfrm>
                <a:off x="16336642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38" name="정육면체 1637">
                <a:extLst>
                  <a:ext uri="{FF2B5EF4-FFF2-40B4-BE49-F238E27FC236}">
                    <a16:creationId xmlns:a16="http://schemas.microsoft.com/office/drawing/2014/main" id="{2A7299D6-9442-4459-A1B1-0D147EA0FC20}"/>
                  </a:ext>
                </a:extLst>
              </p:cNvPr>
              <p:cNvSpPr/>
              <p:nvPr/>
            </p:nvSpPr>
            <p:spPr>
              <a:xfrm>
                <a:off x="16587643" y="428577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39" name="정육면체 1638">
                <a:extLst>
                  <a:ext uri="{FF2B5EF4-FFF2-40B4-BE49-F238E27FC236}">
                    <a16:creationId xmlns:a16="http://schemas.microsoft.com/office/drawing/2014/main" id="{EF381386-1AED-44E9-A81E-E43C9AC24990}"/>
                  </a:ext>
                </a:extLst>
              </p:cNvPr>
              <p:cNvSpPr/>
              <p:nvPr/>
            </p:nvSpPr>
            <p:spPr>
              <a:xfrm>
                <a:off x="15584894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40" name="정육면체 1639">
                <a:extLst>
                  <a:ext uri="{FF2B5EF4-FFF2-40B4-BE49-F238E27FC236}">
                    <a16:creationId xmlns:a16="http://schemas.microsoft.com/office/drawing/2014/main" id="{8805406F-6835-409C-ADD1-C6BF94210206}"/>
                  </a:ext>
                </a:extLst>
              </p:cNvPr>
              <p:cNvSpPr/>
              <p:nvPr/>
            </p:nvSpPr>
            <p:spPr>
              <a:xfrm>
                <a:off x="15834841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41" name="정육면체 1640">
                <a:extLst>
                  <a:ext uri="{FF2B5EF4-FFF2-40B4-BE49-F238E27FC236}">
                    <a16:creationId xmlns:a16="http://schemas.microsoft.com/office/drawing/2014/main" id="{301F3575-FEFB-4BA6-B20C-1FDEF83BFA9A}"/>
                  </a:ext>
                </a:extLst>
              </p:cNvPr>
              <p:cNvSpPr/>
              <p:nvPr/>
            </p:nvSpPr>
            <p:spPr>
              <a:xfrm>
                <a:off x="16086694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42" name="정육면체 1641">
                <a:extLst>
                  <a:ext uri="{FF2B5EF4-FFF2-40B4-BE49-F238E27FC236}">
                    <a16:creationId xmlns:a16="http://schemas.microsoft.com/office/drawing/2014/main" id="{6D5C289E-017D-4980-99B0-40E9E1924DB1}"/>
                  </a:ext>
                </a:extLst>
              </p:cNvPr>
              <p:cNvSpPr/>
              <p:nvPr/>
            </p:nvSpPr>
            <p:spPr>
              <a:xfrm>
                <a:off x="16336642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43" name="정육면체 1642">
                <a:extLst>
                  <a:ext uri="{FF2B5EF4-FFF2-40B4-BE49-F238E27FC236}">
                    <a16:creationId xmlns:a16="http://schemas.microsoft.com/office/drawing/2014/main" id="{64365870-3BA4-4DB0-9020-1F25B06DE061}"/>
                  </a:ext>
                </a:extLst>
              </p:cNvPr>
              <p:cNvSpPr/>
              <p:nvPr/>
            </p:nvSpPr>
            <p:spPr>
              <a:xfrm>
                <a:off x="16587643" y="404113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44" name="정육면체 1643">
                <a:extLst>
                  <a:ext uri="{FF2B5EF4-FFF2-40B4-BE49-F238E27FC236}">
                    <a16:creationId xmlns:a16="http://schemas.microsoft.com/office/drawing/2014/main" id="{B6825061-A276-48A9-BE33-86350B3F44A3}"/>
                  </a:ext>
                </a:extLst>
              </p:cNvPr>
              <p:cNvSpPr/>
              <p:nvPr/>
            </p:nvSpPr>
            <p:spPr>
              <a:xfrm>
                <a:off x="15584894" y="3797987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45" name="정육면체 1644">
                <a:extLst>
                  <a:ext uri="{FF2B5EF4-FFF2-40B4-BE49-F238E27FC236}">
                    <a16:creationId xmlns:a16="http://schemas.microsoft.com/office/drawing/2014/main" id="{6F463C77-19C2-46AE-A803-C11D7C30A858}"/>
                  </a:ext>
                </a:extLst>
              </p:cNvPr>
              <p:cNvSpPr/>
              <p:nvPr/>
            </p:nvSpPr>
            <p:spPr>
              <a:xfrm>
                <a:off x="15834841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46" name="정육면체 1645">
                <a:extLst>
                  <a:ext uri="{FF2B5EF4-FFF2-40B4-BE49-F238E27FC236}">
                    <a16:creationId xmlns:a16="http://schemas.microsoft.com/office/drawing/2014/main" id="{08D11F56-788D-4EE3-890C-29D4B2B73C91}"/>
                  </a:ext>
                </a:extLst>
              </p:cNvPr>
              <p:cNvSpPr/>
              <p:nvPr/>
            </p:nvSpPr>
            <p:spPr>
              <a:xfrm>
                <a:off x="16085106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47" name="정육면체 1646">
                <a:extLst>
                  <a:ext uri="{FF2B5EF4-FFF2-40B4-BE49-F238E27FC236}">
                    <a16:creationId xmlns:a16="http://schemas.microsoft.com/office/drawing/2014/main" id="{E4388196-66FA-4661-9DEF-C68433BEB415}"/>
                  </a:ext>
                </a:extLst>
              </p:cNvPr>
              <p:cNvSpPr/>
              <p:nvPr/>
            </p:nvSpPr>
            <p:spPr>
              <a:xfrm>
                <a:off x="16336642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48" name="정육면체 1647">
                <a:extLst>
                  <a:ext uri="{FF2B5EF4-FFF2-40B4-BE49-F238E27FC236}">
                    <a16:creationId xmlns:a16="http://schemas.microsoft.com/office/drawing/2014/main" id="{500B8242-AF19-42FE-8922-6E6BE17216E5}"/>
                  </a:ext>
                </a:extLst>
              </p:cNvPr>
              <p:cNvSpPr/>
              <p:nvPr/>
            </p:nvSpPr>
            <p:spPr>
              <a:xfrm>
                <a:off x="16587643" y="379798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49" name="정육면체 1648">
                <a:extLst>
                  <a:ext uri="{FF2B5EF4-FFF2-40B4-BE49-F238E27FC236}">
                    <a16:creationId xmlns:a16="http://schemas.microsoft.com/office/drawing/2014/main" id="{17096554-21A0-4EFC-9900-9BE014B071E6}"/>
                  </a:ext>
                </a:extLst>
              </p:cNvPr>
              <p:cNvSpPr/>
              <p:nvPr/>
            </p:nvSpPr>
            <p:spPr>
              <a:xfrm>
                <a:off x="15506018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50" name="정육면체 1649">
                <a:extLst>
                  <a:ext uri="{FF2B5EF4-FFF2-40B4-BE49-F238E27FC236}">
                    <a16:creationId xmlns:a16="http://schemas.microsoft.com/office/drawing/2014/main" id="{356281D6-C1EE-4F77-84CE-D65A8E7A1382}"/>
                  </a:ext>
                </a:extLst>
              </p:cNvPr>
              <p:cNvSpPr/>
              <p:nvPr/>
            </p:nvSpPr>
            <p:spPr>
              <a:xfrm>
                <a:off x="15755965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51" name="정육면체 1650">
                <a:extLst>
                  <a:ext uri="{FF2B5EF4-FFF2-40B4-BE49-F238E27FC236}">
                    <a16:creationId xmlns:a16="http://schemas.microsoft.com/office/drawing/2014/main" id="{89BF9CB8-9521-4545-8176-4F7ECADF899C}"/>
                  </a:ext>
                </a:extLst>
              </p:cNvPr>
              <p:cNvSpPr/>
              <p:nvPr/>
            </p:nvSpPr>
            <p:spPr>
              <a:xfrm>
                <a:off x="16007818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52" name="정육면체 1651">
                <a:extLst>
                  <a:ext uri="{FF2B5EF4-FFF2-40B4-BE49-F238E27FC236}">
                    <a16:creationId xmlns:a16="http://schemas.microsoft.com/office/drawing/2014/main" id="{73BFD49D-9741-4769-8D61-E1233629B060}"/>
                  </a:ext>
                </a:extLst>
              </p:cNvPr>
              <p:cNvSpPr/>
              <p:nvPr/>
            </p:nvSpPr>
            <p:spPr>
              <a:xfrm>
                <a:off x="16257766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53" name="정육면체 1652">
                <a:extLst>
                  <a:ext uri="{FF2B5EF4-FFF2-40B4-BE49-F238E27FC236}">
                    <a16:creationId xmlns:a16="http://schemas.microsoft.com/office/drawing/2014/main" id="{1F784D1C-C2A5-4730-A33D-D660D5AA1E67}"/>
                  </a:ext>
                </a:extLst>
              </p:cNvPr>
              <p:cNvSpPr/>
              <p:nvPr/>
            </p:nvSpPr>
            <p:spPr>
              <a:xfrm>
                <a:off x="16508767" y="484995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54" name="정육면체 1653">
                <a:extLst>
                  <a:ext uri="{FF2B5EF4-FFF2-40B4-BE49-F238E27FC236}">
                    <a16:creationId xmlns:a16="http://schemas.microsoft.com/office/drawing/2014/main" id="{8A0F59E4-4D40-4389-B155-C96FE4139125}"/>
                  </a:ext>
                </a:extLst>
              </p:cNvPr>
              <p:cNvSpPr/>
              <p:nvPr/>
            </p:nvSpPr>
            <p:spPr>
              <a:xfrm>
                <a:off x="15506018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55" name="정육면체 1654">
                <a:extLst>
                  <a:ext uri="{FF2B5EF4-FFF2-40B4-BE49-F238E27FC236}">
                    <a16:creationId xmlns:a16="http://schemas.microsoft.com/office/drawing/2014/main" id="{B6AF0F2B-6E2F-4A5E-80C5-23F4404B0054}"/>
                  </a:ext>
                </a:extLst>
              </p:cNvPr>
              <p:cNvSpPr/>
              <p:nvPr/>
            </p:nvSpPr>
            <p:spPr>
              <a:xfrm>
                <a:off x="15755965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56" name="정육면체 1655">
                <a:extLst>
                  <a:ext uri="{FF2B5EF4-FFF2-40B4-BE49-F238E27FC236}">
                    <a16:creationId xmlns:a16="http://schemas.microsoft.com/office/drawing/2014/main" id="{36CE1E27-FBFF-4E12-BF1F-394E2B1BB102}"/>
                  </a:ext>
                </a:extLst>
              </p:cNvPr>
              <p:cNvSpPr/>
              <p:nvPr/>
            </p:nvSpPr>
            <p:spPr>
              <a:xfrm>
                <a:off x="16007818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57" name="정육면체 1656">
                <a:extLst>
                  <a:ext uri="{FF2B5EF4-FFF2-40B4-BE49-F238E27FC236}">
                    <a16:creationId xmlns:a16="http://schemas.microsoft.com/office/drawing/2014/main" id="{02CE367D-A7F3-4628-A10F-0726A32034B0}"/>
                  </a:ext>
                </a:extLst>
              </p:cNvPr>
              <p:cNvSpPr/>
              <p:nvPr/>
            </p:nvSpPr>
            <p:spPr>
              <a:xfrm>
                <a:off x="16257766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58" name="정육면체 1657">
                <a:extLst>
                  <a:ext uri="{FF2B5EF4-FFF2-40B4-BE49-F238E27FC236}">
                    <a16:creationId xmlns:a16="http://schemas.microsoft.com/office/drawing/2014/main" id="{22B03F22-A30C-4113-B5CB-696407749A7A}"/>
                  </a:ext>
                </a:extLst>
              </p:cNvPr>
              <p:cNvSpPr/>
              <p:nvPr/>
            </p:nvSpPr>
            <p:spPr>
              <a:xfrm>
                <a:off x="16508767" y="460531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59" name="정육면체 1658">
                <a:extLst>
                  <a:ext uri="{FF2B5EF4-FFF2-40B4-BE49-F238E27FC236}">
                    <a16:creationId xmlns:a16="http://schemas.microsoft.com/office/drawing/2014/main" id="{07805507-6249-4643-8F1E-A351041298DC}"/>
                  </a:ext>
                </a:extLst>
              </p:cNvPr>
              <p:cNvSpPr/>
              <p:nvPr/>
            </p:nvSpPr>
            <p:spPr>
              <a:xfrm>
                <a:off x="15506018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60" name="정육면체 1659">
                <a:extLst>
                  <a:ext uri="{FF2B5EF4-FFF2-40B4-BE49-F238E27FC236}">
                    <a16:creationId xmlns:a16="http://schemas.microsoft.com/office/drawing/2014/main" id="{E0BED94E-232C-42F1-96AD-8ED1B71B26AD}"/>
                  </a:ext>
                </a:extLst>
              </p:cNvPr>
              <p:cNvSpPr/>
              <p:nvPr/>
            </p:nvSpPr>
            <p:spPr>
              <a:xfrm>
                <a:off x="15755965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61" name="정육면체 1660">
                <a:extLst>
                  <a:ext uri="{FF2B5EF4-FFF2-40B4-BE49-F238E27FC236}">
                    <a16:creationId xmlns:a16="http://schemas.microsoft.com/office/drawing/2014/main" id="{49B147F1-2552-43F8-B220-E7E474722113}"/>
                  </a:ext>
                </a:extLst>
              </p:cNvPr>
              <p:cNvSpPr/>
              <p:nvPr/>
            </p:nvSpPr>
            <p:spPr>
              <a:xfrm>
                <a:off x="16007818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62" name="정육면체 1661">
                <a:extLst>
                  <a:ext uri="{FF2B5EF4-FFF2-40B4-BE49-F238E27FC236}">
                    <a16:creationId xmlns:a16="http://schemas.microsoft.com/office/drawing/2014/main" id="{04E2D433-5040-4F9F-96C7-F4512CA19743}"/>
                  </a:ext>
                </a:extLst>
              </p:cNvPr>
              <p:cNvSpPr/>
              <p:nvPr/>
            </p:nvSpPr>
            <p:spPr>
              <a:xfrm>
                <a:off x="16257766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63" name="정육면체 1662">
                <a:extLst>
                  <a:ext uri="{FF2B5EF4-FFF2-40B4-BE49-F238E27FC236}">
                    <a16:creationId xmlns:a16="http://schemas.microsoft.com/office/drawing/2014/main" id="{B603D6EB-5DC3-42C4-8DF6-ECC5A32B6BAE}"/>
                  </a:ext>
                </a:extLst>
              </p:cNvPr>
              <p:cNvSpPr/>
              <p:nvPr/>
            </p:nvSpPr>
            <p:spPr>
              <a:xfrm>
                <a:off x="16508767" y="436404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64" name="정육면체 1663">
                <a:extLst>
                  <a:ext uri="{FF2B5EF4-FFF2-40B4-BE49-F238E27FC236}">
                    <a16:creationId xmlns:a16="http://schemas.microsoft.com/office/drawing/2014/main" id="{8AE6F57E-4C67-450C-8161-6D390F38B2DA}"/>
                  </a:ext>
                </a:extLst>
              </p:cNvPr>
              <p:cNvSpPr/>
              <p:nvPr/>
            </p:nvSpPr>
            <p:spPr>
              <a:xfrm>
                <a:off x="15506018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65" name="정육면체 1664">
                <a:extLst>
                  <a:ext uri="{FF2B5EF4-FFF2-40B4-BE49-F238E27FC236}">
                    <a16:creationId xmlns:a16="http://schemas.microsoft.com/office/drawing/2014/main" id="{E24CFA58-2326-4987-BD23-DA8E8A9D7F9C}"/>
                  </a:ext>
                </a:extLst>
              </p:cNvPr>
              <p:cNvSpPr/>
              <p:nvPr/>
            </p:nvSpPr>
            <p:spPr>
              <a:xfrm>
                <a:off x="15755965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66" name="정육면체 1665">
                <a:extLst>
                  <a:ext uri="{FF2B5EF4-FFF2-40B4-BE49-F238E27FC236}">
                    <a16:creationId xmlns:a16="http://schemas.microsoft.com/office/drawing/2014/main" id="{1ADB4A72-B789-413B-9F11-DD69AF92AD76}"/>
                  </a:ext>
                </a:extLst>
              </p:cNvPr>
              <p:cNvSpPr/>
              <p:nvPr/>
            </p:nvSpPr>
            <p:spPr>
              <a:xfrm>
                <a:off x="16007818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67" name="정육면체 1666">
                <a:extLst>
                  <a:ext uri="{FF2B5EF4-FFF2-40B4-BE49-F238E27FC236}">
                    <a16:creationId xmlns:a16="http://schemas.microsoft.com/office/drawing/2014/main" id="{84E495DD-D117-4FCC-9F09-78974DA4A38A}"/>
                  </a:ext>
                </a:extLst>
              </p:cNvPr>
              <p:cNvSpPr/>
              <p:nvPr/>
            </p:nvSpPr>
            <p:spPr>
              <a:xfrm>
                <a:off x="16257766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68" name="정육면체 1667">
                <a:extLst>
                  <a:ext uri="{FF2B5EF4-FFF2-40B4-BE49-F238E27FC236}">
                    <a16:creationId xmlns:a16="http://schemas.microsoft.com/office/drawing/2014/main" id="{2CD7AC18-C7B8-4523-B53B-5ADB7F8925BA}"/>
                  </a:ext>
                </a:extLst>
              </p:cNvPr>
              <p:cNvSpPr/>
              <p:nvPr/>
            </p:nvSpPr>
            <p:spPr>
              <a:xfrm>
                <a:off x="16508767" y="4119406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69" name="정육면체 1668">
                <a:extLst>
                  <a:ext uri="{FF2B5EF4-FFF2-40B4-BE49-F238E27FC236}">
                    <a16:creationId xmlns:a16="http://schemas.microsoft.com/office/drawing/2014/main" id="{9C167836-335E-4B58-B1CB-ED58854DD827}"/>
                  </a:ext>
                </a:extLst>
              </p:cNvPr>
              <p:cNvSpPr/>
              <p:nvPr/>
            </p:nvSpPr>
            <p:spPr>
              <a:xfrm>
                <a:off x="15506018" y="3876259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70" name="정육면체 1669">
                <a:extLst>
                  <a:ext uri="{FF2B5EF4-FFF2-40B4-BE49-F238E27FC236}">
                    <a16:creationId xmlns:a16="http://schemas.microsoft.com/office/drawing/2014/main" id="{A7C033E9-D6F1-4EE3-8656-88CC69A8EF17}"/>
                  </a:ext>
                </a:extLst>
              </p:cNvPr>
              <p:cNvSpPr/>
              <p:nvPr/>
            </p:nvSpPr>
            <p:spPr>
              <a:xfrm>
                <a:off x="15755965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71" name="정육면체 1670">
                <a:extLst>
                  <a:ext uri="{FF2B5EF4-FFF2-40B4-BE49-F238E27FC236}">
                    <a16:creationId xmlns:a16="http://schemas.microsoft.com/office/drawing/2014/main" id="{F1E85FD9-ABAD-42CD-A5A9-DE0E29A4F92D}"/>
                  </a:ext>
                </a:extLst>
              </p:cNvPr>
              <p:cNvSpPr/>
              <p:nvPr/>
            </p:nvSpPr>
            <p:spPr>
              <a:xfrm>
                <a:off x="16006230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72" name="정육면체 1671">
                <a:extLst>
                  <a:ext uri="{FF2B5EF4-FFF2-40B4-BE49-F238E27FC236}">
                    <a16:creationId xmlns:a16="http://schemas.microsoft.com/office/drawing/2014/main" id="{FC1C0051-2FCD-4E4D-BADE-89B88D0D2D53}"/>
                  </a:ext>
                </a:extLst>
              </p:cNvPr>
              <p:cNvSpPr/>
              <p:nvPr/>
            </p:nvSpPr>
            <p:spPr>
              <a:xfrm>
                <a:off x="16257766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73" name="정육면체 1672">
                <a:extLst>
                  <a:ext uri="{FF2B5EF4-FFF2-40B4-BE49-F238E27FC236}">
                    <a16:creationId xmlns:a16="http://schemas.microsoft.com/office/drawing/2014/main" id="{4092F8F7-964A-4D0D-80BF-9D5A3F41A21C}"/>
                  </a:ext>
                </a:extLst>
              </p:cNvPr>
              <p:cNvSpPr/>
              <p:nvPr/>
            </p:nvSpPr>
            <p:spPr>
              <a:xfrm>
                <a:off x="16508767" y="38762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74" name="정육면체 1673">
                <a:extLst>
                  <a:ext uri="{FF2B5EF4-FFF2-40B4-BE49-F238E27FC236}">
                    <a16:creationId xmlns:a16="http://schemas.microsoft.com/office/drawing/2014/main" id="{A90DCC13-2354-4FA9-88BC-923EC0D0DFD8}"/>
                  </a:ext>
                </a:extLst>
              </p:cNvPr>
              <p:cNvSpPr/>
              <p:nvPr/>
            </p:nvSpPr>
            <p:spPr>
              <a:xfrm>
                <a:off x="15426516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75" name="정육면체 1674">
                <a:extLst>
                  <a:ext uri="{FF2B5EF4-FFF2-40B4-BE49-F238E27FC236}">
                    <a16:creationId xmlns:a16="http://schemas.microsoft.com/office/drawing/2014/main" id="{7C48137A-1225-4520-95F6-14CC65C627A5}"/>
                  </a:ext>
                </a:extLst>
              </p:cNvPr>
              <p:cNvSpPr/>
              <p:nvPr/>
            </p:nvSpPr>
            <p:spPr>
              <a:xfrm>
                <a:off x="15676463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76" name="정육면체 1675">
                <a:extLst>
                  <a:ext uri="{FF2B5EF4-FFF2-40B4-BE49-F238E27FC236}">
                    <a16:creationId xmlns:a16="http://schemas.microsoft.com/office/drawing/2014/main" id="{490C4042-1B43-4BF7-8BCE-716508686FD1}"/>
                  </a:ext>
                </a:extLst>
              </p:cNvPr>
              <p:cNvSpPr/>
              <p:nvPr/>
            </p:nvSpPr>
            <p:spPr>
              <a:xfrm>
                <a:off x="15928316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77" name="정육면체 1676">
                <a:extLst>
                  <a:ext uri="{FF2B5EF4-FFF2-40B4-BE49-F238E27FC236}">
                    <a16:creationId xmlns:a16="http://schemas.microsoft.com/office/drawing/2014/main" id="{75031D83-1237-4EFC-A94F-AD788BEE84D3}"/>
                  </a:ext>
                </a:extLst>
              </p:cNvPr>
              <p:cNvSpPr/>
              <p:nvPr/>
            </p:nvSpPr>
            <p:spPr>
              <a:xfrm>
                <a:off x="16178264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78" name="정육면체 1677">
                <a:extLst>
                  <a:ext uri="{FF2B5EF4-FFF2-40B4-BE49-F238E27FC236}">
                    <a16:creationId xmlns:a16="http://schemas.microsoft.com/office/drawing/2014/main" id="{82A48004-A13F-4AC8-BE1B-16C71EE59E03}"/>
                  </a:ext>
                </a:extLst>
              </p:cNvPr>
              <p:cNvSpPr/>
              <p:nvPr/>
            </p:nvSpPr>
            <p:spPr>
              <a:xfrm>
                <a:off x="16429265" y="492765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79" name="정육면체 1678">
                <a:extLst>
                  <a:ext uri="{FF2B5EF4-FFF2-40B4-BE49-F238E27FC236}">
                    <a16:creationId xmlns:a16="http://schemas.microsoft.com/office/drawing/2014/main" id="{0F76CA1E-374C-49D1-B7D7-0EE8A9835FA6}"/>
                  </a:ext>
                </a:extLst>
              </p:cNvPr>
              <p:cNvSpPr/>
              <p:nvPr/>
            </p:nvSpPr>
            <p:spPr>
              <a:xfrm>
                <a:off x="15426516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80" name="정육면체 1679">
                <a:extLst>
                  <a:ext uri="{FF2B5EF4-FFF2-40B4-BE49-F238E27FC236}">
                    <a16:creationId xmlns:a16="http://schemas.microsoft.com/office/drawing/2014/main" id="{B02E43F9-32D8-482D-AF4F-E5B794A71961}"/>
                  </a:ext>
                </a:extLst>
              </p:cNvPr>
              <p:cNvSpPr/>
              <p:nvPr/>
            </p:nvSpPr>
            <p:spPr>
              <a:xfrm>
                <a:off x="15676463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81" name="정육면체 1680">
                <a:extLst>
                  <a:ext uri="{FF2B5EF4-FFF2-40B4-BE49-F238E27FC236}">
                    <a16:creationId xmlns:a16="http://schemas.microsoft.com/office/drawing/2014/main" id="{282746E2-2C25-490D-91C3-4AC21457CB12}"/>
                  </a:ext>
                </a:extLst>
              </p:cNvPr>
              <p:cNvSpPr/>
              <p:nvPr/>
            </p:nvSpPr>
            <p:spPr>
              <a:xfrm>
                <a:off x="15928316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82" name="정육면체 1681">
                <a:extLst>
                  <a:ext uri="{FF2B5EF4-FFF2-40B4-BE49-F238E27FC236}">
                    <a16:creationId xmlns:a16="http://schemas.microsoft.com/office/drawing/2014/main" id="{934260B7-4F4F-4DEA-BAA9-4040BACD8C2D}"/>
                  </a:ext>
                </a:extLst>
              </p:cNvPr>
              <p:cNvSpPr/>
              <p:nvPr/>
            </p:nvSpPr>
            <p:spPr>
              <a:xfrm>
                <a:off x="16178264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83" name="정육면체 1682">
                <a:extLst>
                  <a:ext uri="{FF2B5EF4-FFF2-40B4-BE49-F238E27FC236}">
                    <a16:creationId xmlns:a16="http://schemas.microsoft.com/office/drawing/2014/main" id="{27AF66CE-9827-4B0D-A173-C82A85BCC565}"/>
                  </a:ext>
                </a:extLst>
              </p:cNvPr>
              <p:cNvSpPr/>
              <p:nvPr/>
            </p:nvSpPr>
            <p:spPr>
              <a:xfrm>
                <a:off x="16429265" y="468301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84" name="정육면체 1683">
                <a:extLst>
                  <a:ext uri="{FF2B5EF4-FFF2-40B4-BE49-F238E27FC236}">
                    <a16:creationId xmlns:a16="http://schemas.microsoft.com/office/drawing/2014/main" id="{02252E2E-4F02-42FB-8449-135ECCFF9EAB}"/>
                  </a:ext>
                </a:extLst>
              </p:cNvPr>
              <p:cNvSpPr/>
              <p:nvPr/>
            </p:nvSpPr>
            <p:spPr>
              <a:xfrm>
                <a:off x="15426516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85" name="정육면체 1684">
                <a:extLst>
                  <a:ext uri="{FF2B5EF4-FFF2-40B4-BE49-F238E27FC236}">
                    <a16:creationId xmlns:a16="http://schemas.microsoft.com/office/drawing/2014/main" id="{4755EC73-50C6-41E6-9888-8E02C6E4C551}"/>
                  </a:ext>
                </a:extLst>
              </p:cNvPr>
              <p:cNvSpPr/>
              <p:nvPr/>
            </p:nvSpPr>
            <p:spPr>
              <a:xfrm>
                <a:off x="15676463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86" name="정육면체 1685">
                <a:extLst>
                  <a:ext uri="{FF2B5EF4-FFF2-40B4-BE49-F238E27FC236}">
                    <a16:creationId xmlns:a16="http://schemas.microsoft.com/office/drawing/2014/main" id="{C6405AF3-BCDB-4B6C-956D-38AAFD13F4CC}"/>
                  </a:ext>
                </a:extLst>
              </p:cNvPr>
              <p:cNvSpPr/>
              <p:nvPr/>
            </p:nvSpPr>
            <p:spPr>
              <a:xfrm>
                <a:off x="15928316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87" name="정육면체 1686">
                <a:extLst>
                  <a:ext uri="{FF2B5EF4-FFF2-40B4-BE49-F238E27FC236}">
                    <a16:creationId xmlns:a16="http://schemas.microsoft.com/office/drawing/2014/main" id="{56CBEC2B-FCA1-4D39-B6E6-035D94ECB044}"/>
                  </a:ext>
                </a:extLst>
              </p:cNvPr>
              <p:cNvSpPr/>
              <p:nvPr/>
            </p:nvSpPr>
            <p:spPr>
              <a:xfrm>
                <a:off x="16178264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88" name="정육면체 1687">
                <a:extLst>
                  <a:ext uri="{FF2B5EF4-FFF2-40B4-BE49-F238E27FC236}">
                    <a16:creationId xmlns:a16="http://schemas.microsoft.com/office/drawing/2014/main" id="{BD162AA0-316D-4419-889E-77BB965F286A}"/>
                  </a:ext>
                </a:extLst>
              </p:cNvPr>
              <p:cNvSpPr/>
              <p:nvPr/>
            </p:nvSpPr>
            <p:spPr>
              <a:xfrm>
                <a:off x="16429265" y="444175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89" name="정육면체 1688">
                <a:extLst>
                  <a:ext uri="{FF2B5EF4-FFF2-40B4-BE49-F238E27FC236}">
                    <a16:creationId xmlns:a16="http://schemas.microsoft.com/office/drawing/2014/main" id="{51024390-B2E6-4B7C-880B-A8293F8D550A}"/>
                  </a:ext>
                </a:extLst>
              </p:cNvPr>
              <p:cNvSpPr/>
              <p:nvPr/>
            </p:nvSpPr>
            <p:spPr>
              <a:xfrm>
                <a:off x="15426516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90" name="정육면체 1689">
                <a:extLst>
                  <a:ext uri="{FF2B5EF4-FFF2-40B4-BE49-F238E27FC236}">
                    <a16:creationId xmlns:a16="http://schemas.microsoft.com/office/drawing/2014/main" id="{8350054E-5727-44AA-B917-5CF26BDBC5CE}"/>
                  </a:ext>
                </a:extLst>
              </p:cNvPr>
              <p:cNvSpPr/>
              <p:nvPr/>
            </p:nvSpPr>
            <p:spPr>
              <a:xfrm>
                <a:off x="15676463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91" name="정육면체 1690">
                <a:extLst>
                  <a:ext uri="{FF2B5EF4-FFF2-40B4-BE49-F238E27FC236}">
                    <a16:creationId xmlns:a16="http://schemas.microsoft.com/office/drawing/2014/main" id="{168EC968-3FB6-4958-9ADA-05943E0306B2}"/>
                  </a:ext>
                </a:extLst>
              </p:cNvPr>
              <p:cNvSpPr/>
              <p:nvPr/>
            </p:nvSpPr>
            <p:spPr>
              <a:xfrm>
                <a:off x="15928316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92" name="정육면체 1691">
                <a:extLst>
                  <a:ext uri="{FF2B5EF4-FFF2-40B4-BE49-F238E27FC236}">
                    <a16:creationId xmlns:a16="http://schemas.microsoft.com/office/drawing/2014/main" id="{92A13389-2795-4A06-833C-2ADCD43232D7}"/>
                  </a:ext>
                </a:extLst>
              </p:cNvPr>
              <p:cNvSpPr/>
              <p:nvPr/>
            </p:nvSpPr>
            <p:spPr>
              <a:xfrm>
                <a:off x="16178264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93" name="정육면체 1692">
                <a:extLst>
                  <a:ext uri="{FF2B5EF4-FFF2-40B4-BE49-F238E27FC236}">
                    <a16:creationId xmlns:a16="http://schemas.microsoft.com/office/drawing/2014/main" id="{C4261334-8BC9-42FB-81BD-09560CA28E3E}"/>
                  </a:ext>
                </a:extLst>
              </p:cNvPr>
              <p:cNvSpPr/>
              <p:nvPr/>
            </p:nvSpPr>
            <p:spPr>
              <a:xfrm>
                <a:off x="16429265" y="41971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94" name="정육면체 1693">
                <a:extLst>
                  <a:ext uri="{FF2B5EF4-FFF2-40B4-BE49-F238E27FC236}">
                    <a16:creationId xmlns:a16="http://schemas.microsoft.com/office/drawing/2014/main" id="{A11DFDF9-B82A-4BD5-8843-7E2A06D75D0C}"/>
                  </a:ext>
                </a:extLst>
              </p:cNvPr>
              <p:cNvSpPr/>
              <p:nvPr/>
            </p:nvSpPr>
            <p:spPr>
              <a:xfrm>
                <a:off x="15426516" y="3953965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95" name="정육면체 1694">
                <a:extLst>
                  <a:ext uri="{FF2B5EF4-FFF2-40B4-BE49-F238E27FC236}">
                    <a16:creationId xmlns:a16="http://schemas.microsoft.com/office/drawing/2014/main" id="{B354E9D5-21EE-4D35-BCBC-5481B489E1A0}"/>
                  </a:ext>
                </a:extLst>
              </p:cNvPr>
              <p:cNvSpPr/>
              <p:nvPr/>
            </p:nvSpPr>
            <p:spPr>
              <a:xfrm>
                <a:off x="15676463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96" name="정육면체 1695">
                <a:extLst>
                  <a:ext uri="{FF2B5EF4-FFF2-40B4-BE49-F238E27FC236}">
                    <a16:creationId xmlns:a16="http://schemas.microsoft.com/office/drawing/2014/main" id="{3F70C51D-5040-42D3-9406-2675F3432CF5}"/>
                  </a:ext>
                </a:extLst>
              </p:cNvPr>
              <p:cNvSpPr/>
              <p:nvPr/>
            </p:nvSpPr>
            <p:spPr>
              <a:xfrm>
                <a:off x="15926728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97" name="정육면체 1696">
                <a:extLst>
                  <a:ext uri="{FF2B5EF4-FFF2-40B4-BE49-F238E27FC236}">
                    <a16:creationId xmlns:a16="http://schemas.microsoft.com/office/drawing/2014/main" id="{7D6FA2B5-C190-4F54-B063-3D5ABC450A01}"/>
                  </a:ext>
                </a:extLst>
              </p:cNvPr>
              <p:cNvSpPr/>
              <p:nvPr/>
            </p:nvSpPr>
            <p:spPr>
              <a:xfrm>
                <a:off x="16178264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98" name="정육면체 1697">
                <a:extLst>
                  <a:ext uri="{FF2B5EF4-FFF2-40B4-BE49-F238E27FC236}">
                    <a16:creationId xmlns:a16="http://schemas.microsoft.com/office/drawing/2014/main" id="{E667D935-6DD3-4C88-B14D-C6995CB629B5}"/>
                  </a:ext>
                </a:extLst>
              </p:cNvPr>
              <p:cNvSpPr/>
              <p:nvPr/>
            </p:nvSpPr>
            <p:spPr>
              <a:xfrm>
                <a:off x="16429265" y="3953965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699" name="정육면체 1698">
                <a:extLst>
                  <a:ext uri="{FF2B5EF4-FFF2-40B4-BE49-F238E27FC236}">
                    <a16:creationId xmlns:a16="http://schemas.microsoft.com/office/drawing/2014/main" id="{50C2E1FE-E0F1-4249-B9BE-B3B64E83AABB}"/>
                  </a:ext>
                </a:extLst>
              </p:cNvPr>
              <p:cNvSpPr/>
              <p:nvPr/>
            </p:nvSpPr>
            <p:spPr>
              <a:xfrm>
                <a:off x="15343647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00" name="정육면체 1699">
                <a:extLst>
                  <a:ext uri="{FF2B5EF4-FFF2-40B4-BE49-F238E27FC236}">
                    <a16:creationId xmlns:a16="http://schemas.microsoft.com/office/drawing/2014/main" id="{1BB5DA53-6200-4EB7-B728-FA08085C3996}"/>
                  </a:ext>
                </a:extLst>
              </p:cNvPr>
              <p:cNvSpPr/>
              <p:nvPr/>
            </p:nvSpPr>
            <p:spPr>
              <a:xfrm>
                <a:off x="15593594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01" name="정육면체 1700">
                <a:extLst>
                  <a:ext uri="{FF2B5EF4-FFF2-40B4-BE49-F238E27FC236}">
                    <a16:creationId xmlns:a16="http://schemas.microsoft.com/office/drawing/2014/main" id="{8874E921-2315-481A-9C9F-09F28890C59D}"/>
                  </a:ext>
                </a:extLst>
              </p:cNvPr>
              <p:cNvSpPr/>
              <p:nvPr/>
            </p:nvSpPr>
            <p:spPr>
              <a:xfrm>
                <a:off x="15845447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02" name="정육면체 1701">
                <a:extLst>
                  <a:ext uri="{FF2B5EF4-FFF2-40B4-BE49-F238E27FC236}">
                    <a16:creationId xmlns:a16="http://schemas.microsoft.com/office/drawing/2014/main" id="{0DC32B36-3821-45FF-8B73-837E77DB1348}"/>
                  </a:ext>
                </a:extLst>
              </p:cNvPr>
              <p:cNvSpPr/>
              <p:nvPr/>
            </p:nvSpPr>
            <p:spPr>
              <a:xfrm>
                <a:off x="16095395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03" name="정육면체 1702">
                <a:extLst>
                  <a:ext uri="{FF2B5EF4-FFF2-40B4-BE49-F238E27FC236}">
                    <a16:creationId xmlns:a16="http://schemas.microsoft.com/office/drawing/2014/main" id="{E755A992-953B-4C56-B99D-881F0A9BC8E2}"/>
                  </a:ext>
                </a:extLst>
              </p:cNvPr>
              <p:cNvSpPr/>
              <p:nvPr/>
            </p:nvSpPr>
            <p:spPr>
              <a:xfrm>
                <a:off x="16346396" y="500833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04" name="정육면체 1703">
                <a:extLst>
                  <a:ext uri="{FF2B5EF4-FFF2-40B4-BE49-F238E27FC236}">
                    <a16:creationId xmlns:a16="http://schemas.microsoft.com/office/drawing/2014/main" id="{8021D2EF-4CD4-444E-8335-CBDC1F7BD987}"/>
                  </a:ext>
                </a:extLst>
              </p:cNvPr>
              <p:cNvSpPr/>
              <p:nvPr/>
            </p:nvSpPr>
            <p:spPr>
              <a:xfrm>
                <a:off x="15343647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05" name="정육면체 1704">
                <a:extLst>
                  <a:ext uri="{FF2B5EF4-FFF2-40B4-BE49-F238E27FC236}">
                    <a16:creationId xmlns:a16="http://schemas.microsoft.com/office/drawing/2014/main" id="{27FF95E2-E340-4E38-892A-A8AA1679E590}"/>
                  </a:ext>
                </a:extLst>
              </p:cNvPr>
              <p:cNvSpPr/>
              <p:nvPr/>
            </p:nvSpPr>
            <p:spPr>
              <a:xfrm>
                <a:off x="15593594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06" name="정육면체 1705">
                <a:extLst>
                  <a:ext uri="{FF2B5EF4-FFF2-40B4-BE49-F238E27FC236}">
                    <a16:creationId xmlns:a16="http://schemas.microsoft.com/office/drawing/2014/main" id="{342EF685-FEB5-4030-98A0-808955EE44E4}"/>
                  </a:ext>
                </a:extLst>
              </p:cNvPr>
              <p:cNvSpPr/>
              <p:nvPr/>
            </p:nvSpPr>
            <p:spPr>
              <a:xfrm>
                <a:off x="15845447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07" name="정육면체 1706">
                <a:extLst>
                  <a:ext uri="{FF2B5EF4-FFF2-40B4-BE49-F238E27FC236}">
                    <a16:creationId xmlns:a16="http://schemas.microsoft.com/office/drawing/2014/main" id="{9A7BCB02-A414-45E1-9C3D-817050BCCB02}"/>
                  </a:ext>
                </a:extLst>
              </p:cNvPr>
              <p:cNvSpPr/>
              <p:nvPr/>
            </p:nvSpPr>
            <p:spPr>
              <a:xfrm>
                <a:off x="16095395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08" name="정육면체 1707">
                <a:extLst>
                  <a:ext uri="{FF2B5EF4-FFF2-40B4-BE49-F238E27FC236}">
                    <a16:creationId xmlns:a16="http://schemas.microsoft.com/office/drawing/2014/main" id="{BEC50B60-676A-4FE1-BBD0-739C008DFC1C}"/>
                  </a:ext>
                </a:extLst>
              </p:cNvPr>
              <p:cNvSpPr/>
              <p:nvPr/>
            </p:nvSpPr>
            <p:spPr>
              <a:xfrm>
                <a:off x="16346396" y="4763693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09" name="정육면체 1708">
                <a:extLst>
                  <a:ext uri="{FF2B5EF4-FFF2-40B4-BE49-F238E27FC236}">
                    <a16:creationId xmlns:a16="http://schemas.microsoft.com/office/drawing/2014/main" id="{13E3F5B1-00F6-447E-984B-88FA5812E4D0}"/>
                  </a:ext>
                </a:extLst>
              </p:cNvPr>
              <p:cNvSpPr/>
              <p:nvPr/>
            </p:nvSpPr>
            <p:spPr>
              <a:xfrm>
                <a:off x="15343647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10" name="정육면체 1709">
                <a:extLst>
                  <a:ext uri="{FF2B5EF4-FFF2-40B4-BE49-F238E27FC236}">
                    <a16:creationId xmlns:a16="http://schemas.microsoft.com/office/drawing/2014/main" id="{6CF111D7-DEAD-4036-88A4-A62A8F84B481}"/>
                  </a:ext>
                </a:extLst>
              </p:cNvPr>
              <p:cNvSpPr/>
              <p:nvPr/>
            </p:nvSpPr>
            <p:spPr>
              <a:xfrm>
                <a:off x="15593594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11" name="정육면체 1710">
                <a:extLst>
                  <a:ext uri="{FF2B5EF4-FFF2-40B4-BE49-F238E27FC236}">
                    <a16:creationId xmlns:a16="http://schemas.microsoft.com/office/drawing/2014/main" id="{9F580485-4BDE-41AF-8A68-8B751E961F16}"/>
                  </a:ext>
                </a:extLst>
              </p:cNvPr>
              <p:cNvSpPr/>
              <p:nvPr/>
            </p:nvSpPr>
            <p:spPr>
              <a:xfrm>
                <a:off x="15845447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12" name="정육면체 1711">
                <a:extLst>
                  <a:ext uri="{FF2B5EF4-FFF2-40B4-BE49-F238E27FC236}">
                    <a16:creationId xmlns:a16="http://schemas.microsoft.com/office/drawing/2014/main" id="{E530CC40-3B66-48FE-8D1C-B962C59BACAA}"/>
                  </a:ext>
                </a:extLst>
              </p:cNvPr>
              <p:cNvSpPr/>
              <p:nvPr/>
            </p:nvSpPr>
            <p:spPr>
              <a:xfrm>
                <a:off x="16095395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13" name="정육면체 1712">
                <a:extLst>
                  <a:ext uri="{FF2B5EF4-FFF2-40B4-BE49-F238E27FC236}">
                    <a16:creationId xmlns:a16="http://schemas.microsoft.com/office/drawing/2014/main" id="{C37804D2-6231-44B6-88A8-53730870071D}"/>
                  </a:ext>
                </a:extLst>
              </p:cNvPr>
              <p:cNvSpPr/>
              <p:nvPr/>
            </p:nvSpPr>
            <p:spPr>
              <a:xfrm>
                <a:off x="16346396" y="452242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14" name="정육면체 1713">
                <a:extLst>
                  <a:ext uri="{FF2B5EF4-FFF2-40B4-BE49-F238E27FC236}">
                    <a16:creationId xmlns:a16="http://schemas.microsoft.com/office/drawing/2014/main" id="{CD175AA1-189A-4D35-AADF-ACCD41DFEE6F}"/>
                  </a:ext>
                </a:extLst>
              </p:cNvPr>
              <p:cNvSpPr/>
              <p:nvPr/>
            </p:nvSpPr>
            <p:spPr>
              <a:xfrm>
                <a:off x="15343647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15" name="정육면체 1714">
                <a:extLst>
                  <a:ext uri="{FF2B5EF4-FFF2-40B4-BE49-F238E27FC236}">
                    <a16:creationId xmlns:a16="http://schemas.microsoft.com/office/drawing/2014/main" id="{6BECF20C-4C42-40E9-8C38-5442B81EB944}"/>
                  </a:ext>
                </a:extLst>
              </p:cNvPr>
              <p:cNvSpPr/>
              <p:nvPr/>
            </p:nvSpPr>
            <p:spPr>
              <a:xfrm>
                <a:off x="15593594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16" name="정육면체 1715">
                <a:extLst>
                  <a:ext uri="{FF2B5EF4-FFF2-40B4-BE49-F238E27FC236}">
                    <a16:creationId xmlns:a16="http://schemas.microsoft.com/office/drawing/2014/main" id="{651C7C2B-A1BD-4AF7-B416-A0AD4A5756FD}"/>
                  </a:ext>
                </a:extLst>
              </p:cNvPr>
              <p:cNvSpPr/>
              <p:nvPr/>
            </p:nvSpPr>
            <p:spPr>
              <a:xfrm>
                <a:off x="15845447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17" name="정육면체 1716">
                <a:extLst>
                  <a:ext uri="{FF2B5EF4-FFF2-40B4-BE49-F238E27FC236}">
                    <a16:creationId xmlns:a16="http://schemas.microsoft.com/office/drawing/2014/main" id="{DAF80899-7747-43BC-88E0-6330A2173038}"/>
                  </a:ext>
                </a:extLst>
              </p:cNvPr>
              <p:cNvSpPr/>
              <p:nvPr/>
            </p:nvSpPr>
            <p:spPr>
              <a:xfrm>
                <a:off x="16095395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18" name="정육면체 1717">
                <a:extLst>
                  <a:ext uri="{FF2B5EF4-FFF2-40B4-BE49-F238E27FC236}">
                    <a16:creationId xmlns:a16="http://schemas.microsoft.com/office/drawing/2014/main" id="{B7D8FE8B-5762-498F-8E80-71EB4A1B98D4}"/>
                  </a:ext>
                </a:extLst>
              </p:cNvPr>
              <p:cNvSpPr/>
              <p:nvPr/>
            </p:nvSpPr>
            <p:spPr>
              <a:xfrm>
                <a:off x="16346396" y="4277788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19" name="정육면체 1718">
                <a:extLst>
                  <a:ext uri="{FF2B5EF4-FFF2-40B4-BE49-F238E27FC236}">
                    <a16:creationId xmlns:a16="http://schemas.microsoft.com/office/drawing/2014/main" id="{08AA5789-3276-4A5A-B1D6-F163C6C261D1}"/>
                  </a:ext>
                </a:extLst>
              </p:cNvPr>
              <p:cNvSpPr/>
              <p:nvPr/>
            </p:nvSpPr>
            <p:spPr>
              <a:xfrm>
                <a:off x="15343647" y="4034641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20" name="정육면체 1719">
                <a:extLst>
                  <a:ext uri="{FF2B5EF4-FFF2-40B4-BE49-F238E27FC236}">
                    <a16:creationId xmlns:a16="http://schemas.microsoft.com/office/drawing/2014/main" id="{7BB217DE-E251-4EFB-B3C3-F1F44AD8BA4F}"/>
                  </a:ext>
                </a:extLst>
              </p:cNvPr>
              <p:cNvSpPr/>
              <p:nvPr/>
            </p:nvSpPr>
            <p:spPr>
              <a:xfrm>
                <a:off x="15593594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21" name="정육면체 1720">
                <a:extLst>
                  <a:ext uri="{FF2B5EF4-FFF2-40B4-BE49-F238E27FC236}">
                    <a16:creationId xmlns:a16="http://schemas.microsoft.com/office/drawing/2014/main" id="{DB0B6127-BF81-4151-8D70-D217CB4FAA12}"/>
                  </a:ext>
                </a:extLst>
              </p:cNvPr>
              <p:cNvSpPr/>
              <p:nvPr/>
            </p:nvSpPr>
            <p:spPr>
              <a:xfrm>
                <a:off x="15843859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22" name="정육면체 1721">
                <a:extLst>
                  <a:ext uri="{FF2B5EF4-FFF2-40B4-BE49-F238E27FC236}">
                    <a16:creationId xmlns:a16="http://schemas.microsoft.com/office/drawing/2014/main" id="{0C0BC3AD-9477-44C0-9C33-F96D417C6A00}"/>
                  </a:ext>
                </a:extLst>
              </p:cNvPr>
              <p:cNvSpPr/>
              <p:nvPr/>
            </p:nvSpPr>
            <p:spPr>
              <a:xfrm>
                <a:off x="16095395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23" name="정육면체 1722">
                <a:extLst>
                  <a:ext uri="{FF2B5EF4-FFF2-40B4-BE49-F238E27FC236}">
                    <a16:creationId xmlns:a16="http://schemas.microsoft.com/office/drawing/2014/main" id="{2C94FD09-4554-44EE-819A-346CDC2BE278}"/>
                  </a:ext>
                </a:extLst>
              </p:cNvPr>
              <p:cNvSpPr/>
              <p:nvPr/>
            </p:nvSpPr>
            <p:spPr>
              <a:xfrm>
                <a:off x="16346396" y="4034641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24" name="정육면체 1723">
                <a:extLst>
                  <a:ext uri="{FF2B5EF4-FFF2-40B4-BE49-F238E27FC236}">
                    <a16:creationId xmlns:a16="http://schemas.microsoft.com/office/drawing/2014/main" id="{7D9B002D-7DF6-4597-A69C-CEBA9462CFE6}"/>
                  </a:ext>
                </a:extLst>
              </p:cNvPr>
              <p:cNvSpPr/>
              <p:nvPr/>
            </p:nvSpPr>
            <p:spPr>
              <a:xfrm>
                <a:off x="15261942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25" name="정육면체 1724">
                <a:extLst>
                  <a:ext uri="{FF2B5EF4-FFF2-40B4-BE49-F238E27FC236}">
                    <a16:creationId xmlns:a16="http://schemas.microsoft.com/office/drawing/2014/main" id="{31DC817D-8273-4F93-8426-BED6716DAF35}"/>
                  </a:ext>
                </a:extLst>
              </p:cNvPr>
              <p:cNvSpPr/>
              <p:nvPr/>
            </p:nvSpPr>
            <p:spPr>
              <a:xfrm>
                <a:off x="15511889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26" name="정육면체 1725">
                <a:extLst>
                  <a:ext uri="{FF2B5EF4-FFF2-40B4-BE49-F238E27FC236}">
                    <a16:creationId xmlns:a16="http://schemas.microsoft.com/office/drawing/2014/main" id="{59C8CFCD-B785-4D95-9151-5D98A56576BB}"/>
                  </a:ext>
                </a:extLst>
              </p:cNvPr>
              <p:cNvSpPr/>
              <p:nvPr/>
            </p:nvSpPr>
            <p:spPr>
              <a:xfrm>
                <a:off x="15763742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27" name="정육면체 1726">
                <a:extLst>
                  <a:ext uri="{FF2B5EF4-FFF2-40B4-BE49-F238E27FC236}">
                    <a16:creationId xmlns:a16="http://schemas.microsoft.com/office/drawing/2014/main" id="{68B2C143-2C7F-4C2F-904A-C7F20F0AB7E9}"/>
                  </a:ext>
                </a:extLst>
              </p:cNvPr>
              <p:cNvSpPr/>
              <p:nvPr/>
            </p:nvSpPr>
            <p:spPr>
              <a:xfrm>
                <a:off x="16013690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28" name="정육면체 1727">
                <a:extLst>
                  <a:ext uri="{FF2B5EF4-FFF2-40B4-BE49-F238E27FC236}">
                    <a16:creationId xmlns:a16="http://schemas.microsoft.com/office/drawing/2014/main" id="{23C435F2-4F5F-48FB-9D5A-9190688DDC96}"/>
                  </a:ext>
                </a:extLst>
              </p:cNvPr>
              <p:cNvSpPr/>
              <p:nvPr/>
            </p:nvSpPr>
            <p:spPr>
              <a:xfrm>
                <a:off x="16264691" y="50901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29" name="정육면체 1728">
                <a:extLst>
                  <a:ext uri="{FF2B5EF4-FFF2-40B4-BE49-F238E27FC236}">
                    <a16:creationId xmlns:a16="http://schemas.microsoft.com/office/drawing/2014/main" id="{985D7D53-EEFE-417C-AE6B-1360F7B97635}"/>
                  </a:ext>
                </a:extLst>
              </p:cNvPr>
              <p:cNvSpPr/>
              <p:nvPr/>
            </p:nvSpPr>
            <p:spPr>
              <a:xfrm>
                <a:off x="15261942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30" name="정육면체 1729">
                <a:extLst>
                  <a:ext uri="{FF2B5EF4-FFF2-40B4-BE49-F238E27FC236}">
                    <a16:creationId xmlns:a16="http://schemas.microsoft.com/office/drawing/2014/main" id="{C5AC2221-207D-497B-80DB-B23C548F45E0}"/>
                  </a:ext>
                </a:extLst>
              </p:cNvPr>
              <p:cNvSpPr/>
              <p:nvPr/>
            </p:nvSpPr>
            <p:spPr>
              <a:xfrm>
                <a:off x="15511889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31" name="정육면체 1730">
                <a:extLst>
                  <a:ext uri="{FF2B5EF4-FFF2-40B4-BE49-F238E27FC236}">
                    <a16:creationId xmlns:a16="http://schemas.microsoft.com/office/drawing/2014/main" id="{C77CD06C-4B6A-4077-AB29-2A01074F5D74}"/>
                  </a:ext>
                </a:extLst>
              </p:cNvPr>
              <p:cNvSpPr/>
              <p:nvPr/>
            </p:nvSpPr>
            <p:spPr>
              <a:xfrm>
                <a:off x="15763742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32" name="정육면체 1731">
                <a:extLst>
                  <a:ext uri="{FF2B5EF4-FFF2-40B4-BE49-F238E27FC236}">
                    <a16:creationId xmlns:a16="http://schemas.microsoft.com/office/drawing/2014/main" id="{106E3FA1-233A-4E46-BADC-B3EFE2C06D59}"/>
                  </a:ext>
                </a:extLst>
              </p:cNvPr>
              <p:cNvSpPr/>
              <p:nvPr/>
            </p:nvSpPr>
            <p:spPr>
              <a:xfrm>
                <a:off x="16013690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33" name="정육면체 1732">
                <a:extLst>
                  <a:ext uri="{FF2B5EF4-FFF2-40B4-BE49-F238E27FC236}">
                    <a16:creationId xmlns:a16="http://schemas.microsoft.com/office/drawing/2014/main" id="{92F1FCAD-F430-4E43-9FFF-6AA329FFD4AF}"/>
                  </a:ext>
                </a:extLst>
              </p:cNvPr>
              <p:cNvSpPr/>
              <p:nvPr/>
            </p:nvSpPr>
            <p:spPr>
              <a:xfrm>
                <a:off x="16264691" y="48454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34" name="정육면체 1733">
                <a:extLst>
                  <a:ext uri="{FF2B5EF4-FFF2-40B4-BE49-F238E27FC236}">
                    <a16:creationId xmlns:a16="http://schemas.microsoft.com/office/drawing/2014/main" id="{4A34A272-F0FE-4CB1-8461-7454317783B6}"/>
                  </a:ext>
                </a:extLst>
              </p:cNvPr>
              <p:cNvSpPr/>
              <p:nvPr/>
            </p:nvSpPr>
            <p:spPr>
              <a:xfrm>
                <a:off x="15261942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35" name="정육면체 1734">
                <a:extLst>
                  <a:ext uri="{FF2B5EF4-FFF2-40B4-BE49-F238E27FC236}">
                    <a16:creationId xmlns:a16="http://schemas.microsoft.com/office/drawing/2014/main" id="{31B59149-98E5-4543-BE94-A0897775949F}"/>
                  </a:ext>
                </a:extLst>
              </p:cNvPr>
              <p:cNvSpPr/>
              <p:nvPr/>
            </p:nvSpPr>
            <p:spPr>
              <a:xfrm>
                <a:off x="15511889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36" name="정육면체 1735">
                <a:extLst>
                  <a:ext uri="{FF2B5EF4-FFF2-40B4-BE49-F238E27FC236}">
                    <a16:creationId xmlns:a16="http://schemas.microsoft.com/office/drawing/2014/main" id="{D09FB2C4-35BA-46C2-AF66-F588FA75454B}"/>
                  </a:ext>
                </a:extLst>
              </p:cNvPr>
              <p:cNvSpPr/>
              <p:nvPr/>
            </p:nvSpPr>
            <p:spPr>
              <a:xfrm>
                <a:off x="15763742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37" name="정육면체 1736">
                <a:extLst>
                  <a:ext uri="{FF2B5EF4-FFF2-40B4-BE49-F238E27FC236}">
                    <a16:creationId xmlns:a16="http://schemas.microsoft.com/office/drawing/2014/main" id="{055D3F90-2876-41B5-A968-252BFC23C83B}"/>
                  </a:ext>
                </a:extLst>
              </p:cNvPr>
              <p:cNvSpPr/>
              <p:nvPr/>
            </p:nvSpPr>
            <p:spPr>
              <a:xfrm>
                <a:off x="16013690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38" name="정육면체 1737">
                <a:extLst>
                  <a:ext uri="{FF2B5EF4-FFF2-40B4-BE49-F238E27FC236}">
                    <a16:creationId xmlns:a16="http://schemas.microsoft.com/office/drawing/2014/main" id="{A35443B7-ADDF-4252-9114-03F4F5FC455E}"/>
                  </a:ext>
                </a:extLst>
              </p:cNvPr>
              <p:cNvSpPr/>
              <p:nvPr/>
            </p:nvSpPr>
            <p:spPr>
              <a:xfrm>
                <a:off x="16264691" y="460421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39" name="정육면체 1738">
                <a:extLst>
                  <a:ext uri="{FF2B5EF4-FFF2-40B4-BE49-F238E27FC236}">
                    <a16:creationId xmlns:a16="http://schemas.microsoft.com/office/drawing/2014/main" id="{1191EC4E-1E63-48DB-8B02-CB125281FD59}"/>
                  </a:ext>
                </a:extLst>
              </p:cNvPr>
              <p:cNvSpPr/>
              <p:nvPr/>
            </p:nvSpPr>
            <p:spPr>
              <a:xfrm>
                <a:off x="15261942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40" name="정육면체 1739">
                <a:extLst>
                  <a:ext uri="{FF2B5EF4-FFF2-40B4-BE49-F238E27FC236}">
                    <a16:creationId xmlns:a16="http://schemas.microsoft.com/office/drawing/2014/main" id="{219E8C33-5619-4504-AB17-47D458EA5B09}"/>
                  </a:ext>
                </a:extLst>
              </p:cNvPr>
              <p:cNvSpPr/>
              <p:nvPr/>
            </p:nvSpPr>
            <p:spPr>
              <a:xfrm>
                <a:off x="15511889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41" name="정육면체 1740">
                <a:extLst>
                  <a:ext uri="{FF2B5EF4-FFF2-40B4-BE49-F238E27FC236}">
                    <a16:creationId xmlns:a16="http://schemas.microsoft.com/office/drawing/2014/main" id="{E227BD3B-0CE9-4262-A560-387F7024A890}"/>
                  </a:ext>
                </a:extLst>
              </p:cNvPr>
              <p:cNvSpPr/>
              <p:nvPr/>
            </p:nvSpPr>
            <p:spPr>
              <a:xfrm>
                <a:off x="15763742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42" name="정육면체 1741">
                <a:extLst>
                  <a:ext uri="{FF2B5EF4-FFF2-40B4-BE49-F238E27FC236}">
                    <a16:creationId xmlns:a16="http://schemas.microsoft.com/office/drawing/2014/main" id="{88A246EB-5B65-4B10-8931-9CB3903A9789}"/>
                  </a:ext>
                </a:extLst>
              </p:cNvPr>
              <p:cNvSpPr/>
              <p:nvPr/>
            </p:nvSpPr>
            <p:spPr>
              <a:xfrm>
                <a:off x="16013690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43" name="정육면체 1742">
                <a:extLst>
                  <a:ext uri="{FF2B5EF4-FFF2-40B4-BE49-F238E27FC236}">
                    <a16:creationId xmlns:a16="http://schemas.microsoft.com/office/drawing/2014/main" id="{13BE4B58-2C98-4BE6-9440-5A3F33C80A25}"/>
                  </a:ext>
                </a:extLst>
              </p:cNvPr>
              <p:cNvSpPr/>
              <p:nvPr/>
            </p:nvSpPr>
            <p:spPr>
              <a:xfrm>
                <a:off x="16264691" y="43595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44" name="정육면체 1743">
                <a:extLst>
                  <a:ext uri="{FF2B5EF4-FFF2-40B4-BE49-F238E27FC236}">
                    <a16:creationId xmlns:a16="http://schemas.microsoft.com/office/drawing/2014/main" id="{85EA5A0A-DDD9-4ACF-B3FA-C1BEC2EB8A37}"/>
                  </a:ext>
                </a:extLst>
              </p:cNvPr>
              <p:cNvSpPr/>
              <p:nvPr/>
            </p:nvSpPr>
            <p:spPr>
              <a:xfrm>
                <a:off x="15261942" y="4116432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45" name="정육면체 1744">
                <a:extLst>
                  <a:ext uri="{FF2B5EF4-FFF2-40B4-BE49-F238E27FC236}">
                    <a16:creationId xmlns:a16="http://schemas.microsoft.com/office/drawing/2014/main" id="{7771E6DD-7447-40A6-9DE8-D0C57F7B8687}"/>
                  </a:ext>
                </a:extLst>
              </p:cNvPr>
              <p:cNvSpPr/>
              <p:nvPr/>
            </p:nvSpPr>
            <p:spPr>
              <a:xfrm>
                <a:off x="15511889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46" name="정육면체 1745">
                <a:extLst>
                  <a:ext uri="{FF2B5EF4-FFF2-40B4-BE49-F238E27FC236}">
                    <a16:creationId xmlns:a16="http://schemas.microsoft.com/office/drawing/2014/main" id="{886250F4-12B3-446C-80C1-ECAC654CE2CF}"/>
                  </a:ext>
                </a:extLst>
              </p:cNvPr>
              <p:cNvSpPr/>
              <p:nvPr/>
            </p:nvSpPr>
            <p:spPr>
              <a:xfrm>
                <a:off x="15762154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47" name="정육면체 1746">
                <a:extLst>
                  <a:ext uri="{FF2B5EF4-FFF2-40B4-BE49-F238E27FC236}">
                    <a16:creationId xmlns:a16="http://schemas.microsoft.com/office/drawing/2014/main" id="{A3138B10-E363-4E4F-871A-191B5AF6801B}"/>
                  </a:ext>
                </a:extLst>
              </p:cNvPr>
              <p:cNvSpPr/>
              <p:nvPr/>
            </p:nvSpPr>
            <p:spPr>
              <a:xfrm>
                <a:off x="16013690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48" name="정육면체 1747">
                <a:extLst>
                  <a:ext uri="{FF2B5EF4-FFF2-40B4-BE49-F238E27FC236}">
                    <a16:creationId xmlns:a16="http://schemas.microsoft.com/office/drawing/2014/main" id="{3E7678C7-64F1-490C-B0E8-947D8617F8F9}"/>
                  </a:ext>
                </a:extLst>
              </p:cNvPr>
              <p:cNvSpPr/>
              <p:nvPr/>
            </p:nvSpPr>
            <p:spPr>
              <a:xfrm>
                <a:off x="16264691" y="411643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49" name="정육면체 1748">
                <a:extLst>
                  <a:ext uri="{FF2B5EF4-FFF2-40B4-BE49-F238E27FC236}">
                    <a16:creationId xmlns:a16="http://schemas.microsoft.com/office/drawing/2014/main" id="{4A836473-9133-4E32-9BC3-6C031FF8E704}"/>
                  </a:ext>
                </a:extLst>
              </p:cNvPr>
              <p:cNvSpPr/>
              <p:nvPr/>
            </p:nvSpPr>
            <p:spPr>
              <a:xfrm>
                <a:off x="15182279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50" name="정육면체 1749">
                <a:extLst>
                  <a:ext uri="{FF2B5EF4-FFF2-40B4-BE49-F238E27FC236}">
                    <a16:creationId xmlns:a16="http://schemas.microsoft.com/office/drawing/2014/main" id="{0B1E0AA6-C838-46A4-9BFD-3AA4C8BA17D0}"/>
                  </a:ext>
                </a:extLst>
              </p:cNvPr>
              <p:cNvSpPr/>
              <p:nvPr/>
            </p:nvSpPr>
            <p:spPr>
              <a:xfrm>
                <a:off x="15432226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51" name="정육면체 1750">
                <a:extLst>
                  <a:ext uri="{FF2B5EF4-FFF2-40B4-BE49-F238E27FC236}">
                    <a16:creationId xmlns:a16="http://schemas.microsoft.com/office/drawing/2014/main" id="{B9320700-081B-4E4A-BA16-BC7151EDFC6D}"/>
                  </a:ext>
                </a:extLst>
              </p:cNvPr>
              <p:cNvSpPr/>
              <p:nvPr/>
            </p:nvSpPr>
            <p:spPr>
              <a:xfrm>
                <a:off x="15684079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52" name="정육면체 1751">
                <a:extLst>
                  <a:ext uri="{FF2B5EF4-FFF2-40B4-BE49-F238E27FC236}">
                    <a16:creationId xmlns:a16="http://schemas.microsoft.com/office/drawing/2014/main" id="{0EA2495E-7F32-4C34-928A-0DD3398D9FA3}"/>
                  </a:ext>
                </a:extLst>
              </p:cNvPr>
              <p:cNvSpPr/>
              <p:nvPr/>
            </p:nvSpPr>
            <p:spPr>
              <a:xfrm>
                <a:off x="15934027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53" name="정육면체 1752">
                <a:extLst>
                  <a:ext uri="{FF2B5EF4-FFF2-40B4-BE49-F238E27FC236}">
                    <a16:creationId xmlns:a16="http://schemas.microsoft.com/office/drawing/2014/main" id="{BB89F4D7-07AD-4698-8BA8-7796D4E57810}"/>
                  </a:ext>
                </a:extLst>
              </p:cNvPr>
              <p:cNvSpPr/>
              <p:nvPr/>
            </p:nvSpPr>
            <p:spPr>
              <a:xfrm>
                <a:off x="16185028" y="517228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54" name="정육면체 1753">
                <a:extLst>
                  <a:ext uri="{FF2B5EF4-FFF2-40B4-BE49-F238E27FC236}">
                    <a16:creationId xmlns:a16="http://schemas.microsoft.com/office/drawing/2014/main" id="{8DB64ACB-5B97-41C0-8FC1-31C6428AEDFD}"/>
                  </a:ext>
                </a:extLst>
              </p:cNvPr>
              <p:cNvSpPr/>
              <p:nvPr/>
            </p:nvSpPr>
            <p:spPr>
              <a:xfrm>
                <a:off x="15182279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55" name="정육면체 1754">
                <a:extLst>
                  <a:ext uri="{FF2B5EF4-FFF2-40B4-BE49-F238E27FC236}">
                    <a16:creationId xmlns:a16="http://schemas.microsoft.com/office/drawing/2014/main" id="{198EDF88-0ED6-4729-BABD-0DC3DAD71022}"/>
                  </a:ext>
                </a:extLst>
              </p:cNvPr>
              <p:cNvSpPr/>
              <p:nvPr/>
            </p:nvSpPr>
            <p:spPr>
              <a:xfrm>
                <a:off x="15432226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56" name="정육면체 1755">
                <a:extLst>
                  <a:ext uri="{FF2B5EF4-FFF2-40B4-BE49-F238E27FC236}">
                    <a16:creationId xmlns:a16="http://schemas.microsoft.com/office/drawing/2014/main" id="{05A3D7FF-56E5-4CB5-A493-7C129A16F614}"/>
                  </a:ext>
                </a:extLst>
              </p:cNvPr>
              <p:cNvSpPr/>
              <p:nvPr/>
            </p:nvSpPr>
            <p:spPr>
              <a:xfrm>
                <a:off x="15684079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57" name="정육면체 1756">
                <a:extLst>
                  <a:ext uri="{FF2B5EF4-FFF2-40B4-BE49-F238E27FC236}">
                    <a16:creationId xmlns:a16="http://schemas.microsoft.com/office/drawing/2014/main" id="{F2EA8E0F-52E0-471D-A25C-490820571A5C}"/>
                  </a:ext>
                </a:extLst>
              </p:cNvPr>
              <p:cNvSpPr/>
              <p:nvPr/>
            </p:nvSpPr>
            <p:spPr>
              <a:xfrm>
                <a:off x="15934027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58" name="정육면체 1757">
                <a:extLst>
                  <a:ext uri="{FF2B5EF4-FFF2-40B4-BE49-F238E27FC236}">
                    <a16:creationId xmlns:a16="http://schemas.microsoft.com/office/drawing/2014/main" id="{368BAD8E-BDDE-4D54-B7BB-BC571EAA9E05}"/>
                  </a:ext>
                </a:extLst>
              </p:cNvPr>
              <p:cNvSpPr/>
              <p:nvPr/>
            </p:nvSpPr>
            <p:spPr>
              <a:xfrm>
                <a:off x="16185028" y="492764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59" name="정육면체 1758">
                <a:extLst>
                  <a:ext uri="{FF2B5EF4-FFF2-40B4-BE49-F238E27FC236}">
                    <a16:creationId xmlns:a16="http://schemas.microsoft.com/office/drawing/2014/main" id="{80DCDAFC-7744-49FF-8E6C-3FE7A11A9121}"/>
                  </a:ext>
                </a:extLst>
              </p:cNvPr>
              <p:cNvSpPr/>
              <p:nvPr/>
            </p:nvSpPr>
            <p:spPr>
              <a:xfrm>
                <a:off x="15182279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60" name="정육면체 1759">
                <a:extLst>
                  <a:ext uri="{FF2B5EF4-FFF2-40B4-BE49-F238E27FC236}">
                    <a16:creationId xmlns:a16="http://schemas.microsoft.com/office/drawing/2014/main" id="{5942558D-9E5A-43F5-8C6A-020040A49B78}"/>
                  </a:ext>
                </a:extLst>
              </p:cNvPr>
              <p:cNvSpPr/>
              <p:nvPr/>
            </p:nvSpPr>
            <p:spPr>
              <a:xfrm>
                <a:off x="15432226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61" name="정육면체 1760">
                <a:extLst>
                  <a:ext uri="{FF2B5EF4-FFF2-40B4-BE49-F238E27FC236}">
                    <a16:creationId xmlns:a16="http://schemas.microsoft.com/office/drawing/2014/main" id="{A94BA83A-4719-43E6-B506-F26057A9FF8F}"/>
                  </a:ext>
                </a:extLst>
              </p:cNvPr>
              <p:cNvSpPr/>
              <p:nvPr/>
            </p:nvSpPr>
            <p:spPr>
              <a:xfrm>
                <a:off x="15684079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62" name="정육면체 1761">
                <a:extLst>
                  <a:ext uri="{FF2B5EF4-FFF2-40B4-BE49-F238E27FC236}">
                    <a16:creationId xmlns:a16="http://schemas.microsoft.com/office/drawing/2014/main" id="{11B97672-08FD-4A4A-B285-AF1E55622103}"/>
                  </a:ext>
                </a:extLst>
              </p:cNvPr>
              <p:cNvSpPr/>
              <p:nvPr/>
            </p:nvSpPr>
            <p:spPr>
              <a:xfrm>
                <a:off x="15934027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63" name="정육면체 1762">
                <a:extLst>
                  <a:ext uri="{FF2B5EF4-FFF2-40B4-BE49-F238E27FC236}">
                    <a16:creationId xmlns:a16="http://schemas.microsoft.com/office/drawing/2014/main" id="{59A8E947-3F9C-4AD8-962C-FF026261DE51}"/>
                  </a:ext>
                </a:extLst>
              </p:cNvPr>
              <p:cNvSpPr/>
              <p:nvPr/>
            </p:nvSpPr>
            <p:spPr>
              <a:xfrm>
                <a:off x="16185028" y="468637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64" name="정육면체 1763">
                <a:extLst>
                  <a:ext uri="{FF2B5EF4-FFF2-40B4-BE49-F238E27FC236}">
                    <a16:creationId xmlns:a16="http://schemas.microsoft.com/office/drawing/2014/main" id="{41677606-D6BC-445C-BB2E-0641606CCE2A}"/>
                  </a:ext>
                </a:extLst>
              </p:cNvPr>
              <p:cNvSpPr/>
              <p:nvPr/>
            </p:nvSpPr>
            <p:spPr>
              <a:xfrm>
                <a:off x="15182279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65" name="정육면체 1764">
                <a:extLst>
                  <a:ext uri="{FF2B5EF4-FFF2-40B4-BE49-F238E27FC236}">
                    <a16:creationId xmlns:a16="http://schemas.microsoft.com/office/drawing/2014/main" id="{4F2B430D-A6D1-4316-A49E-61569BAF2710}"/>
                  </a:ext>
                </a:extLst>
              </p:cNvPr>
              <p:cNvSpPr/>
              <p:nvPr/>
            </p:nvSpPr>
            <p:spPr>
              <a:xfrm>
                <a:off x="15432226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66" name="정육면체 1765">
                <a:extLst>
                  <a:ext uri="{FF2B5EF4-FFF2-40B4-BE49-F238E27FC236}">
                    <a16:creationId xmlns:a16="http://schemas.microsoft.com/office/drawing/2014/main" id="{6A995C2C-4BA1-41F1-96A1-F3EAA4ADFB5A}"/>
                  </a:ext>
                </a:extLst>
              </p:cNvPr>
              <p:cNvSpPr/>
              <p:nvPr/>
            </p:nvSpPr>
            <p:spPr>
              <a:xfrm>
                <a:off x="15684079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67" name="정육면체 1766">
                <a:extLst>
                  <a:ext uri="{FF2B5EF4-FFF2-40B4-BE49-F238E27FC236}">
                    <a16:creationId xmlns:a16="http://schemas.microsoft.com/office/drawing/2014/main" id="{740F866E-36E5-4DE4-9ECB-43970A41268E}"/>
                  </a:ext>
                </a:extLst>
              </p:cNvPr>
              <p:cNvSpPr/>
              <p:nvPr/>
            </p:nvSpPr>
            <p:spPr>
              <a:xfrm>
                <a:off x="15934027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68" name="정육면체 1767">
                <a:extLst>
                  <a:ext uri="{FF2B5EF4-FFF2-40B4-BE49-F238E27FC236}">
                    <a16:creationId xmlns:a16="http://schemas.microsoft.com/office/drawing/2014/main" id="{EE00A188-C52D-44E3-9F11-A00352667F21}"/>
                  </a:ext>
                </a:extLst>
              </p:cNvPr>
              <p:cNvSpPr/>
              <p:nvPr/>
            </p:nvSpPr>
            <p:spPr>
              <a:xfrm>
                <a:off x="16185028" y="444173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69" name="정육면체 1768">
                <a:extLst>
                  <a:ext uri="{FF2B5EF4-FFF2-40B4-BE49-F238E27FC236}">
                    <a16:creationId xmlns:a16="http://schemas.microsoft.com/office/drawing/2014/main" id="{FCF16795-4D15-4478-9654-CEF6A4E2FA74}"/>
                  </a:ext>
                </a:extLst>
              </p:cNvPr>
              <p:cNvSpPr/>
              <p:nvPr/>
            </p:nvSpPr>
            <p:spPr>
              <a:xfrm>
                <a:off x="15182279" y="4198592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70" name="정육면체 1769">
                <a:extLst>
                  <a:ext uri="{FF2B5EF4-FFF2-40B4-BE49-F238E27FC236}">
                    <a16:creationId xmlns:a16="http://schemas.microsoft.com/office/drawing/2014/main" id="{DB721D0A-A92A-4A0A-922F-0DC7246ECA5F}"/>
                  </a:ext>
                </a:extLst>
              </p:cNvPr>
              <p:cNvSpPr/>
              <p:nvPr/>
            </p:nvSpPr>
            <p:spPr>
              <a:xfrm>
                <a:off x="15432226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71" name="정육면체 1770">
                <a:extLst>
                  <a:ext uri="{FF2B5EF4-FFF2-40B4-BE49-F238E27FC236}">
                    <a16:creationId xmlns:a16="http://schemas.microsoft.com/office/drawing/2014/main" id="{40D25681-882E-4F5C-B601-F7469E4874B8}"/>
                  </a:ext>
                </a:extLst>
              </p:cNvPr>
              <p:cNvSpPr/>
              <p:nvPr/>
            </p:nvSpPr>
            <p:spPr>
              <a:xfrm>
                <a:off x="15682491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72" name="정육면체 1771">
                <a:extLst>
                  <a:ext uri="{FF2B5EF4-FFF2-40B4-BE49-F238E27FC236}">
                    <a16:creationId xmlns:a16="http://schemas.microsoft.com/office/drawing/2014/main" id="{516A433C-4DC8-41A4-81AD-21B5C12BC6EF}"/>
                  </a:ext>
                </a:extLst>
              </p:cNvPr>
              <p:cNvSpPr/>
              <p:nvPr/>
            </p:nvSpPr>
            <p:spPr>
              <a:xfrm>
                <a:off x="15934027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73" name="정육면체 1772">
                <a:extLst>
                  <a:ext uri="{FF2B5EF4-FFF2-40B4-BE49-F238E27FC236}">
                    <a16:creationId xmlns:a16="http://schemas.microsoft.com/office/drawing/2014/main" id="{90CB8501-E32A-4853-83BD-A4D20BB7C87E}"/>
                  </a:ext>
                </a:extLst>
              </p:cNvPr>
              <p:cNvSpPr/>
              <p:nvPr/>
            </p:nvSpPr>
            <p:spPr>
              <a:xfrm>
                <a:off x="16185028" y="419859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74" name="정육면체 1773">
                <a:extLst>
                  <a:ext uri="{FF2B5EF4-FFF2-40B4-BE49-F238E27FC236}">
                    <a16:creationId xmlns:a16="http://schemas.microsoft.com/office/drawing/2014/main" id="{5F826715-4D01-4DD2-B58B-86767BF2A71C}"/>
                  </a:ext>
                </a:extLst>
              </p:cNvPr>
              <p:cNvSpPr/>
              <p:nvPr/>
            </p:nvSpPr>
            <p:spPr>
              <a:xfrm>
                <a:off x="15101561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75" name="정육면체 1774">
                <a:extLst>
                  <a:ext uri="{FF2B5EF4-FFF2-40B4-BE49-F238E27FC236}">
                    <a16:creationId xmlns:a16="http://schemas.microsoft.com/office/drawing/2014/main" id="{059C0785-F142-4828-AC15-F503ED55A1E0}"/>
                  </a:ext>
                </a:extLst>
              </p:cNvPr>
              <p:cNvSpPr/>
              <p:nvPr/>
            </p:nvSpPr>
            <p:spPr>
              <a:xfrm>
                <a:off x="15351508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76" name="정육면체 1775">
                <a:extLst>
                  <a:ext uri="{FF2B5EF4-FFF2-40B4-BE49-F238E27FC236}">
                    <a16:creationId xmlns:a16="http://schemas.microsoft.com/office/drawing/2014/main" id="{B69A7FBA-0F86-40E6-BA7E-A47419D39888}"/>
                  </a:ext>
                </a:extLst>
              </p:cNvPr>
              <p:cNvSpPr/>
              <p:nvPr/>
            </p:nvSpPr>
            <p:spPr>
              <a:xfrm>
                <a:off x="15603361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77" name="정육면체 1776">
                <a:extLst>
                  <a:ext uri="{FF2B5EF4-FFF2-40B4-BE49-F238E27FC236}">
                    <a16:creationId xmlns:a16="http://schemas.microsoft.com/office/drawing/2014/main" id="{DE747FAB-410D-4403-84E4-B6C80CF8262A}"/>
                  </a:ext>
                </a:extLst>
              </p:cNvPr>
              <p:cNvSpPr/>
              <p:nvPr/>
            </p:nvSpPr>
            <p:spPr>
              <a:xfrm>
                <a:off x="15853309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78" name="정육면체 1777">
                <a:extLst>
                  <a:ext uri="{FF2B5EF4-FFF2-40B4-BE49-F238E27FC236}">
                    <a16:creationId xmlns:a16="http://schemas.microsoft.com/office/drawing/2014/main" id="{ADAF02E6-AFD5-49E9-B890-157BFFD5BEBC}"/>
                  </a:ext>
                </a:extLst>
              </p:cNvPr>
              <p:cNvSpPr/>
              <p:nvPr/>
            </p:nvSpPr>
            <p:spPr>
              <a:xfrm>
                <a:off x="16104310" y="525410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79" name="정육면체 1778">
                <a:extLst>
                  <a:ext uri="{FF2B5EF4-FFF2-40B4-BE49-F238E27FC236}">
                    <a16:creationId xmlns:a16="http://schemas.microsoft.com/office/drawing/2014/main" id="{951BF23A-A8C0-425C-950F-91E1254AAC44}"/>
                  </a:ext>
                </a:extLst>
              </p:cNvPr>
              <p:cNvSpPr/>
              <p:nvPr/>
            </p:nvSpPr>
            <p:spPr>
              <a:xfrm>
                <a:off x="15101561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80" name="정육면체 1779">
                <a:extLst>
                  <a:ext uri="{FF2B5EF4-FFF2-40B4-BE49-F238E27FC236}">
                    <a16:creationId xmlns:a16="http://schemas.microsoft.com/office/drawing/2014/main" id="{D98EFB96-FE5E-48AC-8F2C-A7797D6FA431}"/>
                  </a:ext>
                </a:extLst>
              </p:cNvPr>
              <p:cNvSpPr/>
              <p:nvPr/>
            </p:nvSpPr>
            <p:spPr>
              <a:xfrm>
                <a:off x="15351508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81" name="정육면체 1780">
                <a:extLst>
                  <a:ext uri="{FF2B5EF4-FFF2-40B4-BE49-F238E27FC236}">
                    <a16:creationId xmlns:a16="http://schemas.microsoft.com/office/drawing/2014/main" id="{179667AC-1EA4-4ABD-8946-A6370548E741}"/>
                  </a:ext>
                </a:extLst>
              </p:cNvPr>
              <p:cNvSpPr/>
              <p:nvPr/>
            </p:nvSpPr>
            <p:spPr>
              <a:xfrm>
                <a:off x="15603361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82" name="정육면체 1781">
                <a:extLst>
                  <a:ext uri="{FF2B5EF4-FFF2-40B4-BE49-F238E27FC236}">
                    <a16:creationId xmlns:a16="http://schemas.microsoft.com/office/drawing/2014/main" id="{ACBEA85C-B84F-4F6D-A4F5-E9305C21CD86}"/>
                  </a:ext>
                </a:extLst>
              </p:cNvPr>
              <p:cNvSpPr/>
              <p:nvPr/>
            </p:nvSpPr>
            <p:spPr>
              <a:xfrm>
                <a:off x="15853309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83" name="정육면체 1782">
                <a:extLst>
                  <a:ext uri="{FF2B5EF4-FFF2-40B4-BE49-F238E27FC236}">
                    <a16:creationId xmlns:a16="http://schemas.microsoft.com/office/drawing/2014/main" id="{100E7D90-5F7E-4B3F-BE0F-8F45FDA5333A}"/>
                  </a:ext>
                </a:extLst>
              </p:cNvPr>
              <p:cNvSpPr/>
              <p:nvPr/>
            </p:nvSpPr>
            <p:spPr>
              <a:xfrm>
                <a:off x="16104310" y="50094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84" name="정육면체 1783">
                <a:extLst>
                  <a:ext uri="{FF2B5EF4-FFF2-40B4-BE49-F238E27FC236}">
                    <a16:creationId xmlns:a16="http://schemas.microsoft.com/office/drawing/2014/main" id="{192BFA93-BB80-4FDD-B1D8-A2AA7EABCFC8}"/>
                  </a:ext>
                </a:extLst>
              </p:cNvPr>
              <p:cNvSpPr/>
              <p:nvPr/>
            </p:nvSpPr>
            <p:spPr>
              <a:xfrm>
                <a:off x="15101561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85" name="정육면체 1784">
                <a:extLst>
                  <a:ext uri="{FF2B5EF4-FFF2-40B4-BE49-F238E27FC236}">
                    <a16:creationId xmlns:a16="http://schemas.microsoft.com/office/drawing/2014/main" id="{C10C4D31-7F3D-49AC-B778-A61C3814F028}"/>
                  </a:ext>
                </a:extLst>
              </p:cNvPr>
              <p:cNvSpPr/>
              <p:nvPr/>
            </p:nvSpPr>
            <p:spPr>
              <a:xfrm>
                <a:off x="15351508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86" name="정육면체 1785">
                <a:extLst>
                  <a:ext uri="{FF2B5EF4-FFF2-40B4-BE49-F238E27FC236}">
                    <a16:creationId xmlns:a16="http://schemas.microsoft.com/office/drawing/2014/main" id="{44171489-614C-4833-A225-EFCA6180D11D}"/>
                  </a:ext>
                </a:extLst>
              </p:cNvPr>
              <p:cNvSpPr/>
              <p:nvPr/>
            </p:nvSpPr>
            <p:spPr>
              <a:xfrm>
                <a:off x="15603361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87" name="정육면체 1786">
                <a:extLst>
                  <a:ext uri="{FF2B5EF4-FFF2-40B4-BE49-F238E27FC236}">
                    <a16:creationId xmlns:a16="http://schemas.microsoft.com/office/drawing/2014/main" id="{EB2DACC0-11EA-465E-B03D-8F8382ACCD68}"/>
                  </a:ext>
                </a:extLst>
              </p:cNvPr>
              <p:cNvSpPr/>
              <p:nvPr/>
            </p:nvSpPr>
            <p:spPr>
              <a:xfrm>
                <a:off x="15853309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88" name="정육면체 1787">
                <a:extLst>
                  <a:ext uri="{FF2B5EF4-FFF2-40B4-BE49-F238E27FC236}">
                    <a16:creationId xmlns:a16="http://schemas.microsoft.com/office/drawing/2014/main" id="{75252A4A-69BC-4A7B-A777-FA007B2714D1}"/>
                  </a:ext>
                </a:extLst>
              </p:cNvPr>
              <p:cNvSpPr/>
              <p:nvPr/>
            </p:nvSpPr>
            <p:spPr>
              <a:xfrm>
                <a:off x="16104310" y="476819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89" name="정육면체 1788">
                <a:extLst>
                  <a:ext uri="{FF2B5EF4-FFF2-40B4-BE49-F238E27FC236}">
                    <a16:creationId xmlns:a16="http://schemas.microsoft.com/office/drawing/2014/main" id="{628EC298-AC48-49C3-B72B-E9B74C13AB84}"/>
                  </a:ext>
                </a:extLst>
              </p:cNvPr>
              <p:cNvSpPr/>
              <p:nvPr/>
            </p:nvSpPr>
            <p:spPr>
              <a:xfrm>
                <a:off x="15101561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90" name="정육면체 1789">
                <a:extLst>
                  <a:ext uri="{FF2B5EF4-FFF2-40B4-BE49-F238E27FC236}">
                    <a16:creationId xmlns:a16="http://schemas.microsoft.com/office/drawing/2014/main" id="{82DCB5A9-2116-47C8-9DE1-CFFB7AF98AC5}"/>
                  </a:ext>
                </a:extLst>
              </p:cNvPr>
              <p:cNvSpPr/>
              <p:nvPr/>
            </p:nvSpPr>
            <p:spPr>
              <a:xfrm>
                <a:off x="15351508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91" name="정육면체 1790">
                <a:extLst>
                  <a:ext uri="{FF2B5EF4-FFF2-40B4-BE49-F238E27FC236}">
                    <a16:creationId xmlns:a16="http://schemas.microsoft.com/office/drawing/2014/main" id="{883F43DF-EB25-4666-B5FB-27923BA2EDF6}"/>
                  </a:ext>
                </a:extLst>
              </p:cNvPr>
              <p:cNvSpPr/>
              <p:nvPr/>
            </p:nvSpPr>
            <p:spPr>
              <a:xfrm>
                <a:off x="15603361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92" name="정육면체 1791">
                <a:extLst>
                  <a:ext uri="{FF2B5EF4-FFF2-40B4-BE49-F238E27FC236}">
                    <a16:creationId xmlns:a16="http://schemas.microsoft.com/office/drawing/2014/main" id="{D54073D4-E6EF-44B0-A3C0-55F3D389A69D}"/>
                  </a:ext>
                </a:extLst>
              </p:cNvPr>
              <p:cNvSpPr/>
              <p:nvPr/>
            </p:nvSpPr>
            <p:spPr>
              <a:xfrm>
                <a:off x="15853309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93" name="정육면체 1792">
                <a:extLst>
                  <a:ext uri="{FF2B5EF4-FFF2-40B4-BE49-F238E27FC236}">
                    <a16:creationId xmlns:a16="http://schemas.microsoft.com/office/drawing/2014/main" id="{CB52DF1F-C368-466C-80D4-7DC009405CDD}"/>
                  </a:ext>
                </a:extLst>
              </p:cNvPr>
              <p:cNvSpPr/>
              <p:nvPr/>
            </p:nvSpPr>
            <p:spPr>
              <a:xfrm>
                <a:off x="16104310" y="452355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94" name="정육면체 1793">
                <a:extLst>
                  <a:ext uri="{FF2B5EF4-FFF2-40B4-BE49-F238E27FC236}">
                    <a16:creationId xmlns:a16="http://schemas.microsoft.com/office/drawing/2014/main" id="{A10A7BE5-91CD-4510-B6B7-A9105015DE1F}"/>
                  </a:ext>
                </a:extLst>
              </p:cNvPr>
              <p:cNvSpPr/>
              <p:nvPr/>
            </p:nvSpPr>
            <p:spPr>
              <a:xfrm>
                <a:off x="15101561" y="4280412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95" name="정육면체 1794">
                <a:extLst>
                  <a:ext uri="{FF2B5EF4-FFF2-40B4-BE49-F238E27FC236}">
                    <a16:creationId xmlns:a16="http://schemas.microsoft.com/office/drawing/2014/main" id="{08EB3CB7-D384-40B4-A820-46CA5FD8B96E}"/>
                  </a:ext>
                </a:extLst>
              </p:cNvPr>
              <p:cNvSpPr/>
              <p:nvPr/>
            </p:nvSpPr>
            <p:spPr>
              <a:xfrm>
                <a:off x="15351508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96" name="정육면체 1795">
                <a:extLst>
                  <a:ext uri="{FF2B5EF4-FFF2-40B4-BE49-F238E27FC236}">
                    <a16:creationId xmlns:a16="http://schemas.microsoft.com/office/drawing/2014/main" id="{304BE5FE-EBAA-4BEF-B697-14EFE12D3604}"/>
                  </a:ext>
                </a:extLst>
              </p:cNvPr>
              <p:cNvSpPr/>
              <p:nvPr/>
            </p:nvSpPr>
            <p:spPr>
              <a:xfrm>
                <a:off x="15601773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97" name="정육면체 1796">
                <a:extLst>
                  <a:ext uri="{FF2B5EF4-FFF2-40B4-BE49-F238E27FC236}">
                    <a16:creationId xmlns:a16="http://schemas.microsoft.com/office/drawing/2014/main" id="{17BDFCE4-21E7-4E48-9535-BDFDD7569E06}"/>
                  </a:ext>
                </a:extLst>
              </p:cNvPr>
              <p:cNvSpPr/>
              <p:nvPr/>
            </p:nvSpPr>
            <p:spPr>
              <a:xfrm>
                <a:off x="15853309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98" name="정육면체 1797">
                <a:extLst>
                  <a:ext uri="{FF2B5EF4-FFF2-40B4-BE49-F238E27FC236}">
                    <a16:creationId xmlns:a16="http://schemas.microsoft.com/office/drawing/2014/main" id="{2C89B07B-07AE-494E-894F-324032BFD660}"/>
                  </a:ext>
                </a:extLst>
              </p:cNvPr>
              <p:cNvSpPr/>
              <p:nvPr/>
            </p:nvSpPr>
            <p:spPr>
              <a:xfrm>
                <a:off x="16104310" y="4280412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799" name="정육면체 1798">
                <a:extLst>
                  <a:ext uri="{FF2B5EF4-FFF2-40B4-BE49-F238E27FC236}">
                    <a16:creationId xmlns:a16="http://schemas.microsoft.com/office/drawing/2014/main" id="{DCCA1672-83A4-4B98-9673-92182FD54B13}"/>
                  </a:ext>
                </a:extLst>
              </p:cNvPr>
              <p:cNvSpPr/>
              <p:nvPr/>
            </p:nvSpPr>
            <p:spPr>
              <a:xfrm>
                <a:off x="15023871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00" name="정육면체 1799">
                <a:extLst>
                  <a:ext uri="{FF2B5EF4-FFF2-40B4-BE49-F238E27FC236}">
                    <a16:creationId xmlns:a16="http://schemas.microsoft.com/office/drawing/2014/main" id="{4A94E871-9168-4E7B-9E23-9396D9EFD4B5}"/>
                  </a:ext>
                </a:extLst>
              </p:cNvPr>
              <p:cNvSpPr/>
              <p:nvPr/>
            </p:nvSpPr>
            <p:spPr>
              <a:xfrm>
                <a:off x="15273818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01" name="정육면체 1800">
                <a:extLst>
                  <a:ext uri="{FF2B5EF4-FFF2-40B4-BE49-F238E27FC236}">
                    <a16:creationId xmlns:a16="http://schemas.microsoft.com/office/drawing/2014/main" id="{08609580-9374-4EBF-85E1-5DCD8B2FBF73}"/>
                  </a:ext>
                </a:extLst>
              </p:cNvPr>
              <p:cNvSpPr/>
              <p:nvPr/>
            </p:nvSpPr>
            <p:spPr>
              <a:xfrm>
                <a:off x="15525671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02" name="정육면체 1801">
                <a:extLst>
                  <a:ext uri="{FF2B5EF4-FFF2-40B4-BE49-F238E27FC236}">
                    <a16:creationId xmlns:a16="http://schemas.microsoft.com/office/drawing/2014/main" id="{941FEDD9-711B-47A4-A6E1-A7D2092CE921}"/>
                  </a:ext>
                </a:extLst>
              </p:cNvPr>
              <p:cNvSpPr/>
              <p:nvPr/>
            </p:nvSpPr>
            <p:spPr>
              <a:xfrm>
                <a:off x="15775619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03" name="정육면체 1802">
                <a:extLst>
                  <a:ext uri="{FF2B5EF4-FFF2-40B4-BE49-F238E27FC236}">
                    <a16:creationId xmlns:a16="http://schemas.microsoft.com/office/drawing/2014/main" id="{B4DA7BD8-4F0C-42A8-ACD6-65C38E04F145}"/>
                  </a:ext>
                </a:extLst>
              </p:cNvPr>
              <p:cNvSpPr/>
              <p:nvPr/>
            </p:nvSpPr>
            <p:spPr>
              <a:xfrm>
                <a:off x="16026620" y="533216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04" name="정육면체 1803">
                <a:extLst>
                  <a:ext uri="{FF2B5EF4-FFF2-40B4-BE49-F238E27FC236}">
                    <a16:creationId xmlns:a16="http://schemas.microsoft.com/office/drawing/2014/main" id="{CF67B3E2-A9D7-4D8B-A2D7-A6604AA4DBAB}"/>
                  </a:ext>
                </a:extLst>
              </p:cNvPr>
              <p:cNvSpPr/>
              <p:nvPr/>
            </p:nvSpPr>
            <p:spPr>
              <a:xfrm>
                <a:off x="15023871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05" name="정육면체 1804">
                <a:extLst>
                  <a:ext uri="{FF2B5EF4-FFF2-40B4-BE49-F238E27FC236}">
                    <a16:creationId xmlns:a16="http://schemas.microsoft.com/office/drawing/2014/main" id="{FF6F1270-224D-471D-815A-3ADFFEE7E7D7}"/>
                  </a:ext>
                </a:extLst>
              </p:cNvPr>
              <p:cNvSpPr/>
              <p:nvPr/>
            </p:nvSpPr>
            <p:spPr>
              <a:xfrm>
                <a:off x="15273818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06" name="정육면체 1805">
                <a:extLst>
                  <a:ext uri="{FF2B5EF4-FFF2-40B4-BE49-F238E27FC236}">
                    <a16:creationId xmlns:a16="http://schemas.microsoft.com/office/drawing/2014/main" id="{5D4B7FBE-4FC0-434E-BC2C-46D768ABBF06}"/>
                  </a:ext>
                </a:extLst>
              </p:cNvPr>
              <p:cNvSpPr/>
              <p:nvPr/>
            </p:nvSpPr>
            <p:spPr>
              <a:xfrm>
                <a:off x="15525671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07" name="정육면체 1806">
                <a:extLst>
                  <a:ext uri="{FF2B5EF4-FFF2-40B4-BE49-F238E27FC236}">
                    <a16:creationId xmlns:a16="http://schemas.microsoft.com/office/drawing/2014/main" id="{9CF62C01-C301-4129-B7D4-C6FF7CF7F5C7}"/>
                  </a:ext>
                </a:extLst>
              </p:cNvPr>
              <p:cNvSpPr/>
              <p:nvPr/>
            </p:nvSpPr>
            <p:spPr>
              <a:xfrm>
                <a:off x="15775619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08" name="정육면체 1807">
                <a:extLst>
                  <a:ext uri="{FF2B5EF4-FFF2-40B4-BE49-F238E27FC236}">
                    <a16:creationId xmlns:a16="http://schemas.microsoft.com/office/drawing/2014/main" id="{D0E91B31-FB24-4E38-81E7-08F8E131CC28}"/>
                  </a:ext>
                </a:extLst>
              </p:cNvPr>
              <p:cNvSpPr/>
              <p:nvPr/>
            </p:nvSpPr>
            <p:spPr>
              <a:xfrm>
                <a:off x="16026620" y="5087529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09" name="정육면체 1808">
                <a:extLst>
                  <a:ext uri="{FF2B5EF4-FFF2-40B4-BE49-F238E27FC236}">
                    <a16:creationId xmlns:a16="http://schemas.microsoft.com/office/drawing/2014/main" id="{8048F654-5B34-4C3F-AC7A-1A32776E8D4A}"/>
                  </a:ext>
                </a:extLst>
              </p:cNvPr>
              <p:cNvSpPr/>
              <p:nvPr/>
            </p:nvSpPr>
            <p:spPr>
              <a:xfrm>
                <a:off x="15023871" y="4846264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10" name="정육면체 1809">
                <a:extLst>
                  <a:ext uri="{FF2B5EF4-FFF2-40B4-BE49-F238E27FC236}">
                    <a16:creationId xmlns:a16="http://schemas.microsoft.com/office/drawing/2014/main" id="{14A23DBC-69BB-49E1-98A4-136A1CD39B6D}"/>
                  </a:ext>
                </a:extLst>
              </p:cNvPr>
              <p:cNvSpPr/>
              <p:nvPr/>
            </p:nvSpPr>
            <p:spPr>
              <a:xfrm>
                <a:off x="15273818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11" name="정육면체 1810">
                <a:extLst>
                  <a:ext uri="{FF2B5EF4-FFF2-40B4-BE49-F238E27FC236}">
                    <a16:creationId xmlns:a16="http://schemas.microsoft.com/office/drawing/2014/main" id="{D187F40B-213C-4E37-B006-1967ED3AFB72}"/>
                  </a:ext>
                </a:extLst>
              </p:cNvPr>
              <p:cNvSpPr/>
              <p:nvPr/>
            </p:nvSpPr>
            <p:spPr>
              <a:xfrm>
                <a:off x="15525671" y="4846264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12" name="정육면체 1811">
                <a:extLst>
                  <a:ext uri="{FF2B5EF4-FFF2-40B4-BE49-F238E27FC236}">
                    <a16:creationId xmlns:a16="http://schemas.microsoft.com/office/drawing/2014/main" id="{58DC34F1-494E-403B-A358-ED3DF3486A62}"/>
                  </a:ext>
                </a:extLst>
              </p:cNvPr>
              <p:cNvSpPr/>
              <p:nvPr/>
            </p:nvSpPr>
            <p:spPr>
              <a:xfrm>
                <a:off x="15775619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13" name="정육면체 1812">
                <a:extLst>
                  <a:ext uri="{FF2B5EF4-FFF2-40B4-BE49-F238E27FC236}">
                    <a16:creationId xmlns:a16="http://schemas.microsoft.com/office/drawing/2014/main" id="{EFC8E84E-B24A-44AE-B3AA-79B3D0AF5ED5}"/>
                  </a:ext>
                </a:extLst>
              </p:cNvPr>
              <p:cNvSpPr/>
              <p:nvPr/>
            </p:nvSpPr>
            <p:spPr>
              <a:xfrm>
                <a:off x="16026620" y="484626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14" name="정육면체 1813">
                <a:extLst>
                  <a:ext uri="{FF2B5EF4-FFF2-40B4-BE49-F238E27FC236}">
                    <a16:creationId xmlns:a16="http://schemas.microsoft.com/office/drawing/2014/main" id="{B444A42C-7D53-4D3E-A89E-5D9BD72DCD92}"/>
                  </a:ext>
                </a:extLst>
              </p:cNvPr>
              <p:cNvSpPr/>
              <p:nvPr/>
            </p:nvSpPr>
            <p:spPr>
              <a:xfrm>
                <a:off x="15023871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15" name="정육면체 1814">
                <a:extLst>
                  <a:ext uri="{FF2B5EF4-FFF2-40B4-BE49-F238E27FC236}">
                    <a16:creationId xmlns:a16="http://schemas.microsoft.com/office/drawing/2014/main" id="{7E37C033-B4FF-4D6C-890A-AC3882EF7129}"/>
                  </a:ext>
                </a:extLst>
              </p:cNvPr>
              <p:cNvSpPr/>
              <p:nvPr/>
            </p:nvSpPr>
            <p:spPr>
              <a:xfrm>
                <a:off x="15273818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16" name="정육면체 1815">
                <a:extLst>
                  <a:ext uri="{FF2B5EF4-FFF2-40B4-BE49-F238E27FC236}">
                    <a16:creationId xmlns:a16="http://schemas.microsoft.com/office/drawing/2014/main" id="{3E7427C1-F956-47CE-9CE9-93C1AA22F9DF}"/>
                  </a:ext>
                </a:extLst>
              </p:cNvPr>
              <p:cNvSpPr/>
              <p:nvPr/>
            </p:nvSpPr>
            <p:spPr>
              <a:xfrm>
                <a:off x="15525671" y="4601625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17" name="정육면체 1816">
                <a:extLst>
                  <a:ext uri="{FF2B5EF4-FFF2-40B4-BE49-F238E27FC236}">
                    <a16:creationId xmlns:a16="http://schemas.microsoft.com/office/drawing/2014/main" id="{D9E4CAA9-8A6A-43FA-BCFF-C751974FB368}"/>
                  </a:ext>
                </a:extLst>
              </p:cNvPr>
              <p:cNvSpPr/>
              <p:nvPr/>
            </p:nvSpPr>
            <p:spPr>
              <a:xfrm>
                <a:off x="15775619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18" name="정육면체 1817">
                <a:extLst>
                  <a:ext uri="{FF2B5EF4-FFF2-40B4-BE49-F238E27FC236}">
                    <a16:creationId xmlns:a16="http://schemas.microsoft.com/office/drawing/2014/main" id="{0280B0B8-4782-42E6-9725-26B0D958D534}"/>
                  </a:ext>
                </a:extLst>
              </p:cNvPr>
              <p:cNvSpPr/>
              <p:nvPr/>
            </p:nvSpPr>
            <p:spPr>
              <a:xfrm>
                <a:off x="16026620" y="4601624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19" name="정육면체 1818">
                <a:extLst>
                  <a:ext uri="{FF2B5EF4-FFF2-40B4-BE49-F238E27FC236}">
                    <a16:creationId xmlns:a16="http://schemas.microsoft.com/office/drawing/2014/main" id="{C9AAAA0C-3F81-4569-AEF7-908E804A63C4}"/>
                  </a:ext>
                </a:extLst>
              </p:cNvPr>
              <p:cNvSpPr/>
              <p:nvPr/>
            </p:nvSpPr>
            <p:spPr>
              <a:xfrm>
                <a:off x="15023871" y="4358477"/>
                <a:ext cx="330666" cy="326979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20" name="정육면체 1819">
                <a:extLst>
                  <a:ext uri="{FF2B5EF4-FFF2-40B4-BE49-F238E27FC236}">
                    <a16:creationId xmlns:a16="http://schemas.microsoft.com/office/drawing/2014/main" id="{132ED213-8FCA-4719-B05D-5CAD792BA50F}"/>
                  </a:ext>
                </a:extLst>
              </p:cNvPr>
              <p:cNvSpPr/>
              <p:nvPr/>
            </p:nvSpPr>
            <p:spPr>
              <a:xfrm>
                <a:off x="15273817" y="4358477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21" name="정육면체 1820">
                <a:extLst>
                  <a:ext uri="{FF2B5EF4-FFF2-40B4-BE49-F238E27FC236}">
                    <a16:creationId xmlns:a16="http://schemas.microsoft.com/office/drawing/2014/main" id="{868E071E-FCC0-4019-9F0F-215BBF83C8BB}"/>
                  </a:ext>
                </a:extLst>
              </p:cNvPr>
              <p:cNvSpPr/>
              <p:nvPr/>
            </p:nvSpPr>
            <p:spPr>
              <a:xfrm>
                <a:off x="15524084" y="4358477"/>
                <a:ext cx="330667" cy="326978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22" name="정육면체 1821">
                <a:extLst>
                  <a:ext uri="{FF2B5EF4-FFF2-40B4-BE49-F238E27FC236}">
                    <a16:creationId xmlns:a16="http://schemas.microsoft.com/office/drawing/2014/main" id="{D1BAC777-F36A-415E-8F33-B9269D63EFEB}"/>
                  </a:ext>
                </a:extLst>
              </p:cNvPr>
              <p:cNvSpPr/>
              <p:nvPr/>
            </p:nvSpPr>
            <p:spPr>
              <a:xfrm>
                <a:off x="15775619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23" name="정육면체 1822">
                <a:extLst>
                  <a:ext uri="{FF2B5EF4-FFF2-40B4-BE49-F238E27FC236}">
                    <a16:creationId xmlns:a16="http://schemas.microsoft.com/office/drawing/2014/main" id="{231B1FC6-42A7-43DC-A8A9-39F18BF0934F}"/>
                  </a:ext>
                </a:extLst>
              </p:cNvPr>
              <p:cNvSpPr/>
              <p:nvPr/>
            </p:nvSpPr>
            <p:spPr>
              <a:xfrm>
                <a:off x="16026620" y="4358477"/>
                <a:ext cx="330666" cy="326979"/>
              </a:xfrm>
              <a:prstGeom prst="cube">
                <a:avLst/>
              </a:prstGeom>
              <a:grpFill/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24" name="평행 사변형 1823">
              <a:extLst>
                <a:ext uri="{FF2B5EF4-FFF2-40B4-BE49-F238E27FC236}">
                  <a16:creationId xmlns:a16="http://schemas.microsoft.com/office/drawing/2014/main" id="{8C120935-B0F1-431E-8095-2D20E10242AA}"/>
                </a:ext>
              </a:extLst>
            </p:cNvPr>
            <p:cNvSpPr/>
            <p:nvPr/>
          </p:nvSpPr>
          <p:spPr>
            <a:xfrm>
              <a:off x="4011458" y="3075395"/>
              <a:ext cx="4175447" cy="707210"/>
            </a:xfrm>
            <a:prstGeom prst="parallelogram">
              <a:avLst>
                <a:gd name="adj" fmla="val 101519"/>
              </a:avLst>
            </a:prstGeom>
            <a:solidFill>
              <a:schemeClr val="accent4">
                <a:lumMod val="60000"/>
                <a:lumOff val="40000"/>
                <a:alpha val="3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84F95B-063B-49F3-837D-B6E54ADE4CFB}"/>
              </a:ext>
            </a:extLst>
          </p:cNvPr>
          <p:cNvGrpSpPr/>
          <p:nvPr/>
        </p:nvGrpSpPr>
        <p:grpSpPr>
          <a:xfrm>
            <a:off x="4750930" y="5096538"/>
            <a:ext cx="3309007" cy="947562"/>
            <a:chOff x="4172430" y="4988631"/>
            <a:chExt cx="4576083" cy="1310400"/>
          </a:xfrm>
        </p:grpSpPr>
        <p:grpSp>
          <p:nvGrpSpPr>
            <p:cNvPr id="1825" name="그룹 1824">
              <a:extLst>
                <a:ext uri="{FF2B5EF4-FFF2-40B4-BE49-F238E27FC236}">
                  <a16:creationId xmlns:a16="http://schemas.microsoft.com/office/drawing/2014/main" id="{684ADB0C-0FAE-43D2-AD7C-FC4056C49A79}"/>
                </a:ext>
              </a:extLst>
            </p:cNvPr>
            <p:cNvGrpSpPr/>
            <p:nvPr/>
          </p:nvGrpSpPr>
          <p:grpSpPr>
            <a:xfrm>
              <a:off x="4223381" y="4988631"/>
              <a:ext cx="1333951" cy="1310400"/>
              <a:chOff x="15023871" y="3475048"/>
              <a:chExt cx="2223353" cy="2184100"/>
            </a:xfrm>
          </p:grpSpPr>
          <p:sp>
            <p:nvSpPr>
              <p:cNvPr id="1826" name="정육면체 1825">
                <a:extLst>
                  <a:ext uri="{FF2B5EF4-FFF2-40B4-BE49-F238E27FC236}">
                    <a16:creationId xmlns:a16="http://schemas.microsoft.com/office/drawing/2014/main" id="{DCF95FA9-8D5D-4701-A95C-EDACEF139A5B}"/>
                  </a:ext>
                </a:extLst>
              </p:cNvPr>
              <p:cNvSpPr/>
              <p:nvPr/>
            </p:nvSpPr>
            <p:spPr>
              <a:xfrm>
                <a:off x="15915397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27" name="정육면체 1826">
                <a:extLst>
                  <a:ext uri="{FF2B5EF4-FFF2-40B4-BE49-F238E27FC236}">
                    <a16:creationId xmlns:a16="http://schemas.microsoft.com/office/drawing/2014/main" id="{A9AC7AE4-03F0-4A30-A79E-62FC773F4909}"/>
                  </a:ext>
                </a:extLst>
              </p:cNvPr>
              <p:cNvSpPr/>
              <p:nvPr/>
            </p:nvSpPr>
            <p:spPr>
              <a:xfrm>
                <a:off x="16165344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28" name="정육면체 1827">
                <a:extLst>
                  <a:ext uri="{FF2B5EF4-FFF2-40B4-BE49-F238E27FC236}">
                    <a16:creationId xmlns:a16="http://schemas.microsoft.com/office/drawing/2014/main" id="{BD902747-316A-436B-BD0B-4827FDA86BD0}"/>
                  </a:ext>
                </a:extLst>
              </p:cNvPr>
              <p:cNvSpPr/>
              <p:nvPr/>
            </p:nvSpPr>
            <p:spPr>
              <a:xfrm>
                <a:off x="16417197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29" name="정육면체 1828">
                <a:extLst>
                  <a:ext uri="{FF2B5EF4-FFF2-40B4-BE49-F238E27FC236}">
                    <a16:creationId xmlns:a16="http://schemas.microsoft.com/office/drawing/2014/main" id="{798CC8D4-555A-458E-96A3-A9E811C0B6D8}"/>
                  </a:ext>
                </a:extLst>
              </p:cNvPr>
              <p:cNvSpPr/>
              <p:nvPr/>
            </p:nvSpPr>
            <p:spPr>
              <a:xfrm>
                <a:off x="16667145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30" name="정육면체 1829">
                <a:extLst>
                  <a:ext uri="{FF2B5EF4-FFF2-40B4-BE49-F238E27FC236}">
                    <a16:creationId xmlns:a16="http://schemas.microsoft.com/office/drawing/2014/main" id="{6F315982-D8FE-45B8-9C42-F17D1C705233}"/>
                  </a:ext>
                </a:extLst>
              </p:cNvPr>
              <p:cNvSpPr/>
              <p:nvPr/>
            </p:nvSpPr>
            <p:spPr>
              <a:xfrm>
                <a:off x="16916558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31" name="정육면체 1830">
                <a:extLst>
                  <a:ext uri="{FF2B5EF4-FFF2-40B4-BE49-F238E27FC236}">
                    <a16:creationId xmlns:a16="http://schemas.microsoft.com/office/drawing/2014/main" id="{C2E49CDD-542E-4ADD-817E-A938A5C5E0CB}"/>
                  </a:ext>
                </a:extLst>
              </p:cNvPr>
              <p:cNvSpPr/>
              <p:nvPr/>
            </p:nvSpPr>
            <p:spPr>
              <a:xfrm>
                <a:off x="15915397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32" name="정육면체 1831">
                <a:extLst>
                  <a:ext uri="{FF2B5EF4-FFF2-40B4-BE49-F238E27FC236}">
                    <a16:creationId xmlns:a16="http://schemas.microsoft.com/office/drawing/2014/main" id="{F883BF6E-3FE8-45EC-91EB-A54E3EBE6990}"/>
                  </a:ext>
                </a:extLst>
              </p:cNvPr>
              <p:cNvSpPr/>
              <p:nvPr/>
            </p:nvSpPr>
            <p:spPr>
              <a:xfrm>
                <a:off x="16165344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33" name="정육면체 1832">
                <a:extLst>
                  <a:ext uri="{FF2B5EF4-FFF2-40B4-BE49-F238E27FC236}">
                    <a16:creationId xmlns:a16="http://schemas.microsoft.com/office/drawing/2014/main" id="{19B65264-DCB3-4A40-9E83-77350E8E6500}"/>
                  </a:ext>
                </a:extLst>
              </p:cNvPr>
              <p:cNvSpPr/>
              <p:nvPr/>
            </p:nvSpPr>
            <p:spPr>
              <a:xfrm>
                <a:off x="16417197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34" name="정육면체 1833">
                <a:extLst>
                  <a:ext uri="{FF2B5EF4-FFF2-40B4-BE49-F238E27FC236}">
                    <a16:creationId xmlns:a16="http://schemas.microsoft.com/office/drawing/2014/main" id="{F4A2CC61-42AF-48C8-B812-812899F749F1}"/>
                  </a:ext>
                </a:extLst>
              </p:cNvPr>
              <p:cNvSpPr/>
              <p:nvPr/>
            </p:nvSpPr>
            <p:spPr>
              <a:xfrm>
                <a:off x="16667145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35" name="정육면체 1834">
                <a:extLst>
                  <a:ext uri="{FF2B5EF4-FFF2-40B4-BE49-F238E27FC236}">
                    <a16:creationId xmlns:a16="http://schemas.microsoft.com/office/drawing/2014/main" id="{539E718B-2769-46E1-8A3B-DD36787740BD}"/>
                  </a:ext>
                </a:extLst>
              </p:cNvPr>
              <p:cNvSpPr/>
              <p:nvPr/>
            </p:nvSpPr>
            <p:spPr>
              <a:xfrm>
                <a:off x="16916558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36" name="정육면체 1835">
                <a:extLst>
                  <a:ext uri="{FF2B5EF4-FFF2-40B4-BE49-F238E27FC236}">
                    <a16:creationId xmlns:a16="http://schemas.microsoft.com/office/drawing/2014/main" id="{3EBC15A2-D286-47E7-8570-E2F302A83D74}"/>
                  </a:ext>
                </a:extLst>
              </p:cNvPr>
              <p:cNvSpPr/>
              <p:nvPr/>
            </p:nvSpPr>
            <p:spPr>
              <a:xfrm>
                <a:off x="15915397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37" name="정육면체 1836">
                <a:extLst>
                  <a:ext uri="{FF2B5EF4-FFF2-40B4-BE49-F238E27FC236}">
                    <a16:creationId xmlns:a16="http://schemas.microsoft.com/office/drawing/2014/main" id="{6783E26D-A21A-4F9C-8ED3-7620D86FBD7A}"/>
                  </a:ext>
                </a:extLst>
              </p:cNvPr>
              <p:cNvSpPr/>
              <p:nvPr/>
            </p:nvSpPr>
            <p:spPr>
              <a:xfrm>
                <a:off x="16165344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38" name="정육면체 1837">
                <a:extLst>
                  <a:ext uri="{FF2B5EF4-FFF2-40B4-BE49-F238E27FC236}">
                    <a16:creationId xmlns:a16="http://schemas.microsoft.com/office/drawing/2014/main" id="{FA1E3BD3-63F4-46EA-9008-736C9CDD78D8}"/>
                  </a:ext>
                </a:extLst>
              </p:cNvPr>
              <p:cNvSpPr/>
              <p:nvPr/>
            </p:nvSpPr>
            <p:spPr>
              <a:xfrm>
                <a:off x="16417197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39" name="정육면체 1838">
                <a:extLst>
                  <a:ext uri="{FF2B5EF4-FFF2-40B4-BE49-F238E27FC236}">
                    <a16:creationId xmlns:a16="http://schemas.microsoft.com/office/drawing/2014/main" id="{1A5AE02D-769A-4900-944C-07E46E86E4D5}"/>
                  </a:ext>
                </a:extLst>
              </p:cNvPr>
              <p:cNvSpPr/>
              <p:nvPr/>
            </p:nvSpPr>
            <p:spPr>
              <a:xfrm>
                <a:off x="16667145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40" name="정육면체 1839">
                <a:extLst>
                  <a:ext uri="{FF2B5EF4-FFF2-40B4-BE49-F238E27FC236}">
                    <a16:creationId xmlns:a16="http://schemas.microsoft.com/office/drawing/2014/main" id="{9AE75974-1272-4276-8D87-92AAD1C56B8C}"/>
                  </a:ext>
                </a:extLst>
              </p:cNvPr>
              <p:cNvSpPr/>
              <p:nvPr/>
            </p:nvSpPr>
            <p:spPr>
              <a:xfrm>
                <a:off x="16916558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41" name="정육면체 1840">
                <a:extLst>
                  <a:ext uri="{FF2B5EF4-FFF2-40B4-BE49-F238E27FC236}">
                    <a16:creationId xmlns:a16="http://schemas.microsoft.com/office/drawing/2014/main" id="{5AE35506-1369-4F51-8C8D-D90E441D357A}"/>
                  </a:ext>
                </a:extLst>
              </p:cNvPr>
              <p:cNvSpPr/>
              <p:nvPr/>
            </p:nvSpPr>
            <p:spPr>
              <a:xfrm>
                <a:off x="15915397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42" name="정육면체 1841">
                <a:extLst>
                  <a:ext uri="{FF2B5EF4-FFF2-40B4-BE49-F238E27FC236}">
                    <a16:creationId xmlns:a16="http://schemas.microsoft.com/office/drawing/2014/main" id="{6686568F-BC4F-4242-8389-9AD7BABDE73E}"/>
                  </a:ext>
                </a:extLst>
              </p:cNvPr>
              <p:cNvSpPr/>
              <p:nvPr/>
            </p:nvSpPr>
            <p:spPr>
              <a:xfrm>
                <a:off x="16165344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43" name="정육면체 1842">
                <a:extLst>
                  <a:ext uri="{FF2B5EF4-FFF2-40B4-BE49-F238E27FC236}">
                    <a16:creationId xmlns:a16="http://schemas.microsoft.com/office/drawing/2014/main" id="{0264CB70-5B2C-4128-9C1A-A131BCE3DDBF}"/>
                  </a:ext>
                </a:extLst>
              </p:cNvPr>
              <p:cNvSpPr/>
              <p:nvPr/>
            </p:nvSpPr>
            <p:spPr>
              <a:xfrm>
                <a:off x="16417197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44" name="정육면체 1843">
                <a:extLst>
                  <a:ext uri="{FF2B5EF4-FFF2-40B4-BE49-F238E27FC236}">
                    <a16:creationId xmlns:a16="http://schemas.microsoft.com/office/drawing/2014/main" id="{D5216B94-2440-424F-9C75-E3B8853702F8}"/>
                  </a:ext>
                </a:extLst>
              </p:cNvPr>
              <p:cNvSpPr/>
              <p:nvPr/>
            </p:nvSpPr>
            <p:spPr>
              <a:xfrm>
                <a:off x="16667145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45" name="정육면체 1844">
                <a:extLst>
                  <a:ext uri="{FF2B5EF4-FFF2-40B4-BE49-F238E27FC236}">
                    <a16:creationId xmlns:a16="http://schemas.microsoft.com/office/drawing/2014/main" id="{ACDBF79D-E94E-4981-A75A-B3949C3DDE3E}"/>
                  </a:ext>
                </a:extLst>
              </p:cNvPr>
              <p:cNvSpPr/>
              <p:nvPr/>
            </p:nvSpPr>
            <p:spPr>
              <a:xfrm>
                <a:off x="16916558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46" name="정육면체 1845">
                <a:extLst>
                  <a:ext uri="{FF2B5EF4-FFF2-40B4-BE49-F238E27FC236}">
                    <a16:creationId xmlns:a16="http://schemas.microsoft.com/office/drawing/2014/main" id="{C0B2816F-25C7-4548-8DF2-A3903B6A721E}"/>
                  </a:ext>
                </a:extLst>
              </p:cNvPr>
              <p:cNvSpPr/>
              <p:nvPr/>
            </p:nvSpPr>
            <p:spPr>
              <a:xfrm>
                <a:off x="15915397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47" name="정육면체 1846">
                <a:extLst>
                  <a:ext uri="{FF2B5EF4-FFF2-40B4-BE49-F238E27FC236}">
                    <a16:creationId xmlns:a16="http://schemas.microsoft.com/office/drawing/2014/main" id="{047BDB4B-1511-46B7-8E7E-6A9AB3E63B30}"/>
                  </a:ext>
                </a:extLst>
              </p:cNvPr>
              <p:cNvSpPr/>
              <p:nvPr/>
            </p:nvSpPr>
            <p:spPr>
              <a:xfrm>
                <a:off x="16165344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48" name="정육면체 1847">
                <a:extLst>
                  <a:ext uri="{FF2B5EF4-FFF2-40B4-BE49-F238E27FC236}">
                    <a16:creationId xmlns:a16="http://schemas.microsoft.com/office/drawing/2014/main" id="{008ACD33-CDAF-4128-8A45-5F882B6AAC5E}"/>
                  </a:ext>
                </a:extLst>
              </p:cNvPr>
              <p:cNvSpPr/>
              <p:nvPr/>
            </p:nvSpPr>
            <p:spPr>
              <a:xfrm>
                <a:off x="16415609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49" name="정육면체 1848">
                <a:extLst>
                  <a:ext uri="{FF2B5EF4-FFF2-40B4-BE49-F238E27FC236}">
                    <a16:creationId xmlns:a16="http://schemas.microsoft.com/office/drawing/2014/main" id="{91C0F730-0684-4CC6-ABB0-C57FBCADDAA8}"/>
                  </a:ext>
                </a:extLst>
              </p:cNvPr>
              <p:cNvSpPr/>
              <p:nvPr/>
            </p:nvSpPr>
            <p:spPr>
              <a:xfrm>
                <a:off x="16667145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50" name="정육면체 1849">
                <a:extLst>
                  <a:ext uri="{FF2B5EF4-FFF2-40B4-BE49-F238E27FC236}">
                    <a16:creationId xmlns:a16="http://schemas.microsoft.com/office/drawing/2014/main" id="{762FBF0C-A566-4E5A-AD95-F9732F0477F1}"/>
                  </a:ext>
                </a:extLst>
              </p:cNvPr>
              <p:cNvSpPr/>
              <p:nvPr/>
            </p:nvSpPr>
            <p:spPr>
              <a:xfrm>
                <a:off x="16916558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51" name="정육면체 1850">
                <a:extLst>
                  <a:ext uri="{FF2B5EF4-FFF2-40B4-BE49-F238E27FC236}">
                    <a16:creationId xmlns:a16="http://schemas.microsoft.com/office/drawing/2014/main" id="{31B0B093-7948-4C97-A7BE-5C4A1DF40D94}"/>
                  </a:ext>
                </a:extLst>
              </p:cNvPr>
              <p:cNvSpPr/>
              <p:nvPr/>
            </p:nvSpPr>
            <p:spPr>
              <a:xfrm>
                <a:off x="15832905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52" name="정육면체 1851">
                <a:extLst>
                  <a:ext uri="{FF2B5EF4-FFF2-40B4-BE49-F238E27FC236}">
                    <a16:creationId xmlns:a16="http://schemas.microsoft.com/office/drawing/2014/main" id="{8483A9FD-CBCD-4089-BA19-181942140C2B}"/>
                  </a:ext>
                </a:extLst>
              </p:cNvPr>
              <p:cNvSpPr/>
              <p:nvPr/>
            </p:nvSpPr>
            <p:spPr>
              <a:xfrm>
                <a:off x="16082852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53" name="정육면체 1852">
                <a:extLst>
                  <a:ext uri="{FF2B5EF4-FFF2-40B4-BE49-F238E27FC236}">
                    <a16:creationId xmlns:a16="http://schemas.microsoft.com/office/drawing/2014/main" id="{178F5D87-9A26-4AED-8666-0E85763BB59C}"/>
                  </a:ext>
                </a:extLst>
              </p:cNvPr>
              <p:cNvSpPr/>
              <p:nvPr/>
            </p:nvSpPr>
            <p:spPr>
              <a:xfrm>
                <a:off x="16334705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54" name="정육면체 1853">
                <a:extLst>
                  <a:ext uri="{FF2B5EF4-FFF2-40B4-BE49-F238E27FC236}">
                    <a16:creationId xmlns:a16="http://schemas.microsoft.com/office/drawing/2014/main" id="{737FD99D-8BE4-41A6-BF38-D095D21658CE}"/>
                  </a:ext>
                </a:extLst>
              </p:cNvPr>
              <p:cNvSpPr/>
              <p:nvPr/>
            </p:nvSpPr>
            <p:spPr>
              <a:xfrm>
                <a:off x="16584653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55" name="정육면체 1854">
                <a:extLst>
                  <a:ext uri="{FF2B5EF4-FFF2-40B4-BE49-F238E27FC236}">
                    <a16:creationId xmlns:a16="http://schemas.microsoft.com/office/drawing/2014/main" id="{1218152B-C0E0-4D4F-A295-1AF97383B7E0}"/>
                  </a:ext>
                </a:extLst>
              </p:cNvPr>
              <p:cNvSpPr/>
              <p:nvPr/>
            </p:nvSpPr>
            <p:spPr>
              <a:xfrm>
                <a:off x="16834066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56" name="정육면체 1855">
                <a:extLst>
                  <a:ext uri="{FF2B5EF4-FFF2-40B4-BE49-F238E27FC236}">
                    <a16:creationId xmlns:a16="http://schemas.microsoft.com/office/drawing/2014/main" id="{646F1DD5-F586-4083-8203-1047A63B4097}"/>
                  </a:ext>
                </a:extLst>
              </p:cNvPr>
              <p:cNvSpPr/>
              <p:nvPr/>
            </p:nvSpPr>
            <p:spPr>
              <a:xfrm>
                <a:off x="15832905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57" name="정육면체 1856">
                <a:extLst>
                  <a:ext uri="{FF2B5EF4-FFF2-40B4-BE49-F238E27FC236}">
                    <a16:creationId xmlns:a16="http://schemas.microsoft.com/office/drawing/2014/main" id="{0200D218-5A48-4022-B7F5-0971139B7197}"/>
                  </a:ext>
                </a:extLst>
              </p:cNvPr>
              <p:cNvSpPr/>
              <p:nvPr/>
            </p:nvSpPr>
            <p:spPr>
              <a:xfrm>
                <a:off x="16082852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58" name="정육면체 1857">
                <a:extLst>
                  <a:ext uri="{FF2B5EF4-FFF2-40B4-BE49-F238E27FC236}">
                    <a16:creationId xmlns:a16="http://schemas.microsoft.com/office/drawing/2014/main" id="{79F32FBE-D321-4F23-BE7A-F2C09B7D0F98}"/>
                  </a:ext>
                </a:extLst>
              </p:cNvPr>
              <p:cNvSpPr/>
              <p:nvPr/>
            </p:nvSpPr>
            <p:spPr>
              <a:xfrm>
                <a:off x="16334705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59" name="정육면체 1858">
                <a:extLst>
                  <a:ext uri="{FF2B5EF4-FFF2-40B4-BE49-F238E27FC236}">
                    <a16:creationId xmlns:a16="http://schemas.microsoft.com/office/drawing/2014/main" id="{B9BCD79B-D864-4CCB-A882-F091935D3614}"/>
                  </a:ext>
                </a:extLst>
              </p:cNvPr>
              <p:cNvSpPr/>
              <p:nvPr/>
            </p:nvSpPr>
            <p:spPr>
              <a:xfrm>
                <a:off x="16584653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60" name="정육면체 1859">
                <a:extLst>
                  <a:ext uri="{FF2B5EF4-FFF2-40B4-BE49-F238E27FC236}">
                    <a16:creationId xmlns:a16="http://schemas.microsoft.com/office/drawing/2014/main" id="{79B2BC55-BDD9-4EF2-93ED-93A67B6AECAB}"/>
                  </a:ext>
                </a:extLst>
              </p:cNvPr>
              <p:cNvSpPr/>
              <p:nvPr/>
            </p:nvSpPr>
            <p:spPr>
              <a:xfrm>
                <a:off x="16834066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61" name="정육면체 1860">
                <a:extLst>
                  <a:ext uri="{FF2B5EF4-FFF2-40B4-BE49-F238E27FC236}">
                    <a16:creationId xmlns:a16="http://schemas.microsoft.com/office/drawing/2014/main" id="{D8808A94-6540-444B-8DCA-87FC0707B359}"/>
                  </a:ext>
                </a:extLst>
              </p:cNvPr>
              <p:cNvSpPr/>
              <p:nvPr/>
            </p:nvSpPr>
            <p:spPr>
              <a:xfrm>
                <a:off x="15832905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62" name="정육면체 1861">
                <a:extLst>
                  <a:ext uri="{FF2B5EF4-FFF2-40B4-BE49-F238E27FC236}">
                    <a16:creationId xmlns:a16="http://schemas.microsoft.com/office/drawing/2014/main" id="{D205D6E5-6B35-4696-8F0B-A28AE05D040A}"/>
                  </a:ext>
                </a:extLst>
              </p:cNvPr>
              <p:cNvSpPr/>
              <p:nvPr/>
            </p:nvSpPr>
            <p:spPr>
              <a:xfrm>
                <a:off x="16082852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63" name="정육면체 1862">
                <a:extLst>
                  <a:ext uri="{FF2B5EF4-FFF2-40B4-BE49-F238E27FC236}">
                    <a16:creationId xmlns:a16="http://schemas.microsoft.com/office/drawing/2014/main" id="{56A13D3E-8B90-4B7A-AB79-541F9F441F84}"/>
                  </a:ext>
                </a:extLst>
              </p:cNvPr>
              <p:cNvSpPr/>
              <p:nvPr/>
            </p:nvSpPr>
            <p:spPr>
              <a:xfrm>
                <a:off x="16334705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64" name="정육면체 1863">
                <a:extLst>
                  <a:ext uri="{FF2B5EF4-FFF2-40B4-BE49-F238E27FC236}">
                    <a16:creationId xmlns:a16="http://schemas.microsoft.com/office/drawing/2014/main" id="{C4692F3D-5536-4424-9FBE-92DD75D62AE0}"/>
                  </a:ext>
                </a:extLst>
              </p:cNvPr>
              <p:cNvSpPr/>
              <p:nvPr/>
            </p:nvSpPr>
            <p:spPr>
              <a:xfrm>
                <a:off x="16584653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65" name="정육면체 1864">
                <a:extLst>
                  <a:ext uri="{FF2B5EF4-FFF2-40B4-BE49-F238E27FC236}">
                    <a16:creationId xmlns:a16="http://schemas.microsoft.com/office/drawing/2014/main" id="{7C9576B8-2A7C-435C-8A7C-D5368DD02CF9}"/>
                  </a:ext>
                </a:extLst>
              </p:cNvPr>
              <p:cNvSpPr/>
              <p:nvPr/>
            </p:nvSpPr>
            <p:spPr>
              <a:xfrm>
                <a:off x="16834066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66" name="정육면체 1865">
                <a:extLst>
                  <a:ext uri="{FF2B5EF4-FFF2-40B4-BE49-F238E27FC236}">
                    <a16:creationId xmlns:a16="http://schemas.microsoft.com/office/drawing/2014/main" id="{6D92C707-8253-43C9-83D5-BA74F060DCDA}"/>
                  </a:ext>
                </a:extLst>
              </p:cNvPr>
              <p:cNvSpPr/>
              <p:nvPr/>
            </p:nvSpPr>
            <p:spPr>
              <a:xfrm>
                <a:off x="15832905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67" name="정육면체 1866">
                <a:extLst>
                  <a:ext uri="{FF2B5EF4-FFF2-40B4-BE49-F238E27FC236}">
                    <a16:creationId xmlns:a16="http://schemas.microsoft.com/office/drawing/2014/main" id="{FA6BA38D-9FC1-45BB-B9E2-E0B8E8FF635D}"/>
                  </a:ext>
                </a:extLst>
              </p:cNvPr>
              <p:cNvSpPr/>
              <p:nvPr/>
            </p:nvSpPr>
            <p:spPr>
              <a:xfrm>
                <a:off x="16082852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68" name="정육면체 1867">
                <a:extLst>
                  <a:ext uri="{FF2B5EF4-FFF2-40B4-BE49-F238E27FC236}">
                    <a16:creationId xmlns:a16="http://schemas.microsoft.com/office/drawing/2014/main" id="{D2017096-E864-43D3-A015-C1379ABF10F9}"/>
                  </a:ext>
                </a:extLst>
              </p:cNvPr>
              <p:cNvSpPr/>
              <p:nvPr/>
            </p:nvSpPr>
            <p:spPr>
              <a:xfrm>
                <a:off x="16334705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69" name="정육면체 1868">
                <a:extLst>
                  <a:ext uri="{FF2B5EF4-FFF2-40B4-BE49-F238E27FC236}">
                    <a16:creationId xmlns:a16="http://schemas.microsoft.com/office/drawing/2014/main" id="{1A221221-1749-4299-9E68-FCA41FF96988}"/>
                  </a:ext>
                </a:extLst>
              </p:cNvPr>
              <p:cNvSpPr/>
              <p:nvPr/>
            </p:nvSpPr>
            <p:spPr>
              <a:xfrm>
                <a:off x="16584653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70" name="정육면체 1869">
                <a:extLst>
                  <a:ext uri="{FF2B5EF4-FFF2-40B4-BE49-F238E27FC236}">
                    <a16:creationId xmlns:a16="http://schemas.microsoft.com/office/drawing/2014/main" id="{F6A71934-D6D9-4350-8D42-F3ADC1C54424}"/>
                  </a:ext>
                </a:extLst>
              </p:cNvPr>
              <p:cNvSpPr/>
              <p:nvPr/>
            </p:nvSpPr>
            <p:spPr>
              <a:xfrm>
                <a:off x="16834066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71" name="정육면체 1870">
                <a:extLst>
                  <a:ext uri="{FF2B5EF4-FFF2-40B4-BE49-F238E27FC236}">
                    <a16:creationId xmlns:a16="http://schemas.microsoft.com/office/drawing/2014/main" id="{141CA9D6-2F64-4634-929D-30A273E64AF8}"/>
                  </a:ext>
                </a:extLst>
              </p:cNvPr>
              <p:cNvSpPr/>
              <p:nvPr/>
            </p:nvSpPr>
            <p:spPr>
              <a:xfrm>
                <a:off x="15832905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72" name="정육면체 1871">
                <a:extLst>
                  <a:ext uri="{FF2B5EF4-FFF2-40B4-BE49-F238E27FC236}">
                    <a16:creationId xmlns:a16="http://schemas.microsoft.com/office/drawing/2014/main" id="{CFAD12E5-BA9C-48A1-BD1B-C409B7C0B03C}"/>
                  </a:ext>
                </a:extLst>
              </p:cNvPr>
              <p:cNvSpPr/>
              <p:nvPr/>
            </p:nvSpPr>
            <p:spPr>
              <a:xfrm>
                <a:off x="16082852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73" name="정육면체 1872">
                <a:extLst>
                  <a:ext uri="{FF2B5EF4-FFF2-40B4-BE49-F238E27FC236}">
                    <a16:creationId xmlns:a16="http://schemas.microsoft.com/office/drawing/2014/main" id="{39854124-0071-4267-8D4B-49FA7FD2A74D}"/>
                  </a:ext>
                </a:extLst>
              </p:cNvPr>
              <p:cNvSpPr/>
              <p:nvPr/>
            </p:nvSpPr>
            <p:spPr>
              <a:xfrm>
                <a:off x="16333117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74" name="정육면체 1873">
                <a:extLst>
                  <a:ext uri="{FF2B5EF4-FFF2-40B4-BE49-F238E27FC236}">
                    <a16:creationId xmlns:a16="http://schemas.microsoft.com/office/drawing/2014/main" id="{DE458B2C-364D-4D49-AFA2-5D2BE596F0D5}"/>
                  </a:ext>
                </a:extLst>
              </p:cNvPr>
              <p:cNvSpPr/>
              <p:nvPr/>
            </p:nvSpPr>
            <p:spPr>
              <a:xfrm>
                <a:off x="16584653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75" name="정육면체 1874">
                <a:extLst>
                  <a:ext uri="{FF2B5EF4-FFF2-40B4-BE49-F238E27FC236}">
                    <a16:creationId xmlns:a16="http://schemas.microsoft.com/office/drawing/2014/main" id="{F2FC2339-CCE4-4510-8FB8-A7FAD0D4822D}"/>
                  </a:ext>
                </a:extLst>
              </p:cNvPr>
              <p:cNvSpPr/>
              <p:nvPr/>
            </p:nvSpPr>
            <p:spPr>
              <a:xfrm>
                <a:off x="16834066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76" name="정육면체 1875">
                <a:extLst>
                  <a:ext uri="{FF2B5EF4-FFF2-40B4-BE49-F238E27FC236}">
                    <a16:creationId xmlns:a16="http://schemas.microsoft.com/office/drawing/2014/main" id="{7E8E501D-DFC5-458A-BC6B-F77A26C3EBC9}"/>
                  </a:ext>
                </a:extLst>
              </p:cNvPr>
              <p:cNvSpPr/>
              <p:nvPr/>
            </p:nvSpPr>
            <p:spPr>
              <a:xfrm>
                <a:off x="15748825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77" name="정육면체 1876">
                <a:extLst>
                  <a:ext uri="{FF2B5EF4-FFF2-40B4-BE49-F238E27FC236}">
                    <a16:creationId xmlns:a16="http://schemas.microsoft.com/office/drawing/2014/main" id="{543841CD-6941-4D68-8549-4692C42FB528}"/>
                  </a:ext>
                </a:extLst>
              </p:cNvPr>
              <p:cNvSpPr/>
              <p:nvPr/>
            </p:nvSpPr>
            <p:spPr>
              <a:xfrm>
                <a:off x="15998772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78" name="정육면체 1877">
                <a:extLst>
                  <a:ext uri="{FF2B5EF4-FFF2-40B4-BE49-F238E27FC236}">
                    <a16:creationId xmlns:a16="http://schemas.microsoft.com/office/drawing/2014/main" id="{B8339264-4B94-47E8-AF1D-D994B3DEA313}"/>
                  </a:ext>
                </a:extLst>
              </p:cNvPr>
              <p:cNvSpPr/>
              <p:nvPr/>
            </p:nvSpPr>
            <p:spPr>
              <a:xfrm>
                <a:off x="16250625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79" name="정육면체 1878">
                <a:extLst>
                  <a:ext uri="{FF2B5EF4-FFF2-40B4-BE49-F238E27FC236}">
                    <a16:creationId xmlns:a16="http://schemas.microsoft.com/office/drawing/2014/main" id="{F5FB1734-79EB-4557-B6C7-EDE04F91FC02}"/>
                  </a:ext>
                </a:extLst>
              </p:cNvPr>
              <p:cNvSpPr/>
              <p:nvPr/>
            </p:nvSpPr>
            <p:spPr>
              <a:xfrm>
                <a:off x="16500573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80" name="정육면체 1879">
                <a:extLst>
                  <a:ext uri="{FF2B5EF4-FFF2-40B4-BE49-F238E27FC236}">
                    <a16:creationId xmlns:a16="http://schemas.microsoft.com/office/drawing/2014/main" id="{372B0C28-E4D9-49B7-B4DE-923FDBDD8624}"/>
                  </a:ext>
                </a:extLst>
              </p:cNvPr>
              <p:cNvSpPr/>
              <p:nvPr/>
            </p:nvSpPr>
            <p:spPr>
              <a:xfrm>
                <a:off x="16751574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81" name="정육면체 1880">
                <a:extLst>
                  <a:ext uri="{FF2B5EF4-FFF2-40B4-BE49-F238E27FC236}">
                    <a16:creationId xmlns:a16="http://schemas.microsoft.com/office/drawing/2014/main" id="{42DEB94A-F91F-4312-A6D2-9C5A7D9188CB}"/>
                  </a:ext>
                </a:extLst>
              </p:cNvPr>
              <p:cNvSpPr/>
              <p:nvPr/>
            </p:nvSpPr>
            <p:spPr>
              <a:xfrm>
                <a:off x="15748825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82" name="정육면체 1881">
                <a:extLst>
                  <a:ext uri="{FF2B5EF4-FFF2-40B4-BE49-F238E27FC236}">
                    <a16:creationId xmlns:a16="http://schemas.microsoft.com/office/drawing/2014/main" id="{D83AA975-1310-4B05-9C7C-38EC8ABADCDE}"/>
                  </a:ext>
                </a:extLst>
              </p:cNvPr>
              <p:cNvSpPr/>
              <p:nvPr/>
            </p:nvSpPr>
            <p:spPr>
              <a:xfrm>
                <a:off x="15998772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83" name="정육면체 1882">
                <a:extLst>
                  <a:ext uri="{FF2B5EF4-FFF2-40B4-BE49-F238E27FC236}">
                    <a16:creationId xmlns:a16="http://schemas.microsoft.com/office/drawing/2014/main" id="{A23EF56F-B18E-4F7A-B922-843375BDB4A7}"/>
                  </a:ext>
                </a:extLst>
              </p:cNvPr>
              <p:cNvSpPr/>
              <p:nvPr/>
            </p:nvSpPr>
            <p:spPr>
              <a:xfrm>
                <a:off x="16250625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84" name="정육면체 1883">
                <a:extLst>
                  <a:ext uri="{FF2B5EF4-FFF2-40B4-BE49-F238E27FC236}">
                    <a16:creationId xmlns:a16="http://schemas.microsoft.com/office/drawing/2014/main" id="{1AE079C3-06C4-4519-9F93-435E11F1E158}"/>
                  </a:ext>
                </a:extLst>
              </p:cNvPr>
              <p:cNvSpPr/>
              <p:nvPr/>
            </p:nvSpPr>
            <p:spPr>
              <a:xfrm>
                <a:off x="16500573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85" name="정육면체 1884">
                <a:extLst>
                  <a:ext uri="{FF2B5EF4-FFF2-40B4-BE49-F238E27FC236}">
                    <a16:creationId xmlns:a16="http://schemas.microsoft.com/office/drawing/2014/main" id="{A01FE95D-E5D9-4EC5-AAAA-77BC3FA60F63}"/>
                  </a:ext>
                </a:extLst>
              </p:cNvPr>
              <p:cNvSpPr/>
              <p:nvPr/>
            </p:nvSpPr>
            <p:spPr>
              <a:xfrm>
                <a:off x="16751574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86" name="정육면체 1885">
                <a:extLst>
                  <a:ext uri="{FF2B5EF4-FFF2-40B4-BE49-F238E27FC236}">
                    <a16:creationId xmlns:a16="http://schemas.microsoft.com/office/drawing/2014/main" id="{300DBB05-FD95-46A3-A286-2B604932199F}"/>
                  </a:ext>
                </a:extLst>
              </p:cNvPr>
              <p:cNvSpPr/>
              <p:nvPr/>
            </p:nvSpPr>
            <p:spPr>
              <a:xfrm>
                <a:off x="15748825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87" name="정육면체 1886">
                <a:extLst>
                  <a:ext uri="{FF2B5EF4-FFF2-40B4-BE49-F238E27FC236}">
                    <a16:creationId xmlns:a16="http://schemas.microsoft.com/office/drawing/2014/main" id="{AA669E6A-C36A-4A41-BDBA-43FDBA827BF6}"/>
                  </a:ext>
                </a:extLst>
              </p:cNvPr>
              <p:cNvSpPr/>
              <p:nvPr/>
            </p:nvSpPr>
            <p:spPr>
              <a:xfrm>
                <a:off x="15998772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88" name="정육면체 1887">
                <a:extLst>
                  <a:ext uri="{FF2B5EF4-FFF2-40B4-BE49-F238E27FC236}">
                    <a16:creationId xmlns:a16="http://schemas.microsoft.com/office/drawing/2014/main" id="{A863DD7A-7BBB-4D54-A541-123DFD2BCAD4}"/>
                  </a:ext>
                </a:extLst>
              </p:cNvPr>
              <p:cNvSpPr/>
              <p:nvPr/>
            </p:nvSpPr>
            <p:spPr>
              <a:xfrm>
                <a:off x="16250625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89" name="정육면체 1888">
                <a:extLst>
                  <a:ext uri="{FF2B5EF4-FFF2-40B4-BE49-F238E27FC236}">
                    <a16:creationId xmlns:a16="http://schemas.microsoft.com/office/drawing/2014/main" id="{BE076901-B063-4B3B-9132-6DD38202E621}"/>
                  </a:ext>
                </a:extLst>
              </p:cNvPr>
              <p:cNvSpPr/>
              <p:nvPr/>
            </p:nvSpPr>
            <p:spPr>
              <a:xfrm>
                <a:off x="16500573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90" name="정육면체 1889">
                <a:extLst>
                  <a:ext uri="{FF2B5EF4-FFF2-40B4-BE49-F238E27FC236}">
                    <a16:creationId xmlns:a16="http://schemas.microsoft.com/office/drawing/2014/main" id="{42C3D169-BCC6-4277-8CD7-0C1449B25654}"/>
                  </a:ext>
                </a:extLst>
              </p:cNvPr>
              <p:cNvSpPr/>
              <p:nvPr/>
            </p:nvSpPr>
            <p:spPr>
              <a:xfrm>
                <a:off x="16751574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91" name="정육면체 1890">
                <a:extLst>
                  <a:ext uri="{FF2B5EF4-FFF2-40B4-BE49-F238E27FC236}">
                    <a16:creationId xmlns:a16="http://schemas.microsoft.com/office/drawing/2014/main" id="{E4CF4127-6405-4CC5-9997-C512A60B3F18}"/>
                  </a:ext>
                </a:extLst>
              </p:cNvPr>
              <p:cNvSpPr/>
              <p:nvPr/>
            </p:nvSpPr>
            <p:spPr>
              <a:xfrm>
                <a:off x="15748825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92" name="정육면체 1891">
                <a:extLst>
                  <a:ext uri="{FF2B5EF4-FFF2-40B4-BE49-F238E27FC236}">
                    <a16:creationId xmlns:a16="http://schemas.microsoft.com/office/drawing/2014/main" id="{3CE57DDB-F9E7-4F5F-BBD7-12F59EC4786E}"/>
                  </a:ext>
                </a:extLst>
              </p:cNvPr>
              <p:cNvSpPr/>
              <p:nvPr/>
            </p:nvSpPr>
            <p:spPr>
              <a:xfrm>
                <a:off x="15998772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93" name="정육면체 1892">
                <a:extLst>
                  <a:ext uri="{FF2B5EF4-FFF2-40B4-BE49-F238E27FC236}">
                    <a16:creationId xmlns:a16="http://schemas.microsoft.com/office/drawing/2014/main" id="{643CD952-B92E-4D2E-9B22-CEF4D78D1223}"/>
                  </a:ext>
                </a:extLst>
              </p:cNvPr>
              <p:cNvSpPr/>
              <p:nvPr/>
            </p:nvSpPr>
            <p:spPr>
              <a:xfrm>
                <a:off x="16250625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94" name="정육면체 1893">
                <a:extLst>
                  <a:ext uri="{FF2B5EF4-FFF2-40B4-BE49-F238E27FC236}">
                    <a16:creationId xmlns:a16="http://schemas.microsoft.com/office/drawing/2014/main" id="{399571CE-72FD-4AD9-8AB7-15B2B8DB5E3D}"/>
                  </a:ext>
                </a:extLst>
              </p:cNvPr>
              <p:cNvSpPr/>
              <p:nvPr/>
            </p:nvSpPr>
            <p:spPr>
              <a:xfrm>
                <a:off x="16500573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95" name="정육면체 1894">
                <a:extLst>
                  <a:ext uri="{FF2B5EF4-FFF2-40B4-BE49-F238E27FC236}">
                    <a16:creationId xmlns:a16="http://schemas.microsoft.com/office/drawing/2014/main" id="{D1B7DFDC-BC14-4F12-A7AD-EC521C8CB708}"/>
                  </a:ext>
                </a:extLst>
              </p:cNvPr>
              <p:cNvSpPr/>
              <p:nvPr/>
            </p:nvSpPr>
            <p:spPr>
              <a:xfrm>
                <a:off x="16751574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96" name="정육면체 1895">
                <a:extLst>
                  <a:ext uri="{FF2B5EF4-FFF2-40B4-BE49-F238E27FC236}">
                    <a16:creationId xmlns:a16="http://schemas.microsoft.com/office/drawing/2014/main" id="{99F1DE82-63AC-47B5-996E-4A8ACE19E5BA}"/>
                  </a:ext>
                </a:extLst>
              </p:cNvPr>
              <p:cNvSpPr/>
              <p:nvPr/>
            </p:nvSpPr>
            <p:spPr>
              <a:xfrm>
                <a:off x="15748825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97" name="정육면체 1896">
                <a:extLst>
                  <a:ext uri="{FF2B5EF4-FFF2-40B4-BE49-F238E27FC236}">
                    <a16:creationId xmlns:a16="http://schemas.microsoft.com/office/drawing/2014/main" id="{CC6AB976-ADEB-43F8-B684-A88266019080}"/>
                  </a:ext>
                </a:extLst>
              </p:cNvPr>
              <p:cNvSpPr/>
              <p:nvPr/>
            </p:nvSpPr>
            <p:spPr>
              <a:xfrm>
                <a:off x="15998772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98" name="정육면체 1897">
                <a:extLst>
                  <a:ext uri="{FF2B5EF4-FFF2-40B4-BE49-F238E27FC236}">
                    <a16:creationId xmlns:a16="http://schemas.microsoft.com/office/drawing/2014/main" id="{861D5127-0264-469D-931D-2F1E17A6CF7F}"/>
                  </a:ext>
                </a:extLst>
              </p:cNvPr>
              <p:cNvSpPr/>
              <p:nvPr/>
            </p:nvSpPr>
            <p:spPr>
              <a:xfrm>
                <a:off x="16249037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899" name="정육면체 1898">
                <a:extLst>
                  <a:ext uri="{FF2B5EF4-FFF2-40B4-BE49-F238E27FC236}">
                    <a16:creationId xmlns:a16="http://schemas.microsoft.com/office/drawing/2014/main" id="{B5DD1079-00C5-4E8C-AC7A-D1CC2C018612}"/>
                  </a:ext>
                </a:extLst>
              </p:cNvPr>
              <p:cNvSpPr/>
              <p:nvPr/>
            </p:nvSpPr>
            <p:spPr>
              <a:xfrm>
                <a:off x="16500573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00" name="정육면체 1899">
                <a:extLst>
                  <a:ext uri="{FF2B5EF4-FFF2-40B4-BE49-F238E27FC236}">
                    <a16:creationId xmlns:a16="http://schemas.microsoft.com/office/drawing/2014/main" id="{F76CAA3B-2AEA-4429-866E-BF5DE07C24D9}"/>
                  </a:ext>
                </a:extLst>
              </p:cNvPr>
              <p:cNvSpPr/>
              <p:nvPr/>
            </p:nvSpPr>
            <p:spPr>
              <a:xfrm>
                <a:off x="16751574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01" name="정육면체 1900">
                <a:extLst>
                  <a:ext uri="{FF2B5EF4-FFF2-40B4-BE49-F238E27FC236}">
                    <a16:creationId xmlns:a16="http://schemas.microsoft.com/office/drawing/2014/main" id="{46C72E55-7BB7-4CE4-8A43-8B6711CF215D}"/>
                  </a:ext>
                </a:extLst>
              </p:cNvPr>
              <p:cNvSpPr/>
              <p:nvPr/>
            </p:nvSpPr>
            <p:spPr>
              <a:xfrm>
                <a:off x="15667386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02" name="정육면체 1901">
                <a:extLst>
                  <a:ext uri="{FF2B5EF4-FFF2-40B4-BE49-F238E27FC236}">
                    <a16:creationId xmlns:a16="http://schemas.microsoft.com/office/drawing/2014/main" id="{62F2A89F-F9EB-42A6-9483-40FCB9475C2B}"/>
                  </a:ext>
                </a:extLst>
              </p:cNvPr>
              <p:cNvSpPr/>
              <p:nvPr/>
            </p:nvSpPr>
            <p:spPr>
              <a:xfrm>
                <a:off x="15917333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03" name="정육면체 1902">
                <a:extLst>
                  <a:ext uri="{FF2B5EF4-FFF2-40B4-BE49-F238E27FC236}">
                    <a16:creationId xmlns:a16="http://schemas.microsoft.com/office/drawing/2014/main" id="{47215FC0-A221-4C48-BBFB-94B8FD99936D}"/>
                  </a:ext>
                </a:extLst>
              </p:cNvPr>
              <p:cNvSpPr/>
              <p:nvPr/>
            </p:nvSpPr>
            <p:spPr>
              <a:xfrm>
                <a:off x="16169186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04" name="정육면체 1903">
                <a:extLst>
                  <a:ext uri="{FF2B5EF4-FFF2-40B4-BE49-F238E27FC236}">
                    <a16:creationId xmlns:a16="http://schemas.microsoft.com/office/drawing/2014/main" id="{A4B5B706-A132-49E0-A73F-0EFDA8435C5A}"/>
                  </a:ext>
                </a:extLst>
              </p:cNvPr>
              <p:cNvSpPr/>
              <p:nvPr/>
            </p:nvSpPr>
            <p:spPr>
              <a:xfrm>
                <a:off x="16419134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05" name="정육면체 1904">
                <a:extLst>
                  <a:ext uri="{FF2B5EF4-FFF2-40B4-BE49-F238E27FC236}">
                    <a16:creationId xmlns:a16="http://schemas.microsoft.com/office/drawing/2014/main" id="{1D8D16A4-91E6-426F-9D4A-8B5CE84514B8}"/>
                  </a:ext>
                </a:extLst>
              </p:cNvPr>
              <p:cNvSpPr/>
              <p:nvPr/>
            </p:nvSpPr>
            <p:spPr>
              <a:xfrm>
                <a:off x="16670135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06" name="정육면체 1905">
                <a:extLst>
                  <a:ext uri="{FF2B5EF4-FFF2-40B4-BE49-F238E27FC236}">
                    <a16:creationId xmlns:a16="http://schemas.microsoft.com/office/drawing/2014/main" id="{BF3B5514-B130-4386-B62B-2A016B1055E0}"/>
                  </a:ext>
                </a:extLst>
              </p:cNvPr>
              <p:cNvSpPr/>
              <p:nvPr/>
            </p:nvSpPr>
            <p:spPr>
              <a:xfrm>
                <a:off x="15667386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07" name="정육면체 1906">
                <a:extLst>
                  <a:ext uri="{FF2B5EF4-FFF2-40B4-BE49-F238E27FC236}">
                    <a16:creationId xmlns:a16="http://schemas.microsoft.com/office/drawing/2014/main" id="{D8FB867E-B58B-447D-A162-D7D5CC5C6E9D}"/>
                  </a:ext>
                </a:extLst>
              </p:cNvPr>
              <p:cNvSpPr/>
              <p:nvPr/>
            </p:nvSpPr>
            <p:spPr>
              <a:xfrm>
                <a:off x="15917333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08" name="정육면체 1907">
                <a:extLst>
                  <a:ext uri="{FF2B5EF4-FFF2-40B4-BE49-F238E27FC236}">
                    <a16:creationId xmlns:a16="http://schemas.microsoft.com/office/drawing/2014/main" id="{FE9D4F08-E3DD-4326-B115-1F29CEAC759F}"/>
                  </a:ext>
                </a:extLst>
              </p:cNvPr>
              <p:cNvSpPr/>
              <p:nvPr/>
            </p:nvSpPr>
            <p:spPr>
              <a:xfrm>
                <a:off x="16169186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09" name="정육면체 1908">
                <a:extLst>
                  <a:ext uri="{FF2B5EF4-FFF2-40B4-BE49-F238E27FC236}">
                    <a16:creationId xmlns:a16="http://schemas.microsoft.com/office/drawing/2014/main" id="{C71F62D3-59D4-423B-8F39-4CCAE1E64E32}"/>
                  </a:ext>
                </a:extLst>
              </p:cNvPr>
              <p:cNvSpPr/>
              <p:nvPr/>
            </p:nvSpPr>
            <p:spPr>
              <a:xfrm>
                <a:off x="16419134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10" name="정육면체 1909">
                <a:extLst>
                  <a:ext uri="{FF2B5EF4-FFF2-40B4-BE49-F238E27FC236}">
                    <a16:creationId xmlns:a16="http://schemas.microsoft.com/office/drawing/2014/main" id="{F9A031E6-50E0-4414-806F-6CA2CEFCBFCE}"/>
                  </a:ext>
                </a:extLst>
              </p:cNvPr>
              <p:cNvSpPr/>
              <p:nvPr/>
            </p:nvSpPr>
            <p:spPr>
              <a:xfrm>
                <a:off x="16670135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11" name="정육면체 1910">
                <a:extLst>
                  <a:ext uri="{FF2B5EF4-FFF2-40B4-BE49-F238E27FC236}">
                    <a16:creationId xmlns:a16="http://schemas.microsoft.com/office/drawing/2014/main" id="{DDA3C9AF-9DF0-45A6-8FD6-9C997D19E0FF}"/>
                  </a:ext>
                </a:extLst>
              </p:cNvPr>
              <p:cNvSpPr/>
              <p:nvPr/>
            </p:nvSpPr>
            <p:spPr>
              <a:xfrm>
                <a:off x="15667386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12" name="정육면체 1911">
                <a:extLst>
                  <a:ext uri="{FF2B5EF4-FFF2-40B4-BE49-F238E27FC236}">
                    <a16:creationId xmlns:a16="http://schemas.microsoft.com/office/drawing/2014/main" id="{DE039DDB-52CB-4A69-A3BD-992C9C4DF910}"/>
                  </a:ext>
                </a:extLst>
              </p:cNvPr>
              <p:cNvSpPr/>
              <p:nvPr/>
            </p:nvSpPr>
            <p:spPr>
              <a:xfrm>
                <a:off x="15917333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13" name="정육면체 1912">
                <a:extLst>
                  <a:ext uri="{FF2B5EF4-FFF2-40B4-BE49-F238E27FC236}">
                    <a16:creationId xmlns:a16="http://schemas.microsoft.com/office/drawing/2014/main" id="{4A5CFFE0-D785-4F4F-A492-B94D66ABA172}"/>
                  </a:ext>
                </a:extLst>
              </p:cNvPr>
              <p:cNvSpPr/>
              <p:nvPr/>
            </p:nvSpPr>
            <p:spPr>
              <a:xfrm>
                <a:off x="16169186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14" name="정육면체 1913">
                <a:extLst>
                  <a:ext uri="{FF2B5EF4-FFF2-40B4-BE49-F238E27FC236}">
                    <a16:creationId xmlns:a16="http://schemas.microsoft.com/office/drawing/2014/main" id="{12ECC630-0D8E-4CE7-ABD2-7A4C16D4861D}"/>
                  </a:ext>
                </a:extLst>
              </p:cNvPr>
              <p:cNvSpPr/>
              <p:nvPr/>
            </p:nvSpPr>
            <p:spPr>
              <a:xfrm>
                <a:off x="16419134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15" name="정육면체 1914">
                <a:extLst>
                  <a:ext uri="{FF2B5EF4-FFF2-40B4-BE49-F238E27FC236}">
                    <a16:creationId xmlns:a16="http://schemas.microsoft.com/office/drawing/2014/main" id="{0B4B6A3D-C0DB-436E-A418-D36457D54F4A}"/>
                  </a:ext>
                </a:extLst>
              </p:cNvPr>
              <p:cNvSpPr/>
              <p:nvPr/>
            </p:nvSpPr>
            <p:spPr>
              <a:xfrm>
                <a:off x="16670135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16" name="정육면체 1915">
                <a:extLst>
                  <a:ext uri="{FF2B5EF4-FFF2-40B4-BE49-F238E27FC236}">
                    <a16:creationId xmlns:a16="http://schemas.microsoft.com/office/drawing/2014/main" id="{5F343B91-EA64-4349-8230-21A9DCD956C7}"/>
                  </a:ext>
                </a:extLst>
              </p:cNvPr>
              <p:cNvSpPr/>
              <p:nvPr/>
            </p:nvSpPr>
            <p:spPr>
              <a:xfrm>
                <a:off x="15667386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17" name="정육면체 1916">
                <a:extLst>
                  <a:ext uri="{FF2B5EF4-FFF2-40B4-BE49-F238E27FC236}">
                    <a16:creationId xmlns:a16="http://schemas.microsoft.com/office/drawing/2014/main" id="{3F87B42B-5058-4606-8AE2-EE519C9257CD}"/>
                  </a:ext>
                </a:extLst>
              </p:cNvPr>
              <p:cNvSpPr/>
              <p:nvPr/>
            </p:nvSpPr>
            <p:spPr>
              <a:xfrm>
                <a:off x="15917333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18" name="정육면체 1917">
                <a:extLst>
                  <a:ext uri="{FF2B5EF4-FFF2-40B4-BE49-F238E27FC236}">
                    <a16:creationId xmlns:a16="http://schemas.microsoft.com/office/drawing/2014/main" id="{61AC90C1-21B0-47FB-A20E-545013B73EA5}"/>
                  </a:ext>
                </a:extLst>
              </p:cNvPr>
              <p:cNvSpPr/>
              <p:nvPr/>
            </p:nvSpPr>
            <p:spPr>
              <a:xfrm>
                <a:off x="16169186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19" name="정육면체 1918">
                <a:extLst>
                  <a:ext uri="{FF2B5EF4-FFF2-40B4-BE49-F238E27FC236}">
                    <a16:creationId xmlns:a16="http://schemas.microsoft.com/office/drawing/2014/main" id="{76C1D81F-AF7C-4AB2-AD77-3AD92B2BBEFA}"/>
                  </a:ext>
                </a:extLst>
              </p:cNvPr>
              <p:cNvSpPr/>
              <p:nvPr/>
            </p:nvSpPr>
            <p:spPr>
              <a:xfrm>
                <a:off x="16419134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20" name="정육면체 1919">
                <a:extLst>
                  <a:ext uri="{FF2B5EF4-FFF2-40B4-BE49-F238E27FC236}">
                    <a16:creationId xmlns:a16="http://schemas.microsoft.com/office/drawing/2014/main" id="{7A96CAF1-4735-4424-B7FD-59109F2D95D7}"/>
                  </a:ext>
                </a:extLst>
              </p:cNvPr>
              <p:cNvSpPr/>
              <p:nvPr/>
            </p:nvSpPr>
            <p:spPr>
              <a:xfrm>
                <a:off x="16670135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21" name="정육면체 1920">
                <a:extLst>
                  <a:ext uri="{FF2B5EF4-FFF2-40B4-BE49-F238E27FC236}">
                    <a16:creationId xmlns:a16="http://schemas.microsoft.com/office/drawing/2014/main" id="{E002803D-AEE2-4C43-9316-D3C9FF246008}"/>
                  </a:ext>
                </a:extLst>
              </p:cNvPr>
              <p:cNvSpPr/>
              <p:nvPr/>
            </p:nvSpPr>
            <p:spPr>
              <a:xfrm>
                <a:off x="15667386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22" name="정육면체 1921">
                <a:extLst>
                  <a:ext uri="{FF2B5EF4-FFF2-40B4-BE49-F238E27FC236}">
                    <a16:creationId xmlns:a16="http://schemas.microsoft.com/office/drawing/2014/main" id="{F5F27756-B31F-4F1F-80EC-9CA778CB4A91}"/>
                  </a:ext>
                </a:extLst>
              </p:cNvPr>
              <p:cNvSpPr/>
              <p:nvPr/>
            </p:nvSpPr>
            <p:spPr>
              <a:xfrm>
                <a:off x="15917333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23" name="정육면체 1922">
                <a:extLst>
                  <a:ext uri="{FF2B5EF4-FFF2-40B4-BE49-F238E27FC236}">
                    <a16:creationId xmlns:a16="http://schemas.microsoft.com/office/drawing/2014/main" id="{AF056C2C-09DC-4D62-8CDF-8AA44E646817}"/>
                  </a:ext>
                </a:extLst>
              </p:cNvPr>
              <p:cNvSpPr/>
              <p:nvPr/>
            </p:nvSpPr>
            <p:spPr>
              <a:xfrm>
                <a:off x="16167598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24" name="정육면체 1923">
                <a:extLst>
                  <a:ext uri="{FF2B5EF4-FFF2-40B4-BE49-F238E27FC236}">
                    <a16:creationId xmlns:a16="http://schemas.microsoft.com/office/drawing/2014/main" id="{D038A51E-5AC8-4901-A142-C013211067BF}"/>
                  </a:ext>
                </a:extLst>
              </p:cNvPr>
              <p:cNvSpPr/>
              <p:nvPr/>
            </p:nvSpPr>
            <p:spPr>
              <a:xfrm>
                <a:off x="16419134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25" name="정육면체 1924">
                <a:extLst>
                  <a:ext uri="{FF2B5EF4-FFF2-40B4-BE49-F238E27FC236}">
                    <a16:creationId xmlns:a16="http://schemas.microsoft.com/office/drawing/2014/main" id="{8F91392A-E044-4E42-A823-19AE0588E38F}"/>
                  </a:ext>
                </a:extLst>
              </p:cNvPr>
              <p:cNvSpPr/>
              <p:nvPr/>
            </p:nvSpPr>
            <p:spPr>
              <a:xfrm>
                <a:off x="16670135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26" name="정육면체 1925">
                <a:extLst>
                  <a:ext uri="{FF2B5EF4-FFF2-40B4-BE49-F238E27FC236}">
                    <a16:creationId xmlns:a16="http://schemas.microsoft.com/office/drawing/2014/main" id="{455F783A-F98D-43CC-9AA8-9A02A4FB1495}"/>
                  </a:ext>
                </a:extLst>
              </p:cNvPr>
              <p:cNvSpPr/>
              <p:nvPr/>
            </p:nvSpPr>
            <p:spPr>
              <a:xfrm>
                <a:off x="15584894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27" name="정육면체 1926">
                <a:extLst>
                  <a:ext uri="{FF2B5EF4-FFF2-40B4-BE49-F238E27FC236}">
                    <a16:creationId xmlns:a16="http://schemas.microsoft.com/office/drawing/2014/main" id="{4C046F2D-D074-4AD4-90BF-D268C491775A}"/>
                  </a:ext>
                </a:extLst>
              </p:cNvPr>
              <p:cNvSpPr/>
              <p:nvPr/>
            </p:nvSpPr>
            <p:spPr>
              <a:xfrm>
                <a:off x="15834841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28" name="정육면체 1927">
                <a:extLst>
                  <a:ext uri="{FF2B5EF4-FFF2-40B4-BE49-F238E27FC236}">
                    <a16:creationId xmlns:a16="http://schemas.microsoft.com/office/drawing/2014/main" id="{4B6BDEDD-4D54-49D9-8A14-788EB8E81A28}"/>
                  </a:ext>
                </a:extLst>
              </p:cNvPr>
              <p:cNvSpPr/>
              <p:nvPr/>
            </p:nvSpPr>
            <p:spPr>
              <a:xfrm>
                <a:off x="16086694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29" name="정육면체 1928">
                <a:extLst>
                  <a:ext uri="{FF2B5EF4-FFF2-40B4-BE49-F238E27FC236}">
                    <a16:creationId xmlns:a16="http://schemas.microsoft.com/office/drawing/2014/main" id="{71DEC1AB-CFC1-4FD8-B481-829933C83C64}"/>
                  </a:ext>
                </a:extLst>
              </p:cNvPr>
              <p:cNvSpPr/>
              <p:nvPr/>
            </p:nvSpPr>
            <p:spPr>
              <a:xfrm>
                <a:off x="16336642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30" name="정육면체 1929">
                <a:extLst>
                  <a:ext uri="{FF2B5EF4-FFF2-40B4-BE49-F238E27FC236}">
                    <a16:creationId xmlns:a16="http://schemas.microsoft.com/office/drawing/2014/main" id="{89B56D58-366E-4B42-B23B-40706B8FAD41}"/>
                  </a:ext>
                </a:extLst>
              </p:cNvPr>
              <p:cNvSpPr/>
              <p:nvPr/>
            </p:nvSpPr>
            <p:spPr>
              <a:xfrm>
                <a:off x="16587643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31" name="정육면체 1930">
                <a:extLst>
                  <a:ext uri="{FF2B5EF4-FFF2-40B4-BE49-F238E27FC236}">
                    <a16:creationId xmlns:a16="http://schemas.microsoft.com/office/drawing/2014/main" id="{96A4516A-DA29-4436-9018-AE0442303E29}"/>
                  </a:ext>
                </a:extLst>
              </p:cNvPr>
              <p:cNvSpPr/>
              <p:nvPr/>
            </p:nvSpPr>
            <p:spPr>
              <a:xfrm>
                <a:off x="15584894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32" name="정육면체 1931">
                <a:extLst>
                  <a:ext uri="{FF2B5EF4-FFF2-40B4-BE49-F238E27FC236}">
                    <a16:creationId xmlns:a16="http://schemas.microsoft.com/office/drawing/2014/main" id="{369B8A35-D16A-41FC-BD5A-F500AD9CCDEF}"/>
                  </a:ext>
                </a:extLst>
              </p:cNvPr>
              <p:cNvSpPr/>
              <p:nvPr/>
            </p:nvSpPr>
            <p:spPr>
              <a:xfrm>
                <a:off x="15834841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33" name="정육면체 1932">
                <a:extLst>
                  <a:ext uri="{FF2B5EF4-FFF2-40B4-BE49-F238E27FC236}">
                    <a16:creationId xmlns:a16="http://schemas.microsoft.com/office/drawing/2014/main" id="{226E914F-DB24-4CD4-B3F7-1CB26C9B68D3}"/>
                  </a:ext>
                </a:extLst>
              </p:cNvPr>
              <p:cNvSpPr/>
              <p:nvPr/>
            </p:nvSpPr>
            <p:spPr>
              <a:xfrm>
                <a:off x="16086694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34" name="정육면체 1933">
                <a:extLst>
                  <a:ext uri="{FF2B5EF4-FFF2-40B4-BE49-F238E27FC236}">
                    <a16:creationId xmlns:a16="http://schemas.microsoft.com/office/drawing/2014/main" id="{16347CAD-FC93-4C9E-AD31-0A5F68C7141C}"/>
                  </a:ext>
                </a:extLst>
              </p:cNvPr>
              <p:cNvSpPr/>
              <p:nvPr/>
            </p:nvSpPr>
            <p:spPr>
              <a:xfrm>
                <a:off x="16336642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35" name="정육면체 1934">
                <a:extLst>
                  <a:ext uri="{FF2B5EF4-FFF2-40B4-BE49-F238E27FC236}">
                    <a16:creationId xmlns:a16="http://schemas.microsoft.com/office/drawing/2014/main" id="{337299CF-E992-453E-A7CA-7E2CF87618E9}"/>
                  </a:ext>
                </a:extLst>
              </p:cNvPr>
              <p:cNvSpPr/>
              <p:nvPr/>
            </p:nvSpPr>
            <p:spPr>
              <a:xfrm>
                <a:off x="16587643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36" name="정육면체 1935">
                <a:extLst>
                  <a:ext uri="{FF2B5EF4-FFF2-40B4-BE49-F238E27FC236}">
                    <a16:creationId xmlns:a16="http://schemas.microsoft.com/office/drawing/2014/main" id="{BDFFD1E5-DC40-4CC9-8439-528EB0A79D71}"/>
                  </a:ext>
                </a:extLst>
              </p:cNvPr>
              <p:cNvSpPr/>
              <p:nvPr/>
            </p:nvSpPr>
            <p:spPr>
              <a:xfrm>
                <a:off x="15584894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37" name="정육면체 1936">
                <a:extLst>
                  <a:ext uri="{FF2B5EF4-FFF2-40B4-BE49-F238E27FC236}">
                    <a16:creationId xmlns:a16="http://schemas.microsoft.com/office/drawing/2014/main" id="{132310B5-F441-4133-B737-ACD3F7BF2EDB}"/>
                  </a:ext>
                </a:extLst>
              </p:cNvPr>
              <p:cNvSpPr/>
              <p:nvPr/>
            </p:nvSpPr>
            <p:spPr>
              <a:xfrm>
                <a:off x="15834841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38" name="정육면체 1937">
                <a:extLst>
                  <a:ext uri="{FF2B5EF4-FFF2-40B4-BE49-F238E27FC236}">
                    <a16:creationId xmlns:a16="http://schemas.microsoft.com/office/drawing/2014/main" id="{811E893F-A653-4CDF-AA76-769F82B96F56}"/>
                  </a:ext>
                </a:extLst>
              </p:cNvPr>
              <p:cNvSpPr/>
              <p:nvPr/>
            </p:nvSpPr>
            <p:spPr>
              <a:xfrm>
                <a:off x="16086694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39" name="정육면체 1938">
                <a:extLst>
                  <a:ext uri="{FF2B5EF4-FFF2-40B4-BE49-F238E27FC236}">
                    <a16:creationId xmlns:a16="http://schemas.microsoft.com/office/drawing/2014/main" id="{084161CA-99A3-4089-A158-E4A4E9997C02}"/>
                  </a:ext>
                </a:extLst>
              </p:cNvPr>
              <p:cNvSpPr/>
              <p:nvPr/>
            </p:nvSpPr>
            <p:spPr>
              <a:xfrm>
                <a:off x="16336642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40" name="정육면체 1939">
                <a:extLst>
                  <a:ext uri="{FF2B5EF4-FFF2-40B4-BE49-F238E27FC236}">
                    <a16:creationId xmlns:a16="http://schemas.microsoft.com/office/drawing/2014/main" id="{689BCD4D-8A2F-4575-A1BF-EDF4A209E1B8}"/>
                  </a:ext>
                </a:extLst>
              </p:cNvPr>
              <p:cNvSpPr/>
              <p:nvPr/>
            </p:nvSpPr>
            <p:spPr>
              <a:xfrm>
                <a:off x="16587643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41" name="정육면체 1940">
                <a:extLst>
                  <a:ext uri="{FF2B5EF4-FFF2-40B4-BE49-F238E27FC236}">
                    <a16:creationId xmlns:a16="http://schemas.microsoft.com/office/drawing/2014/main" id="{9483E125-AF54-43F7-87F6-48C889764EA6}"/>
                  </a:ext>
                </a:extLst>
              </p:cNvPr>
              <p:cNvSpPr/>
              <p:nvPr/>
            </p:nvSpPr>
            <p:spPr>
              <a:xfrm>
                <a:off x="15584894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42" name="정육면체 1941">
                <a:extLst>
                  <a:ext uri="{FF2B5EF4-FFF2-40B4-BE49-F238E27FC236}">
                    <a16:creationId xmlns:a16="http://schemas.microsoft.com/office/drawing/2014/main" id="{E1EAD5B8-A88E-4B5B-953A-6EBF5B301495}"/>
                  </a:ext>
                </a:extLst>
              </p:cNvPr>
              <p:cNvSpPr/>
              <p:nvPr/>
            </p:nvSpPr>
            <p:spPr>
              <a:xfrm>
                <a:off x="15834841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43" name="정육면체 1942">
                <a:extLst>
                  <a:ext uri="{FF2B5EF4-FFF2-40B4-BE49-F238E27FC236}">
                    <a16:creationId xmlns:a16="http://schemas.microsoft.com/office/drawing/2014/main" id="{4DC82F91-2EF9-410E-AD13-5AE75D14F0BD}"/>
                  </a:ext>
                </a:extLst>
              </p:cNvPr>
              <p:cNvSpPr/>
              <p:nvPr/>
            </p:nvSpPr>
            <p:spPr>
              <a:xfrm>
                <a:off x="16086694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44" name="정육면체 1943">
                <a:extLst>
                  <a:ext uri="{FF2B5EF4-FFF2-40B4-BE49-F238E27FC236}">
                    <a16:creationId xmlns:a16="http://schemas.microsoft.com/office/drawing/2014/main" id="{2F38655C-9392-4B11-8A81-38C45B8920E4}"/>
                  </a:ext>
                </a:extLst>
              </p:cNvPr>
              <p:cNvSpPr/>
              <p:nvPr/>
            </p:nvSpPr>
            <p:spPr>
              <a:xfrm>
                <a:off x="16336642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45" name="정육면체 1944">
                <a:extLst>
                  <a:ext uri="{FF2B5EF4-FFF2-40B4-BE49-F238E27FC236}">
                    <a16:creationId xmlns:a16="http://schemas.microsoft.com/office/drawing/2014/main" id="{DA0E1167-3ACB-48B9-890D-E08C7E44D535}"/>
                  </a:ext>
                </a:extLst>
              </p:cNvPr>
              <p:cNvSpPr/>
              <p:nvPr/>
            </p:nvSpPr>
            <p:spPr>
              <a:xfrm>
                <a:off x="16587643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46" name="정육면체 1945">
                <a:extLst>
                  <a:ext uri="{FF2B5EF4-FFF2-40B4-BE49-F238E27FC236}">
                    <a16:creationId xmlns:a16="http://schemas.microsoft.com/office/drawing/2014/main" id="{0C55CBE6-644A-4462-9CCD-9E336A08831A}"/>
                  </a:ext>
                </a:extLst>
              </p:cNvPr>
              <p:cNvSpPr/>
              <p:nvPr/>
            </p:nvSpPr>
            <p:spPr>
              <a:xfrm>
                <a:off x="15584894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47" name="정육면체 1946">
                <a:extLst>
                  <a:ext uri="{FF2B5EF4-FFF2-40B4-BE49-F238E27FC236}">
                    <a16:creationId xmlns:a16="http://schemas.microsoft.com/office/drawing/2014/main" id="{983993AA-7B25-4023-B489-FE3BB95B572D}"/>
                  </a:ext>
                </a:extLst>
              </p:cNvPr>
              <p:cNvSpPr/>
              <p:nvPr/>
            </p:nvSpPr>
            <p:spPr>
              <a:xfrm>
                <a:off x="15834841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48" name="정육면체 1947">
                <a:extLst>
                  <a:ext uri="{FF2B5EF4-FFF2-40B4-BE49-F238E27FC236}">
                    <a16:creationId xmlns:a16="http://schemas.microsoft.com/office/drawing/2014/main" id="{67BEF346-ABDB-408A-9139-B26E837E6E47}"/>
                  </a:ext>
                </a:extLst>
              </p:cNvPr>
              <p:cNvSpPr/>
              <p:nvPr/>
            </p:nvSpPr>
            <p:spPr>
              <a:xfrm>
                <a:off x="16085106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49" name="정육면체 1948">
                <a:extLst>
                  <a:ext uri="{FF2B5EF4-FFF2-40B4-BE49-F238E27FC236}">
                    <a16:creationId xmlns:a16="http://schemas.microsoft.com/office/drawing/2014/main" id="{FDCAB266-E862-44A9-B576-EDB43F27B010}"/>
                  </a:ext>
                </a:extLst>
              </p:cNvPr>
              <p:cNvSpPr/>
              <p:nvPr/>
            </p:nvSpPr>
            <p:spPr>
              <a:xfrm>
                <a:off x="16336642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50" name="정육면체 1949">
                <a:extLst>
                  <a:ext uri="{FF2B5EF4-FFF2-40B4-BE49-F238E27FC236}">
                    <a16:creationId xmlns:a16="http://schemas.microsoft.com/office/drawing/2014/main" id="{9DF24F4C-7088-4EDA-B85B-DCB7487FC0CD}"/>
                  </a:ext>
                </a:extLst>
              </p:cNvPr>
              <p:cNvSpPr/>
              <p:nvPr/>
            </p:nvSpPr>
            <p:spPr>
              <a:xfrm>
                <a:off x="16587643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51" name="정육면체 1950">
                <a:extLst>
                  <a:ext uri="{FF2B5EF4-FFF2-40B4-BE49-F238E27FC236}">
                    <a16:creationId xmlns:a16="http://schemas.microsoft.com/office/drawing/2014/main" id="{2CFD3529-85D3-4CE2-B21F-7FC1507C6AE7}"/>
                  </a:ext>
                </a:extLst>
              </p:cNvPr>
              <p:cNvSpPr/>
              <p:nvPr/>
            </p:nvSpPr>
            <p:spPr>
              <a:xfrm>
                <a:off x="15506018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52" name="정육면체 1951">
                <a:extLst>
                  <a:ext uri="{FF2B5EF4-FFF2-40B4-BE49-F238E27FC236}">
                    <a16:creationId xmlns:a16="http://schemas.microsoft.com/office/drawing/2014/main" id="{CBB0B92E-C849-4B97-9F63-C718D87CAA19}"/>
                  </a:ext>
                </a:extLst>
              </p:cNvPr>
              <p:cNvSpPr/>
              <p:nvPr/>
            </p:nvSpPr>
            <p:spPr>
              <a:xfrm>
                <a:off x="15755965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53" name="정육면체 1952">
                <a:extLst>
                  <a:ext uri="{FF2B5EF4-FFF2-40B4-BE49-F238E27FC236}">
                    <a16:creationId xmlns:a16="http://schemas.microsoft.com/office/drawing/2014/main" id="{8519E200-CD38-460A-BAB8-2FB9BB2F3101}"/>
                  </a:ext>
                </a:extLst>
              </p:cNvPr>
              <p:cNvSpPr/>
              <p:nvPr/>
            </p:nvSpPr>
            <p:spPr>
              <a:xfrm>
                <a:off x="16007818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54" name="정육면체 1953">
                <a:extLst>
                  <a:ext uri="{FF2B5EF4-FFF2-40B4-BE49-F238E27FC236}">
                    <a16:creationId xmlns:a16="http://schemas.microsoft.com/office/drawing/2014/main" id="{28F1A35E-6A87-4987-85B0-4ED806FC9D0D}"/>
                  </a:ext>
                </a:extLst>
              </p:cNvPr>
              <p:cNvSpPr/>
              <p:nvPr/>
            </p:nvSpPr>
            <p:spPr>
              <a:xfrm>
                <a:off x="16257766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55" name="정육면체 1954">
                <a:extLst>
                  <a:ext uri="{FF2B5EF4-FFF2-40B4-BE49-F238E27FC236}">
                    <a16:creationId xmlns:a16="http://schemas.microsoft.com/office/drawing/2014/main" id="{B1365E0C-D051-4539-8141-C89ABD5DF916}"/>
                  </a:ext>
                </a:extLst>
              </p:cNvPr>
              <p:cNvSpPr/>
              <p:nvPr/>
            </p:nvSpPr>
            <p:spPr>
              <a:xfrm>
                <a:off x="16508767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56" name="정육면체 1955">
                <a:extLst>
                  <a:ext uri="{FF2B5EF4-FFF2-40B4-BE49-F238E27FC236}">
                    <a16:creationId xmlns:a16="http://schemas.microsoft.com/office/drawing/2014/main" id="{D74CA7D3-09FC-4801-9B24-450D9D60C1E3}"/>
                  </a:ext>
                </a:extLst>
              </p:cNvPr>
              <p:cNvSpPr/>
              <p:nvPr/>
            </p:nvSpPr>
            <p:spPr>
              <a:xfrm>
                <a:off x="15506018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57" name="정육면체 1956">
                <a:extLst>
                  <a:ext uri="{FF2B5EF4-FFF2-40B4-BE49-F238E27FC236}">
                    <a16:creationId xmlns:a16="http://schemas.microsoft.com/office/drawing/2014/main" id="{B0604278-8B90-409B-B201-FCAAEC8E43CC}"/>
                  </a:ext>
                </a:extLst>
              </p:cNvPr>
              <p:cNvSpPr/>
              <p:nvPr/>
            </p:nvSpPr>
            <p:spPr>
              <a:xfrm>
                <a:off x="15755965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58" name="정육면체 1957">
                <a:extLst>
                  <a:ext uri="{FF2B5EF4-FFF2-40B4-BE49-F238E27FC236}">
                    <a16:creationId xmlns:a16="http://schemas.microsoft.com/office/drawing/2014/main" id="{AE3C921B-5D08-46E5-904F-3981D4F65272}"/>
                  </a:ext>
                </a:extLst>
              </p:cNvPr>
              <p:cNvSpPr/>
              <p:nvPr/>
            </p:nvSpPr>
            <p:spPr>
              <a:xfrm>
                <a:off x="16007818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59" name="정육면체 1958">
                <a:extLst>
                  <a:ext uri="{FF2B5EF4-FFF2-40B4-BE49-F238E27FC236}">
                    <a16:creationId xmlns:a16="http://schemas.microsoft.com/office/drawing/2014/main" id="{85886B5D-D961-4F73-A2F8-297EF9803CD7}"/>
                  </a:ext>
                </a:extLst>
              </p:cNvPr>
              <p:cNvSpPr/>
              <p:nvPr/>
            </p:nvSpPr>
            <p:spPr>
              <a:xfrm>
                <a:off x="16257766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60" name="정육면체 1959">
                <a:extLst>
                  <a:ext uri="{FF2B5EF4-FFF2-40B4-BE49-F238E27FC236}">
                    <a16:creationId xmlns:a16="http://schemas.microsoft.com/office/drawing/2014/main" id="{EA1BDF62-69FC-4504-90C9-36F68CDE5435}"/>
                  </a:ext>
                </a:extLst>
              </p:cNvPr>
              <p:cNvSpPr/>
              <p:nvPr/>
            </p:nvSpPr>
            <p:spPr>
              <a:xfrm>
                <a:off x="16508767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61" name="정육면체 1960">
                <a:extLst>
                  <a:ext uri="{FF2B5EF4-FFF2-40B4-BE49-F238E27FC236}">
                    <a16:creationId xmlns:a16="http://schemas.microsoft.com/office/drawing/2014/main" id="{5032E5CE-AD0B-46B7-84F7-FD962F427D0F}"/>
                  </a:ext>
                </a:extLst>
              </p:cNvPr>
              <p:cNvSpPr/>
              <p:nvPr/>
            </p:nvSpPr>
            <p:spPr>
              <a:xfrm>
                <a:off x="15506018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62" name="정육면체 1961">
                <a:extLst>
                  <a:ext uri="{FF2B5EF4-FFF2-40B4-BE49-F238E27FC236}">
                    <a16:creationId xmlns:a16="http://schemas.microsoft.com/office/drawing/2014/main" id="{A3A21BD7-978B-46D2-8F28-FD54F4DC4862}"/>
                  </a:ext>
                </a:extLst>
              </p:cNvPr>
              <p:cNvSpPr/>
              <p:nvPr/>
            </p:nvSpPr>
            <p:spPr>
              <a:xfrm>
                <a:off x="15755965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63" name="정육면체 1962">
                <a:extLst>
                  <a:ext uri="{FF2B5EF4-FFF2-40B4-BE49-F238E27FC236}">
                    <a16:creationId xmlns:a16="http://schemas.microsoft.com/office/drawing/2014/main" id="{5378D60E-8838-4F9B-9D9C-C0FE3095100D}"/>
                  </a:ext>
                </a:extLst>
              </p:cNvPr>
              <p:cNvSpPr/>
              <p:nvPr/>
            </p:nvSpPr>
            <p:spPr>
              <a:xfrm>
                <a:off x="16007818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64" name="정육면체 1963">
                <a:extLst>
                  <a:ext uri="{FF2B5EF4-FFF2-40B4-BE49-F238E27FC236}">
                    <a16:creationId xmlns:a16="http://schemas.microsoft.com/office/drawing/2014/main" id="{F5C212AA-CA1E-4044-AA5B-440404F37435}"/>
                  </a:ext>
                </a:extLst>
              </p:cNvPr>
              <p:cNvSpPr/>
              <p:nvPr/>
            </p:nvSpPr>
            <p:spPr>
              <a:xfrm>
                <a:off x="16257766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65" name="정육면체 1964">
                <a:extLst>
                  <a:ext uri="{FF2B5EF4-FFF2-40B4-BE49-F238E27FC236}">
                    <a16:creationId xmlns:a16="http://schemas.microsoft.com/office/drawing/2014/main" id="{61322431-FEA5-4ADD-A64A-D157A3A6BABB}"/>
                  </a:ext>
                </a:extLst>
              </p:cNvPr>
              <p:cNvSpPr/>
              <p:nvPr/>
            </p:nvSpPr>
            <p:spPr>
              <a:xfrm>
                <a:off x="16508767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66" name="정육면체 1965">
                <a:extLst>
                  <a:ext uri="{FF2B5EF4-FFF2-40B4-BE49-F238E27FC236}">
                    <a16:creationId xmlns:a16="http://schemas.microsoft.com/office/drawing/2014/main" id="{6F909A39-C07E-4280-9B86-CE20DC31DA28}"/>
                  </a:ext>
                </a:extLst>
              </p:cNvPr>
              <p:cNvSpPr/>
              <p:nvPr/>
            </p:nvSpPr>
            <p:spPr>
              <a:xfrm>
                <a:off x="15506018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67" name="정육면체 1966">
                <a:extLst>
                  <a:ext uri="{FF2B5EF4-FFF2-40B4-BE49-F238E27FC236}">
                    <a16:creationId xmlns:a16="http://schemas.microsoft.com/office/drawing/2014/main" id="{CE0B26B2-CE2C-47ED-BE24-12E1FB545688}"/>
                  </a:ext>
                </a:extLst>
              </p:cNvPr>
              <p:cNvSpPr/>
              <p:nvPr/>
            </p:nvSpPr>
            <p:spPr>
              <a:xfrm>
                <a:off x="15755965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68" name="정육면체 1967">
                <a:extLst>
                  <a:ext uri="{FF2B5EF4-FFF2-40B4-BE49-F238E27FC236}">
                    <a16:creationId xmlns:a16="http://schemas.microsoft.com/office/drawing/2014/main" id="{46C8CAE9-956D-4644-BB4D-43C91C05F943}"/>
                  </a:ext>
                </a:extLst>
              </p:cNvPr>
              <p:cNvSpPr/>
              <p:nvPr/>
            </p:nvSpPr>
            <p:spPr>
              <a:xfrm>
                <a:off x="16007818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69" name="정육면체 1968">
                <a:extLst>
                  <a:ext uri="{FF2B5EF4-FFF2-40B4-BE49-F238E27FC236}">
                    <a16:creationId xmlns:a16="http://schemas.microsoft.com/office/drawing/2014/main" id="{91E31AA4-8603-4AD9-BA22-04B8518B3710}"/>
                  </a:ext>
                </a:extLst>
              </p:cNvPr>
              <p:cNvSpPr/>
              <p:nvPr/>
            </p:nvSpPr>
            <p:spPr>
              <a:xfrm>
                <a:off x="16257766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70" name="정육면체 1969">
                <a:extLst>
                  <a:ext uri="{FF2B5EF4-FFF2-40B4-BE49-F238E27FC236}">
                    <a16:creationId xmlns:a16="http://schemas.microsoft.com/office/drawing/2014/main" id="{9C07889B-B65B-4EE2-9C5C-B9FBEDC6F717}"/>
                  </a:ext>
                </a:extLst>
              </p:cNvPr>
              <p:cNvSpPr/>
              <p:nvPr/>
            </p:nvSpPr>
            <p:spPr>
              <a:xfrm>
                <a:off x="16508767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71" name="정육면체 1970">
                <a:extLst>
                  <a:ext uri="{FF2B5EF4-FFF2-40B4-BE49-F238E27FC236}">
                    <a16:creationId xmlns:a16="http://schemas.microsoft.com/office/drawing/2014/main" id="{B8A551A4-3FE7-43B2-8DDD-0F819FE13A2A}"/>
                  </a:ext>
                </a:extLst>
              </p:cNvPr>
              <p:cNvSpPr/>
              <p:nvPr/>
            </p:nvSpPr>
            <p:spPr>
              <a:xfrm>
                <a:off x="15506018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72" name="정육면체 1971">
                <a:extLst>
                  <a:ext uri="{FF2B5EF4-FFF2-40B4-BE49-F238E27FC236}">
                    <a16:creationId xmlns:a16="http://schemas.microsoft.com/office/drawing/2014/main" id="{B128F453-6CB4-4700-9C15-088D53D577B3}"/>
                  </a:ext>
                </a:extLst>
              </p:cNvPr>
              <p:cNvSpPr/>
              <p:nvPr/>
            </p:nvSpPr>
            <p:spPr>
              <a:xfrm>
                <a:off x="15755965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73" name="정육면체 1972">
                <a:extLst>
                  <a:ext uri="{FF2B5EF4-FFF2-40B4-BE49-F238E27FC236}">
                    <a16:creationId xmlns:a16="http://schemas.microsoft.com/office/drawing/2014/main" id="{782832A5-A63B-44B5-9EEF-B495DE6CC9FA}"/>
                  </a:ext>
                </a:extLst>
              </p:cNvPr>
              <p:cNvSpPr/>
              <p:nvPr/>
            </p:nvSpPr>
            <p:spPr>
              <a:xfrm>
                <a:off x="16006230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74" name="정육면체 1973">
                <a:extLst>
                  <a:ext uri="{FF2B5EF4-FFF2-40B4-BE49-F238E27FC236}">
                    <a16:creationId xmlns:a16="http://schemas.microsoft.com/office/drawing/2014/main" id="{52D9DA3D-28FA-4505-B49B-CB554E82C1B9}"/>
                  </a:ext>
                </a:extLst>
              </p:cNvPr>
              <p:cNvSpPr/>
              <p:nvPr/>
            </p:nvSpPr>
            <p:spPr>
              <a:xfrm>
                <a:off x="16257766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75" name="정육면체 1974">
                <a:extLst>
                  <a:ext uri="{FF2B5EF4-FFF2-40B4-BE49-F238E27FC236}">
                    <a16:creationId xmlns:a16="http://schemas.microsoft.com/office/drawing/2014/main" id="{0861C061-F9BA-4895-810F-A0706770CBF3}"/>
                  </a:ext>
                </a:extLst>
              </p:cNvPr>
              <p:cNvSpPr/>
              <p:nvPr/>
            </p:nvSpPr>
            <p:spPr>
              <a:xfrm>
                <a:off x="16508767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76" name="정육면체 1975">
                <a:extLst>
                  <a:ext uri="{FF2B5EF4-FFF2-40B4-BE49-F238E27FC236}">
                    <a16:creationId xmlns:a16="http://schemas.microsoft.com/office/drawing/2014/main" id="{AC7C97C7-6D92-4ACA-B88E-BCF24946310B}"/>
                  </a:ext>
                </a:extLst>
              </p:cNvPr>
              <p:cNvSpPr/>
              <p:nvPr/>
            </p:nvSpPr>
            <p:spPr>
              <a:xfrm>
                <a:off x="15426516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77" name="정육면체 1976">
                <a:extLst>
                  <a:ext uri="{FF2B5EF4-FFF2-40B4-BE49-F238E27FC236}">
                    <a16:creationId xmlns:a16="http://schemas.microsoft.com/office/drawing/2014/main" id="{0D8851F4-D806-4A09-B1DA-7FD925A1E4DC}"/>
                  </a:ext>
                </a:extLst>
              </p:cNvPr>
              <p:cNvSpPr/>
              <p:nvPr/>
            </p:nvSpPr>
            <p:spPr>
              <a:xfrm>
                <a:off x="15676463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78" name="정육면체 1977">
                <a:extLst>
                  <a:ext uri="{FF2B5EF4-FFF2-40B4-BE49-F238E27FC236}">
                    <a16:creationId xmlns:a16="http://schemas.microsoft.com/office/drawing/2014/main" id="{1DA5AD30-1339-4627-B755-79B1BA96981B}"/>
                  </a:ext>
                </a:extLst>
              </p:cNvPr>
              <p:cNvSpPr/>
              <p:nvPr/>
            </p:nvSpPr>
            <p:spPr>
              <a:xfrm>
                <a:off x="15928316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79" name="정육면체 1978">
                <a:extLst>
                  <a:ext uri="{FF2B5EF4-FFF2-40B4-BE49-F238E27FC236}">
                    <a16:creationId xmlns:a16="http://schemas.microsoft.com/office/drawing/2014/main" id="{69C115CB-D44F-4E14-80DD-D396CCEBFD05}"/>
                  </a:ext>
                </a:extLst>
              </p:cNvPr>
              <p:cNvSpPr/>
              <p:nvPr/>
            </p:nvSpPr>
            <p:spPr>
              <a:xfrm>
                <a:off x="16178264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80" name="정육면체 1979">
                <a:extLst>
                  <a:ext uri="{FF2B5EF4-FFF2-40B4-BE49-F238E27FC236}">
                    <a16:creationId xmlns:a16="http://schemas.microsoft.com/office/drawing/2014/main" id="{1912B283-F081-47DB-A89D-A2CD315E23A2}"/>
                  </a:ext>
                </a:extLst>
              </p:cNvPr>
              <p:cNvSpPr/>
              <p:nvPr/>
            </p:nvSpPr>
            <p:spPr>
              <a:xfrm>
                <a:off x="16429265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81" name="정육면체 1980">
                <a:extLst>
                  <a:ext uri="{FF2B5EF4-FFF2-40B4-BE49-F238E27FC236}">
                    <a16:creationId xmlns:a16="http://schemas.microsoft.com/office/drawing/2014/main" id="{C0610C18-79BD-49EA-8A15-24B4B4D2CF3C}"/>
                  </a:ext>
                </a:extLst>
              </p:cNvPr>
              <p:cNvSpPr/>
              <p:nvPr/>
            </p:nvSpPr>
            <p:spPr>
              <a:xfrm>
                <a:off x="15426516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82" name="정육면체 1981">
                <a:extLst>
                  <a:ext uri="{FF2B5EF4-FFF2-40B4-BE49-F238E27FC236}">
                    <a16:creationId xmlns:a16="http://schemas.microsoft.com/office/drawing/2014/main" id="{62E1DFF8-FA20-47C5-87F0-45D06C31E789}"/>
                  </a:ext>
                </a:extLst>
              </p:cNvPr>
              <p:cNvSpPr/>
              <p:nvPr/>
            </p:nvSpPr>
            <p:spPr>
              <a:xfrm>
                <a:off x="15676463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83" name="정육면체 1982">
                <a:extLst>
                  <a:ext uri="{FF2B5EF4-FFF2-40B4-BE49-F238E27FC236}">
                    <a16:creationId xmlns:a16="http://schemas.microsoft.com/office/drawing/2014/main" id="{A26A4CD2-A1E4-438F-A9EE-870CD6FE8E38}"/>
                  </a:ext>
                </a:extLst>
              </p:cNvPr>
              <p:cNvSpPr/>
              <p:nvPr/>
            </p:nvSpPr>
            <p:spPr>
              <a:xfrm>
                <a:off x="15928316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84" name="정육면체 1983">
                <a:extLst>
                  <a:ext uri="{FF2B5EF4-FFF2-40B4-BE49-F238E27FC236}">
                    <a16:creationId xmlns:a16="http://schemas.microsoft.com/office/drawing/2014/main" id="{CC44E404-2F23-4410-8A21-CCF2D0FB8848}"/>
                  </a:ext>
                </a:extLst>
              </p:cNvPr>
              <p:cNvSpPr/>
              <p:nvPr/>
            </p:nvSpPr>
            <p:spPr>
              <a:xfrm>
                <a:off x="16178264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85" name="정육면체 1984">
                <a:extLst>
                  <a:ext uri="{FF2B5EF4-FFF2-40B4-BE49-F238E27FC236}">
                    <a16:creationId xmlns:a16="http://schemas.microsoft.com/office/drawing/2014/main" id="{849414E6-3A4E-4EFE-9254-AD3FACFE45F2}"/>
                  </a:ext>
                </a:extLst>
              </p:cNvPr>
              <p:cNvSpPr/>
              <p:nvPr/>
            </p:nvSpPr>
            <p:spPr>
              <a:xfrm>
                <a:off x="16429265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86" name="정육면체 1985">
                <a:extLst>
                  <a:ext uri="{FF2B5EF4-FFF2-40B4-BE49-F238E27FC236}">
                    <a16:creationId xmlns:a16="http://schemas.microsoft.com/office/drawing/2014/main" id="{1D9372AD-AAB8-4B61-BF0E-89827964B389}"/>
                  </a:ext>
                </a:extLst>
              </p:cNvPr>
              <p:cNvSpPr/>
              <p:nvPr/>
            </p:nvSpPr>
            <p:spPr>
              <a:xfrm>
                <a:off x="15426516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87" name="정육면체 1986">
                <a:extLst>
                  <a:ext uri="{FF2B5EF4-FFF2-40B4-BE49-F238E27FC236}">
                    <a16:creationId xmlns:a16="http://schemas.microsoft.com/office/drawing/2014/main" id="{60DEA073-C6D1-4472-A24B-B3BB15F2B232}"/>
                  </a:ext>
                </a:extLst>
              </p:cNvPr>
              <p:cNvSpPr/>
              <p:nvPr/>
            </p:nvSpPr>
            <p:spPr>
              <a:xfrm>
                <a:off x="15676463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88" name="정육면체 1987">
                <a:extLst>
                  <a:ext uri="{FF2B5EF4-FFF2-40B4-BE49-F238E27FC236}">
                    <a16:creationId xmlns:a16="http://schemas.microsoft.com/office/drawing/2014/main" id="{67E804F3-9D02-4FCE-8629-0D70335242B7}"/>
                  </a:ext>
                </a:extLst>
              </p:cNvPr>
              <p:cNvSpPr/>
              <p:nvPr/>
            </p:nvSpPr>
            <p:spPr>
              <a:xfrm>
                <a:off x="15928316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89" name="정육면체 1988">
                <a:extLst>
                  <a:ext uri="{FF2B5EF4-FFF2-40B4-BE49-F238E27FC236}">
                    <a16:creationId xmlns:a16="http://schemas.microsoft.com/office/drawing/2014/main" id="{1355642F-4FEF-41CE-9F3C-6A2C247B7E27}"/>
                  </a:ext>
                </a:extLst>
              </p:cNvPr>
              <p:cNvSpPr/>
              <p:nvPr/>
            </p:nvSpPr>
            <p:spPr>
              <a:xfrm>
                <a:off x="16178264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90" name="정육면체 1989">
                <a:extLst>
                  <a:ext uri="{FF2B5EF4-FFF2-40B4-BE49-F238E27FC236}">
                    <a16:creationId xmlns:a16="http://schemas.microsoft.com/office/drawing/2014/main" id="{60EA9F79-88CC-4D78-A616-E6779A20E854}"/>
                  </a:ext>
                </a:extLst>
              </p:cNvPr>
              <p:cNvSpPr/>
              <p:nvPr/>
            </p:nvSpPr>
            <p:spPr>
              <a:xfrm>
                <a:off x="16429265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91" name="정육면체 1990">
                <a:extLst>
                  <a:ext uri="{FF2B5EF4-FFF2-40B4-BE49-F238E27FC236}">
                    <a16:creationId xmlns:a16="http://schemas.microsoft.com/office/drawing/2014/main" id="{9A309A45-A2FB-4CAD-8328-09A85E57BF82}"/>
                  </a:ext>
                </a:extLst>
              </p:cNvPr>
              <p:cNvSpPr/>
              <p:nvPr/>
            </p:nvSpPr>
            <p:spPr>
              <a:xfrm>
                <a:off x="15426516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92" name="정육면체 1991">
                <a:extLst>
                  <a:ext uri="{FF2B5EF4-FFF2-40B4-BE49-F238E27FC236}">
                    <a16:creationId xmlns:a16="http://schemas.microsoft.com/office/drawing/2014/main" id="{34E62030-C8C2-4EB4-BAE9-95ECE85689AD}"/>
                  </a:ext>
                </a:extLst>
              </p:cNvPr>
              <p:cNvSpPr/>
              <p:nvPr/>
            </p:nvSpPr>
            <p:spPr>
              <a:xfrm>
                <a:off x="15676463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93" name="정육면체 1992">
                <a:extLst>
                  <a:ext uri="{FF2B5EF4-FFF2-40B4-BE49-F238E27FC236}">
                    <a16:creationId xmlns:a16="http://schemas.microsoft.com/office/drawing/2014/main" id="{DF904AB4-3F1E-498A-8E07-D5A18FEE8A3E}"/>
                  </a:ext>
                </a:extLst>
              </p:cNvPr>
              <p:cNvSpPr/>
              <p:nvPr/>
            </p:nvSpPr>
            <p:spPr>
              <a:xfrm>
                <a:off x="15928316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94" name="정육면체 1993">
                <a:extLst>
                  <a:ext uri="{FF2B5EF4-FFF2-40B4-BE49-F238E27FC236}">
                    <a16:creationId xmlns:a16="http://schemas.microsoft.com/office/drawing/2014/main" id="{54789B38-7120-40B0-BD97-FE173019724B}"/>
                  </a:ext>
                </a:extLst>
              </p:cNvPr>
              <p:cNvSpPr/>
              <p:nvPr/>
            </p:nvSpPr>
            <p:spPr>
              <a:xfrm>
                <a:off x="16178264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95" name="정육면체 1994">
                <a:extLst>
                  <a:ext uri="{FF2B5EF4-FFF2-40B4-BE49-F238E27FC236}">
                    <a16:creationId xmlns:a16="http://schemas.microsoft.com/office/drawing/2014/main" id="{C7D2DFCC-B071-4A73-A528-B9C2A4405122}"/>
                  </a:ext>
                </a:extLst>
              </p:cNvPr>
              <p:cNvSpPr/>
              <p:nvPr/>
            </p:nvSpPr>
            <p:spPr>
              <a:xfrm>
                <a:off x="16429265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96" name="정육면체 1995">
                <a:extLst>
                  <a:ext uri="{FF2B5EF4-FFF2-40B4-BE49-F238E27FC236}">
                    <a16:creationId xmlns:a16="http://schemas.microsoft.com/office/drawing/2014/main" id="{387E8D3C-F3F8-48F3-A6E5-BDCB0E607A5A}"/>
                  </a:ext>
                </a:extLst>
              </p:cNvPr>
              <p:cNvSpPr/>
              <p:nvPr/>
            </p:nvSpPr>
            <p:spPr>
              <a:xfrm>
                <a:off x="15426516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97" name="정육면체 1996">
                <a:extLst>
                  <a:ext uri="{FF2B5EF4-FFF2-40B4-BE49-F238E27FC236}">
                    <a16:creationId xmlns:a16="http://schemas.microsoft.com/office/drawing/2014/main" id="{9ACAC007-D79D-4CD9-BBBC-37A6A4AB3A20}"/>
                  </a:ext>
                </a:extLst>
              </p:cNvPr>
              <p:cNvSpPr/>
              <p:nvPr/>
            </p:nvSpPr>
            <p:spPr>
              <a:xfrm>
                <a:off x="15676463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98" name="정육면체 1997">
                <a:extLst>
                  <a:ext uri="{FF2B5EF4-FFF2-40B4-BE49-F238E27FC236}">
                    <a16:creationId xmlns:a16="http://schemas.microsoft.com/office/drawing/2014/main" id="{C1E98645-E3B0-48D0-94D7-0060BD383AC4}"/>
                  </a:ext>
                </a:extLst>
              </p:cNvPr>
              <p:cNvSpPr/>
              <p:nvPr/>
            </p:nvSpPr>
            <p:spPr>
              <a:xfrm>
                <a:off x="15926728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1999" name="정육면체 1998">
                <a:extLst>
                  <a:ext uri="{FF2B5EF4-FFF2-40B4-BE49-F238E27FC236}">
                    <a16:creationId xmlns:a16="http://schemas.microsoft.com/office/drawing/2014/main" id="{AA6AF26E-4A57-4383-BF4F-CC77FD5234BA}"/>
                  </a:ext>
                </a:extLst>
              </p:cNvPr>
              <p:cNvSpPr/>
              <p:nvPr/>
            </p:nvSpPr>
            <p:spPr>
              <a:xfrm>
                <a:off x="16178264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00" name="정육면체 1999">
                <a:extLst>
                  <a:ext uri="{FF2B5EF4-FFF2-40B4-BE49-F238E27FC236}">
                    <a16:creationId xmlns:a16="http://schemas.microsoft.com/office/drawing/2014/main" id="{EECA053E-0B05-4DFE-814F-C4AEFFFD6C63}"/>
                  </a:ext>
                </a:extLst>
              </p:cNvPr>
              <p:cNvSpPr/>
              <p:nvPr/>
            </p:nvSpPr>
            <p:spPr>
              <a:xfrm>
                <a:off x="16429265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01" name="정육면체 2000">
                <a:extLst>
                  <a:ext uri="{FF2B5EF4-FFF2-40B4-BE49-F238E27FC236}">
                    <a16:creationId xmlns:a16="http://schemas.microsoft.com/office/drawing/2014/main" id="{06A37188-17E1-47D1-A9DE-91184C618675}"/>
                  </a:ext>
                </a:extLst>
              </p:cNvPr>
              <p:cNvSpPr/>
              <p:nvPr/>
            </p:nvSpPr>
            <p:spPr>
              <a:xfrm>
                <a:off x="15343647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02" name="정육면체 2001">
                <a:extLst>
                  <a:ext uri="{FF2B5EF4-FFF2-40B4-BE49-F238E27FC236}">
                    <a16:creationId xmlns:a16="http://schemas.microsoft.com/office/drawing/2014/main" id="{DDBCC817-0A1A-41B1-A7F7-665A57EF34F0}"/>
                  </a:ext>
                </a:extLst>
              </p:cNvPr>
              <p:cNvSpPr/>
              <p:nvPr/>
            </p:nvSpPr>
            <p:spPr>
              <a:xfrm>
                <a:off x="15593594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03" name="정육면체 2002">
                <a:extLst>
                  <a:ext uri="{FF2B5EF4-FFF2-40B4-BE49-F238E27FC236}">
                    <a16:creationId xmlns:a16="http://schemas.microsoft.com/office/drawing/2014/main" id="{5999AFDF-4425-4F69-84CE-6C25C06DC781}"/>
                  </a:ext>
                </a:extLst>
              </p:cNvPr>
              <p:cNvSpPr/>
              <p:nvPr/>
            </p:nvSpPr>
            <p:spPr>
              <a:xfrm>
                <a:off x="15845447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04" name="정육면체 2003">
                <a:extLst>
                  <a:ext uri="{FF2B5EF4-FFF2-40B4-BE49-F238E27FC236}">
                    <a16:creationId xmlns:a16="http://schemas.microsoft.com/office/drawing/2014/main" id="{53EFA12E-2332-402D-A2DB-783276677F7F}"/>
                  </a:ext>
                </a:extLst>
              </p:cNvPr>
              <p:cNvSpPr/>
              <p:nvPr/>
            </p:nvSpPr>
            <p:spPr>
              <a:xfrm>
                <a:off x="16095395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05" name="정육면체 2004">
                <a:extLst>
                  <a:ext uri="{FF2B5EF4-FFF2-40B4-BE49-F238E27FC236}">
                    <a16:creationId xmlns:a16="http://schemas.microsoft.com/office/drawing/2014/main" id="{A0CB66B9-C7F4-40CF-A06D-51D2B375FF42}"/>
                  </a:ext>
                </a:extLst>
              </p:cNvPr>
              <p:cNvSpPr/>
              <p:nvPr/>
            </p:nvSpPr>
            <p:spPr>
              <a:xfrm>
                <a:off x="16346396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06" name="정육면체 2005">
                <a:extLst>
                  <a:ext uri="{FF2B5EF4-FFF2-40B4-BE49-F238E27FC236}">
                    <a16:creationId xmlns:a16="http://schemas.microsoft.com/office/drawing/2014/main" id="{602E4016-B7B1-41B2-AC9F-E32335798FE7}"/>
                  </a:ext>
                </a:extLst>
              </p:cNvPr>
              <p:cNvSpPr/>
              <p:nvPr/>
            </p:nvSpPr>
            <p:spPr>
              <a:xfrm>
                <a:off x="15343647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07" name="정육면체 2006">
                <a:extLst>
                  <a:ext uri="{FF2B5EF4-FFF2-40B4-BE49-F238E27FC236}">
                    <a16:creationId xmlns:a16="http://schemas.microsoft.com/office/drawing/2014/main" id="{F4E25893-EE7B-4A9A-8561-36D089117C53}"/>
                  </a:ext>
                </a:extLst>
              </p:cNvPr>
              <p:cNvSpPr/>
              <p:nvPr/>
            </p:nvSpPr>
            <p:spPr>
              <a:xfrm>
                <a:off x="15593594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08" name="정육면체 2007">
                <a:extLst>
                  <a:ext uri="{FF2B5EF4-FFF2-40B4-BE49-F238E27FC236}">
                    <a16:creationId xmlns:a16="http://schemas.microsoft.com/office/drawing/2014/main" id="{4DB1C7D3-5008-41C6-AD0A-B6560A943CBB}"/>
                  </a:ext>
                </a:extLst>
              </p:cNvPr>
              <p:cNvSpPr/>
              <p:nvPr/>
            </p:nvSpPr>
            <p:spPr>
              <a:xfrm>
                <a:off x="15845447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09" name="정육면체 2008">
                <a:extLst>
                  <a:ext uri="{FF2B5EF4-FFF2-40B4-BE49-F238E27FC236}">
                    <a16:creationId xmlns:a16="http://schemas.microsoft.com/office/drawing/2014/main" id="{1B143416-EF31-4164-BC00-FBBC53E07E1E}"/>
                  </a:ext>
                </a:extLst>
              </p:cNvPr>
              <p:cNvSpPr/>
              <p:nvPr/>
            </p:nvSpPr>
            <p:spPr>
              <a:xfrm>
                <a:off x="16095395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10" name="정육면체 2009">
                <a:extLst>
                  <a:ext uri="{FF2B5EF4-FFF2-40B4-BE49-F238E27FC236}">
                    <a16:creationId xmlns:a16="http://schemas.microsoft.com/office/drawing/2014/main" id="{D133CA20-08F1-4428-948E-1144F12684AC}"/>
                  </a:ext>
                </a:extLst>
              </p:cNvPr>
              <p:cNvSpPr/>
              <p:nvPr/>
            </p:nvSpPr>
            <p:spPr>
              <a:xfrm>
                <a:off x="16346396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11" name="정육면체 2010">
                <a:extLst>
                  <a:ext uri="{FF2B5EF4-FFF2-40B4-BE49-F238E27FC236}">
                    <a16:creationId xmlns:a16="http://schemas.microsoft.com/office/drawing/2014/main" id="{56604A2D-D289-4F6D-866F-7506F3786B62}"/>
                  </a:ext>
                </a:extLst>
              </p:cNvPr>
              <p:cNvSpPr/>
              <p:nvPr/>
            </p:nvSpPr>
            <p:spPr>
              <a:xfrm>
                <a:off x="15343647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12" name="정육면체 2011">
                <a:extLst>
                  <a:ext uri="{FF2B5EF4-FFF2-40B4-BE49-F238E27FC236}">
                    <a16:creationId xmlns:a16="http://schemas.microsoft.com/office/drawing/2014/main" id="{BFB8D4CD-3C2C-4E25-9DD8-791E998F4DBE}"/>
                  </a:ext>
                </a:extLst>
              </p:cNvPr>
              <p:cNvSpPr/>
              <p:nvPr/>
            </p:nvSpPr>
            <p:spPr>
              <a:xfrm>
                <a:off x="15593594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13" name="정육면체 2012">
                <a:extLst>
                  <a:ext uri="{FF2B5EF4-FFF2-40B4-BE49-F238E27FC236}">
                    <a16:creationId xmlns:a16="http://schemas.microsoft.com/office/drawing/2014/main" id="{E7DC0508-7B99-4D32-9655-B246A1F60B24}"/>
                  </a:ext>
                </a:extLst>
              </p:cNvPr>
              <p:cNvSpPr/>
              <p:nvPr/>
            </p:nvSpPr>
            <p:spPr>
              <a:xfrm>
                <a:off x="15845447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14" name="정육면체 2013">
                <a:extLst>
                  <a:ext uri="{FF2B5EF4-FFF2-40B4-BE49-F238E27FC236}">
                    <a16:creationId xmlns:a16="http://schemas.microsoft.com/office/drawing/2014/main" id="{D8EE4383-2009-4FFE-A45F-C9F98CCB587A}"/>
                  </a:ext>
                </a:extLst>
              </p:cNvPr>
              <p:cNvSpPr/>
              <p:nvPr/>
            </p:nvSpPr>
            <p:spPr>
              <a:xfrm>
                <a:off x="16095395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15" name="정육면체 2014">
                <a:extLst>
                  <a:ext uri="{FF2B5EF4-FFF2-40B4-BE49-F238E27FC236}">
                    <a16:creationId xmlns:a16="http://schemas.microsoft.com/office/drawing/2014/main" id="{BBC9FA40-8211-4B1F-B509-00D73A6DC065}"/>
                  </a:ext>
                </a:extLst>
              </p:cNvPr>
              <p:cNvSpPr/>
              <p:nvPr/>
            </p:nvSpPr>
            <p:spPr>
              <a:xfrm>
                <a:off x="16346396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16" name="정육면체 2015">
                <a:extLst>
                  <a:ext uri="{FF2B5EF4-FFF2-40B4-BE49-F238E27FC236}">
                    <a16:creationId xmlns:a16="http://schemas.microsoft.com/office/drawing/2014/main" id="{DCA01AE0-A02B-4E1B-AEAA-C836829A719B}"/>
                  </a:ext>
                </a:extLst>
              </p:cNvPr>
              <p:cNvSpPr/>
              <p:nvPr/>
            </p:nvSpPr>
            <p:spPr>
              <a:xfrm>
                <a:off x="15343647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17" name="정육면체 2016">
                <a:extLst>
                  <a:ext uri="{FF2B5EF4-FFF2-40B4-BE49-F238E27FC236}">
                    <a16:creationId xmlns:a16="http://schemas.microsoft.com/office/drawing/2014/main" id="{7413C010-F971-4C33-836B-9AAC2906A3DF}"/>
                  </a:ext>
                </a:extLst>
              </p:cNvPr>
              <p:cNvSpPr/>
              <p:nvPr/>
            </p:nvSpPr>
            <p:spPr>
              <a:xfrm>
                <a:off x="15593594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18" name="정육면체 2017">
                <a:extLst>
                  <a:ext uri="{FF2B5EF4-FFF2-40B4-BE49-F238E27FC236}">
                    <a16:creationId xmlns:a16="http://schemas.microsoft.com/office/drawing/2014/main" id="{851613BB-C976-4A8F-82CD-FB8AF5060CDA}"/>
                  </a:ext>
                </a:extLst>
              </p:cNvPr>
              <p:cNvSpPr/>
              <p:nvPr/>
            </p:nvSpPr>
            <p:spPr>
              <a:xfrm>
                <a:off x="15845447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19" name="정육면체 2018">
                <a:extLst>
                  <a:ext uri="{FF2B5EF4-FFF2-40B4-BE49-F238E27FC236}">
                    <a16:creationId xmlns:a16="http://schemas.microsoft.com/office/drawing/2014/main" id="{27531EE6-DCFD-408B-B807-F88D3A1ABBF7}"/>
                  </a:ext>
                </a:extLst>
              </p:cNvPr>
              <p:cNvSpPr/>
              <p:nvPr/>
            </p:nvSpPr>
            <p:spPr>
              <a:xfrm>
                <a:off x="16095395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20" name="정육면체 2019">
                <a:extLst>
                  <a:ext uri="{FF2B5EF4-FFF2-40B4-BE49-F238E27FC236}">
                    <a16:creationId xmlns:a16="http://schemas.microsoft.com/office/drawing/2014/main" id="{4305284E-3CCB-4B92-9579-EA35F8C44249}"/>
                  </a:ext>
                </a:extLst>
              </p:cNvPr>
              <p:cNvSpPr/>
              <p:nvPr/>
            </p:nvSpPr>
            <p:spPr>
              <a:xfrm>
                <a:off x="16346396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21" name="정육면체 2020">
                <a:extLst>
                  <a:ext uri="{FF2B5EF4-FFF2-40B4-BE49-F238E27FC236}">
                    <a16:creationId xmlns:a16="http://schemas.microsoft.com/office/drawing/2014/main" id="{AFEE9B87-A535-409C-AE6C-B51566C27F61}"/>
                  </a:ext>
                </a:extLst>
              </p:cNvPr>
              <p:cNvSpPr/>
              <p:nvPr/>
            </p:nvSpPr>
            <p:spPr>
              <a:xfrm>
                <a:off x="15343647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22" name="정육면체 2021">
                <a:extLst>
                  <a:ext uri="{FF2B5EF4-FFF2-40B4-BE49-F238E27FC236}">
                    <a16:creationId xmlns:a16="http://schemas.microsoft.com/office/drawing/2014/main" id="{2EF2C6E9-69D5-42B6-B933-A649B795E9A2}"/>
                  </a:ext>
                </a:extLst>
              </p:cNvPr>
              <p:cNvSpPr/>
              <p:nvPr/>
            </p:nvSpPr>
            <p:spPr>
              <a:xfrm>
                <a:off x="15593594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23" name="정육면체 2022">
                <a:extLst>
                  <a:ext uri="{FF2B5EF4-FFF2-40B4-BE49-F238E27FC236}">
                    <a16:creationId xmlns:a16="http://schemas.microsoft.com/office/drawing/2014/main" id="{5CD5024A-CD93-46E8-BDBC-65EB1281C93F}"/>
                  </a:ext>
                </a:extLst>
              </p:cNvPr>
              <p:cNvSpPr/>
              <p:nvPr/>
            </p:nvSpPr>
            <p:spPr>
              <a:xfrm>
                <a:off x="15843859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24" name="정육면체 2023">
                <a:extLst>
                  <a:ext uri="{FF2B5EF4-FFF2-40B4-BE49-F238E27FC236}">
                    <a16:creationId xmlns:a16="http://schemas.microsoft.com/office/drawing/2014/main" id="{5B82128F-ACA1-4A58-919A-52605D672020}"/>
                  </a:ext>
                </a:extLst>
              </p:cNvPr>
              <p:cNvSpPr/>
              <p:nvPr/>
            </p:nvSpPr>
            <p:spPr>
              <a:xfrm>
                <a:off x="16095395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25" name="정육면체 2024">
                <a:extLst>
                  <a:ext uri="{FF2B5EF4-FFF2-40B4-BE49-F238E27FC236}">
                    <a16:creationId xmlns:a16="http://schemas.microsoft.com/office/drawing/2014/main" id="{6C012319-2CFA-4EF9-B7A7-BBFFD8ABE774}"/>
                  </a:ext>
                </a:extLst>
              </p:cNvPr>
              <p:cNvSpPr/>
              <p:nvPr/>
            </p:nvSpPr>
            <p:spPr>
              <a:xfrm>
                <a:off x="16346396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26" name="정육면체 2025">
                <a:extLst>
                  <a:ext uri="{FF2B5EF4-FFF2-40B4-BE49-F238E27FC236}">
                    <a16:creationId xmlns:a16="http://schemas.microsoft.com/office/drawing/2014/main" id="{9EB1E042-F146-48AF-B9D7-F9269073699A}"/>
                  </a:ext>
                </a:extLst>
              </p:cNvPr>
              <p:cNvSpPr/>
              <p:nvPr/>
            </p:nvSpPr>
            <p:spPr>
              <a:xfrm>
                <a:off x="15261942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27" name="정육면체 2026">
                <a:extLst>
                  <a:ext uri="{FF2B5EF4-FFF2-40B4-BE49-F238E27FC236}">
                    <a16:creationId xmlns:a16="http://schemas.microsoft.com/office/drawing/2014/main" id="{B9F6B7B1-62F3-4B0C-BE42-CF20AFEA4E46}"/>
                  </a:ext>
                </a:extLst>
              </p:cNvPr>
              <p:cNvSpPr/>
              <p:nvPr/>
            </p:nvSpPr>
            <p:spPr>
              <a:xfrm>
                <a:off x="15511889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28" name="정육면체 2027">
                <a:extLst>
                  <a:ext uri="{FF2B5EF4-FFF2-40B4-BE49-F238E27FC236}">
                    <a16:creationId xmlns:a16="http://schemas.microsoft.com/office/drawing/2014/main" id="{2A39E7F3-253E-4FE4-9DC4-9F3F863CC5FB}"/>
                  </a:ext>
                </a:extLst>
              </p:cNvPr>
              <p:cNvSpPr/>
              <p:nvPr/>
            </p:nvSpPr>
            <p:spPr>
              <a:xfrm>
                <a:off x="15763742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29" name="정육면체 2028">
                <a:extLst>
                  <a:ext uri="{FF2B5EF4-FFF2-40B4-BE49-F238E27FC236}">
                    <a16:creationId xmlns:a16="http://schemas.microsoft.com/office/drawing/2014/main" id="{77551100-337F-42A0-BF91-831CB102697F}"/>
                  </a:ext>
                </a:extLst>
              </p:cNvPr>
              <p:cNvSpPr/>
              <p:nvPr/>
            </p:nvSpPr>
            <p:spPr>
              <a:xfrm>
                <a:off x="16013690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30" name="정육면체 2029">
                <a:extLst>
                  <a:ext uri="{FF2B5EF4-FFF2-40B4-BE49-F238E27FC236}">
                    <a16:creationId xmlns:a16="http://schemas.microsoft.com/office/drawing/2014/main" id="{C7E39E9F-ADD8-4A19-8538-4C5F63377DB1}"/>
                  </a:ext>
                </a:extLst>
              </p:cNvPr>
              <p:cNvSpPr/>
              <p:nvPr/>
            </p:nvSpPr>
            <p:spPr>
              <a:xfrm>
                <a:off x="16264691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31" name="정육면체 2030">
                <a:extLst>
                  <a:ext uri="{FF2B5EF4-FFF2-40B4-BE49-F238E27FC236}">
                    <a16:creationId xmlns:a16="http://schemas.microsoft.com/office/drawing/2014/main" id="{D5DC2D18-D75E-487B-B17D-C6FD95695AB8}"/>
                  </a:ext>
                </a:extLst>
              </p:cNvPr>
              <p:cNvSpPr/>
              <p:nvPr/>
            </p:nvSpPr>
            <p:spPr>
              <a:xfrm>
                <a:off x="15261942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32" name="정육면체 2031">
                <a:extLst>
                  <a:ext uri="{FF2B5EF4-FFF2-40B4-BE49-F238E27FC236}">
                    <a16:creationId xmlns:a16="http://schemas.microsoft.com/office/drawing/2014/main" id="{A2B45BF5-8AEC-4DE9-836A-71612203804E}"/>
                  </a:ext>
                </a:extLst>
              </p:cNvPr>
              <p:cNvSpPr/>
              <p:nvPr/>
            </p:nvSpPr>
            <p:spPr>
              <a:xfrm>
                <a:off x="15511889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33" name="정육면체 2032">
                <a:extLst>
                  <a:ext uri="{FF2B5EF4-FFF2-40B4-BE49-F238E27FC236}">
                    <a16:creationId xmlns:a16="http://schemas.microsoft.com/office/drawing/2014/main" id="{2377A908-67D5-464A-9D4C-B6CE0973D5F4}"/>
                  </a:ext>
                </a:extLst>
              </p:cNvPr>
              <p:cNvSpPr/>
              <p:nvPr/>
            </p:nvSpPr>
            <p:spPr>
              <a:xfrm>
                <a:off x="15763742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34" name="정육면체 2033">
                <a:extLst>
                  <a:ext uri="{FF2B5EF4-FFF2-40B4-BE49-F238E27FC236}">
                    <a16:creationId xmlns:a16="http://schemas.microsoft.com/office/drawing/2014/main" id="{37EA7469-61F8-4590-95F5-EEE46DBB8766}"/>
                  </a:ext>
                </a:extLst>
              </p:cNvPr>
              <p:cNvSpPr/>
              <p:nvPr/>
            </p:nvSpPr>
            <p:spPr>
              <a:xfrm>
                <a:off x="16013690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35" name="정육면체 2034">
                <a:extLst>
                  <a:ext uri="{FF2B5EF4-FFF2-40B4-BE49-F238E27FC236}">
                    <a16:creationId xmlns:a16="http://schemas.microsoft.com/office/drawing/2014/main" id="{DF8E990D-AE10-45BF-8B19-0C69082BEB18}"/>
                  </a:ext>
                </a:extLst>
              </p:cNvPr>
              <p:cNvSpPr/>
              <p:nvPr/>
            </p:nvSpPr>
            <p:spPr>
              <a:xfrm>
                <a:off x="16264691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36" name="정육면체 2035">
                <a:extLst>
                  <a:ext uri="{FF2B5EF4-FFF2-40B4-BE49-F238E27FC236}">
                    <a16:creationId xmlns:a16="http://schemas.microsoft.com/office/drawing/2014/main" id="{FEBD9BA8-4B50-48E2-AD31-0294A8372AC0}"/>
                  </a:ext>
                </a:extLst>
              </p:cNvPr>
              <p:cNvSpPr/>
              <p:nvPr/>
            </p:nvSpPr>
            <p:spPr>
              <a:xfrm>
                <a:off x="15261942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37" name="정육면체 2036">
                <a:extLst>
                  <a:ext uri="{FF2B5EF4-FFF2-40B4-BE49-F238E27FC236}">
                    <a16:creationId xmlns:a16="http://schemas.microsoft.com/office/drawing/2014/main" id="{A54DDED9-57AC-4929-92D8-3A50FC899DD4}"/>
                  </a:ext>
                </a:extLst>
              </p:cNvPr>
              <p:cNvSpPr/>
              <p:nvPr/>
            </p:nvSpPr>
            <p:spPr>
              <a:xfrm>
                <a:off x="15511889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38" name="정육면체 2037">
                <a:extLst>
                  <a:ext uri="{FF2B5EF4-FFF2-40B4-BE49-F238E27FC236}">
                    <a16:creationId xmlns:a16="http://schemas.microsoft.com/office/drawing/2014/main" id="{66A89377-8F63-4213-A897-7B5868813942}"/>
                  </a:ext>
                </a:extLst>
              </p:cNvPr>
              <p:cNvSpPr/>
              <p:nvPr/>
            </p:nvSpPr>
            <p:spPr>
              <a:xfrm>
                <a:off x="15763742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39" name="정육면체 2038">
                <a:extLst>
                  <a:ext uri="{FF2B5EF4-FFF2-40B4-BE49-F238E27FC236}">
                    <a16:creationId xmlns:a16="http://schemas.microsoft.com/office/drawing/2014/main" id="{0A2D0432-9548-4CB3-980C-3B6B7EFF7136}"/>
                  </a:ext>
                </a:extLst>
              </p:cNvPr>
              <p:cNvSpPr/>
              <p:nvPr/>
            </p:nvSpPr>
            <p:spPr>
              <a:xfrm>
                <a:off x="16013690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40" name="정육면체 2039">
                <a:extLst>
                  <a:ext uri="{FF2B5EF4-FFF2-40B4-BE49-F238E27FC236}">
                    <a16:creationId xmlns:a16="http://schemas.microsoft.com/office/drawing/2014/main" id="{7884BB18-6ABC-4345-BEA7-C24AF9577BC7}"/>
                  </a:ext>
                </a:extLst>
              </p:cNvPr>
              <p:cNvSpPr/>
              <p:nvPr/>
            </p:nvSpPr>
            <p:spPr>
              <a:xfrm>
                <a:off x="16264691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41" name="정육면체 2040">
                <a:extLst>
                  <a:ext uri="{FF2B5EF4-FFF2-40B4-BE49-F238E27FC236}">
                    <a16:creationId xmlns:a16="http://schemas.microsoft.com/office/drawing/2014/main" id="{69F00605-CF63-42A3-A242-E314AF0A0207}"/>
                  </a:ext>
                </a:extLst>
              </p:cNvPr>
              <p:cNvSpPr/>
              <p:nvPr/>
            </p:nvSpPr>
            <p:spPr>
              <a:xfrm>
                <a:off x="15261942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42" name="정육면체 2041">
                <a:extLst>
                  <a:ext uri="{FF2B5EF4-FFF2-40B4-BE49-F238E27FC236}">
                    <a16:creationId xmlns:a16="http://schemas.microsoft.com/office/drawing/2014/main" id="{F7447884-ECFE-4F78-BA08-439F17666221}"/>
                  </a:ext>
                </a:extLst>
              </p:cNvPr>
              <p:cNvSpPr/>
              <p:nvPr/>
            </p:nvSpPr>
            <p:spPr>
              <a:xfrm>
                <a:off x="15511889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43" name="정육면체 2042">
                <a:extLst>
                  <a:ext uri="{FF2B5EF4-FFF2-40B4-BE49-F238E27FC236}">
                    <a16:creationId xmlns:a16="http://schemas.microsoft.com/office/drawing/2014/main" id="{6AE657DE-8E39-48D2-A590-75DD07F20626}"/>
                  </a:ext>
                </a:extLst>
              </p:cNvPr>
              <p:cNvSpPr/>
              <p:nvPr/>
            </p:nvSpPr>
            <p:spPr>
              <a:xfrm>
                <a:off x="15763742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44" name="정육면체 2043">
                <a:extLst>
                  <a:ext uri="{FF2B5EF4-FFF2-40B4-BE49-F238E27FC236}">
                    <a16:creationId xmlns:a16="http://schemas.microsoft.com/office/drawing/2014/main" id="{A45BC846-4082-448D-A9E3-87B34E81AC07}"/>
                  </a:ext>
                </a:extLst>
              </p:cNvPr>
              <p:cNvSpPr/>
              <p:nvPr/>
            </p:nvSpPr>
            <p:spPr>
              <a:xfrm>
                <a:off x="16013690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45" name="정육면체 2044">
                <a:extLst>
                  <a:ext uri="{FF2B5EF4-FFF2-40B4-BE49-F238E27FC236}">
                    <a16:creationId xmlns:a16="http://schemas.microsoft.com/office/drawing/2014/main" id="{15193384-B312-4DEB-84DF-9CDD4DB1ACE4}"/>
                  </a:ext>
                </a:extLst>
              </p:cNvPr>
              <p:cNvSpPr/>
              <p:nvPr/>
            </p:nvSpPr>
            <p:spPr>
              <a:xfrm>
                <a:off x="16264691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46" name="정육면체 2045">
                <a:extLst>
                  <a:ext uri="{FF2B5EF4-FFF2-40B4-BE49-F238E27FC236}">
                    <a16:creationId xmlns:a16="http://schemas.microsoft.com/office/drawing/2014/main" id="{4E4E588A-B3CB-4F42-A732-3E6A95E4F256}"/>
                  </a:ext>
                </a:extLst>
              </p:cNvPr>
              <p:cNvSpPr/>
              <p:nvPr/>
            </p:nvSpPr>
            <p:spPr>
              <a:xfrm>
                <a:off x="15261942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47" name="정육면체 2046">
                <a:extLst>
                  <a:ext uri="{FF2B5EF4-FFF2-40B4-BE49-F238E27FC236}">
                    <a16:creationId xmlns:a16="http://schemas.microsoft.com/office/drawing/2014/main" id="{5B898DB8-7A02-44FB-B8EC-697D170426F6}"/>
                  </a:ext>
                </a:extLst>
              </p:cNvPr>
              <p:cNvSpPr/>
              <p:nvPr/>
            </p:nvSpPr>
            <p:spPr>
              <a:xfrm>
                <a:off x="15511889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48" name="정육면체 2047">
                <a:extLst>
                  <a:ext uri="{FF2B5EF4-FFF2-40B4-BE49-F238E27FC236}">
                    <a16:creationId xmlns:a16="http://schemas.microsoft.com/office/drawing/2014/main" id="{39405C13-80F1-43B3-8C63-6C773A54E92D}"/>
                  </a:ext>
                </a:extLst>
              </p:cNvPr>
              <p:cNvSpPr/>
              <p:nvPr/>
            </p:nvSpPr>
            <p:spPr>
              <a:xfrm>
                <a:off x="15762154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49" name="정육면체 2048">
                <a:extLst>
                  <a:ext uri="{FF2B5EF4-FFF2-40B4-BE49-F238E27FC236}">
                    <a16:creationId xmlns:a16="http://schemas.microsoft.com/office/drawing/2014/main" id="{E82316FE-B05F-4FB2-8C61-CF6AFAB349A4}"/>
                  </a:ext>
                </a:extLst>
              </p:cNvPr>
              <p:cNvSpPr/>
              <p:nvPr/>
            </p:nvSpPr>
            <p:spPr>
              <a:xfrm>
                <a:off x="16013690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50" name="정육면체 2049">
                <a:extLst>
                  <a:ext uri="{FF2B5EF4-FFF2-40B4-BE49-F238E27FC236}">
                    <a16:creationId xmlns:a16="http://schemas.microsoft.com/office/drawing/2014/main" id="{827C51BB-4781-42CC-8D3C-4BD58E20E11C}"/>
                  </a:ext>
                </a:extLst>
              </p:cNvPr>
              <p:cNvSpPr/>
              <p:nvPr/>
            </p:nvSpPr>
            <p:spPr>
              <a:xfrm>
                <a:off x="16264691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51" name="정육면체 2050">
                <a:extLst>
                  <a:ext uri="{FF2B5EF4-FFF2-40B4-BE49-F238E27FC236}">
                    <a16:creationId xmlns:a16="http://schemas.microsoft.com/office/drawing/2014/main" id="{3B2EC26C-50E7-4C11-B518-A13CC15C4A55}"/>
                  </a:ext>
                </a:extLst>
              </p:cNvPr>
              <p:cNvSpPr/>
              <p:nvPr/>
            </p:nvSpPr>
            <p:spPr>
              <a:xfrm>
                <a:off x="15182279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52" name="정육면체 2051">
                <a:extLst>
                  <a:ext uri="{FF2B5EF4-FFF2-40B4-BE49-F238E27FC236}">
                    <a16:creationId xmlns:a16="http://schemas.microsoft.com/office/drawing/2014/main" id="{60713B98-5F06-44EC-87C5-58D86E8214A1}"/>
                  </a:ext>
                </a:extLst>
              </p:cNvPr>
              <p:cNvSpPr/>
              <p:nvPr/>
            </p:nvSpPr>
            <p:spPr>
              <a:xfrm>
                <a:off x="15432226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53" name="정육면체 2052">
                <a:extLst>
                  <a:ext uri="{FF2B5EF4-FFF2-40B4-BE49-F238E27FC236}">
                    <a16:creationId xmlns:a16="http://schemas.microsoft.com/office/drawing/2014/main" id="{54FEA8B7-9AFA-4231-B0AA-BF32A08F0D58}"/>
                  </a:ext>
                </a:extLst>
              </p:cNvPr>
              <p:cNvSpPr/>
              <p:nvPr/>
            </p:nvSpPr>
            <p:spPr>
              <a:xfrm>
                <a:off x="15684079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54" name="정육면체 2053">
                <a:extLst>
                  <a:ext uri="{FF2B5EF4-FFF2-40B4-BE49-F238E27FC236}">
                    <a16:creationId xmlns:a16="http://schemas.microsoft.com/office/drawing/2014/main" id="{412099C6-3D20-4B22-BFD9-89A96975EF7E}"/>
                  </a:ext>
                </a:extLst>
              </p:cNvPr>
              <p:cNvSpPr/>
              <p:nvPr/>
            </p:nvSpPr>
            <p:spPr>
              <a:xfrm>
                <a:off x="15934027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55" name="정육면체 2054">
                <a:extLst>
                  <a:ext uri="{FF2B5EF4-FFF2-40B4-BE49-F238E27FC236}">
                    <a16:creationId xmlns:a16="http://schemas.microsoft.com/office/drawing/2014/main" id="{576BFB05-169A-4F61-84E0-2D34230253BA}"/>
                  </a:ext>
                </a:extLst>
              </p:cNvPr>
              <p:cNvSpPr/>
              <p:nvPr/>
            </p:nvSpPr>
            <p:spPr>
              <a:xfrm>
                <a:off x="16185028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56" name="정육면체 2055">
                <a:extLst>
                  <a:ext uri="{FF2B5EF4-FFF2-40B4-BE49-F238E27FC236}">
                    <a16:creationId xmlns:a16="http://schemas.microsoft.com/office/drawing/2014/main" id="{968A8E44-C6C5-48A4-BDD5-2B0277877240}"/>
                  </a:ext>
                </a:extLst>
              </p:cNvPr>
              <p:cNvSpPr/>
              <p:nvPr/>
            </p:nvSpPr>
            <p:spPr>
              <a:xfrm>
                <a:off x="15182279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57" name="정육면체 2056">
                <a:extLst>
                  <a:ext uri="{FF2B5EF4-FFF2-40B4-BE49-F238E27FC236}">
                    <a16:creationId xmlns:a16="http://schemas.microsoft.com/office/drawing/2014/main" id="{42149B87-AA71-4F26-AF05-B7CEDA77A6E1}"/>
                  </a:ext>
                </a:extLst>
              </p:cNvPr>
              <p:cNvSpPr/>
              <p:nvPr/>
            </p:nvSpPr>
            <p:spPr>
              <a:xfrm>
                <a:off x="15432226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58" name="정육면체 2057">
                <a:extLst>
                  <a:ext uri="{FF2B5EF4-FFF2-40B4-BE49-F238E27FC236}">
                    <a16:creationId xmlns:a16="http://schemas.microsoft.com/office/drawing/2014/main" id="{75E5D2F8-118D-496C-BB09-251766AA672B}"/>
                  </a:ext>
                </a:extLst>
              </p:cNvPr>
              <p:cNvSpPr/>
              <p:nvPr/>
            </p:nvSpPr>
            <p:spPr>
              <a:xfrm>
                <a:off x="15684079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59" name="정육면체 2058">
                <a:extLst>
                  <a:ext uri="{FF2B5EF4-FFF2-40B4-BE49-F238E27FC236}">
                    <a16:creationId xmlns:a16="http://schemas.microsoft.com/office/drawing/2014/main" id="{0B7550C9-46AB-4540-B2FE-78BBC4485CC9}"/>
                  </a:ext>
                </a:extLst>
              </p:cNvPr>
              <p:cNvSpPr/>
              <p:nvPr/>
            </p:nvSpPr>
            <p:spPr>
              <a:xfrm>
                <a:off x="15934027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60" name="정육면체 2059">
                <a:extLst>
                  <a:ext uri="{FF2B5EF4-FFF2-40B4-BE49-F238E27FC236}">
                    <a16:creationId xmlns:a16="http://schemas.microsoft.com/office/drawing/2014/main" id="{94A052BB-2824-4012-B25A-D678F6966674}"/>
                  </a:ext>
                </a:extLst>
              </p:cNvPr>
              <p:cNvSpPr/>
              <p:nvPr/>
            </p:nvSpPr>
            <p:spPr>
              <a:xfrm>
                <a:off x="16185028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61" name="정육면체 2060">
                <a:extLst>
                  <a:ext uri="{FF2B5EF4-FFF2-40B4-BE49-F238E27FC236}">
                    <a16:creationId xmlns:a16="http://schemas.microsoft.com/office/drawing/2014/main" id="{07617CC1-69A3-4FE0-B0F1-0F9036543A03}"/>
                  </a:ext>
                </a:extLst>
              </p:cNvPr>
              <p:cNvSpPr/>
              <p:nvPr/>
            </p:nvSpPr>
            <p:spPr>
              <a:xfrm>
                <a:off x="15182279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62" name="정육면체 2061">
                <a:extLst>
                  <a:ext uri="{FF2B5EF4-FFF2-40B4-BE49-F238E27FC236}">
                    <a16:creationId xmlns:a16="http://schemas.microsoft.com/office/drawing/2014/main" id="{A180B369-DEBB-4109-A17A-FB5EE6319506}"/>
                  </a:ext>
                </a:extLst>
              </p:cNvPr>
              <p:cNvSpPr/>
              <p:nvPr/>
            </p:nvSpPr>
            <p:spPr>
              <a:xfrm>
                <a:off x="15432226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63" name="정육면체 2062">
                <a:extLst>
                  <a:ext uri="{FF2B5EF4-FFF2-40B4-BE49-F238E27FC236}">
                    <a16:creationId xmlns:a16="http://schemas.microsoft.com/office/drawing/2014/main" id="{8FA4C12E-18FA-4AD4-9A80-FFE57C6A8441}"/>
                  </a:ext>
                </a:extLst>
              </p:cNvPr>
              <p:cNvSpPr/>
              <p:nvPr/>
            </p:nvSpPr>
            <p:spPr>
              <a:xfrm>
                <a:off x="15684079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64" name="정육면체 2063">
                <a:extLst>
                  <a:ext uri="{FF2B5EF4-FFF2-40B4-BE49-F238E27FC236}">
                    <a16:creationId xmlns:a16="http://schemas.microsoft.com/office/drawing/2014/main" id="{744C3FEB-8B34-4DDA-B755-3A5D8A0A21B7}"/>
                  </a:ext>
                </a:extLst>
              </p:cNvPr>
              <p:cNvSpPr/>
              <p:nvPr/>
            </p:nvSpPr>
            <p:spPr>
              <a:xfrm>
                <a:off x="15934027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65" name="정육면체 2064">
                <a:extLst>
                  <a:ext uri="{FF2B5EF4-FFF2-40B4-BE49-F238E27FC236}">
                    <a16:creationId xmlns:a16="http://schemas.microsoft.com/office/drawing/2014/main" id="{C87A9899-80ED-4CEF-86E6-F18D57B2BB27}"/>
                  </a:ext>
                </a:extLst>
              </p:cNvPr>
              <p:cNvSpPr/>
              <p:nvPr/>
            </p:nvSpPr>
            <p:spPr>
              <a:xfrm>
                <a:off x="16185028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66" name="정육면체 2065">
                <a:extLst>
                  <a:ext uri="{FF2B5EF4-FFF2-40B4-BE49-F238E27FC236}">
                    <a16:creationId xmlns:a16="http://schemas.microsoft.com/office/drawing/2014/main" id="{BA6AA877-831C-4076-9683-2F43C136C8AE}"/>
                  </a:ext>
                </a:extLst>
              </p:cNvPr>
              <p:cNvSpPr/>
              <p:nvPr/>
            </p:nvSpPr>
            <p:spPr>
              <a:xfrm>
                <a:off x="15182279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67" name="정육면체 2066">
                <a:extLst>
                  <a:ext uri="{FF2B5EF4-FFF2-40B4-BE49-F238E27FC236}">
                    <a16:creationId xmlns:a16="http://schemas.microsoft.com/office/drawing/2014/main" id="{B1A26426-34A6-4ABD-BE9C-5D6BE0311777}"/>
                  </a:ext>
                </a:extLst>
              </p:cNvPr>
              <p:cNvSpPr/>
              <p:nvPr/>
            </p:nvSpPr>
            <p:spPr>
              <a:xfrm>
                <a:off x="15432226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68" name="정육면체 2067">
                <a:extLst>
                  <a:ext uri="{FF2B5EF4-FFF2-40B4-BE49-F238E27FC236}">
                    <a16:creationId xmlns:a16="http://schemas.microsoft.com/office/drawing/2014/main" id="{5645E70B-8703-406C-8312-EABA05E53AC2}"/>
                  </a:ext>
                </a:extLst>
              </p:cNvPr>
              <p:cNvSpPr/>
              <p:nvPr/>
            </p:nvSpPr>
            <p:spPr>
              <a:xfrm>
                <a:off x="15684079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69" name="정육면체 2068">
                <a:extLst>
                  <a:ext uri="{FF2B5EF4-FFF2-40B4-BE49-F238E27FC236}">
                    <a16:creationId xmlns:a16="http://schemas.microsoft.com/office/drawing/2014/main" id="{9678564C-0AEA-4434-AA6A-BC1B35EBBD55}"/>
                  </a:ext>
                </a:extLst>
              </p:cNvPr>
              <p:cNvSpPr/>
              <p:nvPr/>
            </p:nvSpPr>
            <p:spPr>
              <a:xfrm>
                <a:off x="15934027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70" name="정육면체 2069">
                <a:extLst>
                  <a:ext uri="{FF2B5EF4-FFF2-40B4-BE49-F238E27FC236}">
                    <a16:creationId xmlns:a16="http://schemas.microsoft.com/office/drawing/2014/main" id="{B8D208C2-EBA2-4F1D-B474-0DA0B0A4525C}"/>
                  </a:ext>
                </a:extLst>
              </p:cNvPr>
              <p:cNvSpPr/>
              <p:nvPr/>
            </p:nvSpPr>
            <p:spPr>
              <a:xfrm>
                <a:off x="16185028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71" name="정육면체 2070">
                <a:extLst>
                  <a:ext uri="{FF2B5EF4-FFF2-40B4-BE49-F238E27FC236}">
                    <a16:creationId xmlns:a16="http://schemas.microsoft.com/office/drawing/2014/main" id="{114F99CC-3487-4D4A-9800-5CA0B8EC7B52}"/>
                  </a:ext>
                </a:extLst>
              </p:cNvPr>
              <p:cNvSpPr/>
              <p:nvPr/>
            </p:nvSpPr>
            <p:spPr>
              <a:xfrm>
                <a:off x="15182279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72" name="정육면체 2071">
                <a:extLst>
                  <a:ext uri="{FF2B5EF4-FFF2-40B4-BE49-F238E27FC236}">
                    <a16:creationId xmlns:a16="http://schemas.microsoft.com/office/drawing/2014/main" id="{3C56E09B-FC56-4DBF-BEE4-420A502340B5}"/>
                  </a:ext>
                </a:extLst>
              </p:cNvPr>
              <p:cNvSpPr/>
              <p:nvPr/>
            </p:nvSpPr>
            <p:spPr>
              <a:xfrm>
                <a:off x="15432226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73" name="정육면체 2072">
                <a:extLst>
                  <a:ext uri="{FF2B5EF4-FFF2-40B4-BE49-F238E27FC236}">
                    <a16:creationId xmlns:a16="http://schemas.microsoft.com/office/drawing/2014/main" id="{89EDF119-D07B-466A-BD75-F3A08A6EDF0F}"/>
                  </a:ext>
                </a:extLst>
              </p:cNvPr>
              <p:cNvSpPr/>
              <p:nvPr/>
            </p:nvSpPr>
            <p:spPr>
              <a:xfrm>
                <a:off x="15682491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74" name="정육면체 2073">
                <a:extLst>
                  <a:ext uri="{FF2B5EF4-FFF2-40B4-BE49-F238E27FC236}">
                    <a16:creationId xmlns:a16="http://schemas.microsoft.com/office/drawing/2014/main" id="{78D475DD-D2E0-4FB6-8BAE-BD45A05B76BA}"/>
                  </a:ext>
                </a:extLst>
              </p:cNvPr>
              <p:cNvSpPr/>
              <p:nvPr/>
            </p:nvSpPr>
            <p:spPr>
              <a:xfrm>
                <a:off x="15934027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75" name="정육면체 2074">
                <a:extLst>
                  <a:ext uri="{FF2B5EF4-FFF2-40B4-BE49-F238E27FC236}">
                    <a16:creationId xmlns:a16="http://schemas.microsoft.com/office/drawing/2014/main" id="{19AADCE5-DDF1-4DB9-8EF6-D2BB34895709}"/>
                  </a:ext>
                </a:extLst>
              </p:cNvPr>
              <p:cNvSpPr/>
              <p:nvPr/>
            </p:nvSpPr>
            <p:spPr>
              <a:xfrm>
                <a:off x="16185028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76" name="정육면체 2075">
                <a:extLst>
                  <a:ext uri="{FF2B5EF4-FFF2-40B4-BE49-F238E27FC236}">
                    <a16:creationId xmlns:a16="http://schemas.microsoft.com/office/drawing/2014/main" id="{93CF87EB-E213-4425-B4E2-F349CCB066D2}"/>
                  </a:ext>
                </a:extLst>
              </p:cNvPr>
              <p:cNvSpPr/>
              <p:nvPr/>
            </p:nvSpPr>
            <p:spPr>
              <a:xfrm>
                <a:off x="15101561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77" name="정육면체 2076">
                <a:extLst>
                  <a:ext uri="{FF2B5EF4-FFF2-40B4-BE49-F238E27FC236}">
                    <a16:creationId xmlns:a16="http://schemas.microsoft.com/office/drawing/2014/main" id="{4815FC3C-5B1E-4B00-9160-0EE508C14904}"/>
                  </a:ext>
                </a:extLst>
              </p:cNvPr>
              <p:cNvSpPr/>
              <p:nvPr/>
            </p:nvSpPr>
            <p:spPr>
              <a:xfrm>
                <a:off x="15351508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78" name="정육면체 2077">
                <a:extLst>
                  <a:ext uri="{FF2B5EF4-FFF2-40B4-BE49-F238E27FC236}">
                    <a16:creationId xmlns:a16="http://schemas.microsoft.com/office/drawing/2014/main" id="{A7283B9F-1455-4402-B18A-D01C0D8CDF29}"/>
                  </a:ext>
                </a:extLst>
              </p:cNvPr>
              <p:cNvSpPr/>
              <p:nvPr/>
            </p:nvSpPr>
            <p:spPr>
              <a:xfrm>
                <a:off x="15603361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79" name="정육면체 2078">
                <a:extLst>
                  <a:ext uri="{FF2B5EF4-FFF2-40B4-BE49-F238E27FC236}">
                    <a16:creationId xmlns:a16="http://schemas.microsoft.com/office/drawing/2014/main" id="{A99BCD05-CB5B-4407-A34B-191E61BAB3E5}"/>
                  </a:ext>
                </a:extLst>
              </p:cNvPr>
              <p:cNvSpPr/>
              <p:nvPr/>
            </p:nvSpPr>
            <p:spPr>
              <a:xfrm>
                <a:off x="15853309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80" name="정육면체 2079">
                <a:extLst>
                  <a:ext uri="{FF2B5EF4-FFF2-40B4-BE49-F238E27FC236}">
                    <a16:creationId xmlns:a16="http://schemas.microsoft.com/office/drawing/2014/main" id="{FEBD4349-BA09-40A1-9F15-B6EC394B73C8}"/>
                  </a:ext>
                </a:extLst>
              </p:cNvPr>
              <p:cNvSpPr/>
              <p:nvPr/>
            </p:nvSpPr>
            <p:spPr>
              <a:xfrm>
                <a:off x="16104310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81" name="정육면체 2080">
                <a:extLst>
                  <a:ext uri="{FF2B5EF4-FFF2-40B4-BE49-F238E27FC236}">
                    <a16:creationId xmlns:a16="http://schemas.microsoft.com/office/drawing/2014/main" id="{E843648D-D54E-4638-BBC2-93DE3C2BA350}"/>
                  </a:ext>
                </a:extLst>
              </p:cNvPr>
              <p:cNvSpPr/>
              <p:nvPr/>
            </p:nvSpPr>
            <p:spPr>
              <a:xfrm>
                <a:off x="15101561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82" name="정육면체 2081">
                <a:extLst>
                  <a:ext uri="{FF2B5EF4-FFF2-40B4-BE49-F238E27FC236}">
                    <a16:creationId xmlns:a16="http://schemas.microsoft.com/office/drawing/2014/main" id="{1DD94917-2C30-451C-B674-87F78796CCCA}"/>
                  </a:ext>
                </a:extLst>
              </p:cNvPr>
              <p:cNvSpPr/>
              <p:nvPr/>
            </p:nvSpPr>
            <p:spPr>
              <a:xfrm>
                <a:off x="15351508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83" name="정육면체 2082">
                <a:extLst>
                  <a:ext uri="{FF2B5EF4-FFF2-40B4-BE49-F238E27FC236}">
                    <a16:creationId xmlns:a16="http://schemas.microsoft.com/office/drawing/2014/main" id="{ED72C8E1-7F0B-4F70-BE43-57BE72B115E9}"/>
                  </a:ext>
                </a:extLst>
              </p:cNvPr>
              <p:cNvSpPr/>
              <p:nvPr/>
            </p:nvSpPr>
            <p:spPr>
              <a:xfrm>
                <a:off x="15603361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84" name="정육면체 2083">
                <a:extLst>
                  <a:ext uri="{FF2B5EF4-FFF2-40B4-BE49-F238E27FC236}">
                    <a16:creationId xmlns:a16="http://schemas.microsoft.com/office/drawing/2014/main" id="{8ADE2120-D073-480A-94F0-8850A01BF225}"/>
                  </a:ext>
                </a:extLst>
              </p:cNvPr>
              <p:cNvSpPr/>
              <p:nvPr/>
            </p:nvSpPr>
            <p:spPr>
              <a:xfrm>
                <a:off x="15853309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85" name="정육면체 2084">
                <a:extLst>
                  <a:ext uri="{FF2B5EF4-FFF2-40B4-BE49-F238E27FC236}">
                    <a16:creationId xmlns:a16="http://schemas.microsoft.com/office/drawing/2014/main" id="{C2CE90A8-85AA-4858-A7F2-6CCF5DBC9208}"/>
                  </a:ext>
                </a:extLst>
              </p:cNvPr>
              <p:cNvSpPr/>
              <p:nvPr/>
            </p:nvSpPr>
            <p:spPr>
              <a:xfrm>
                <a:off x="16104310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86" name="정육면체 2085">
                <a:extLst>
                  <a:ext uri="{FF2B5EF4-FFF2-40B4-BE49-F238E27FC236}">
                    <a16:creationId xmlns:a16="http://schemas.microsoft.com/office/drawing/2014/main" id="{76958485-7C83-4465-9917-C7FB067C2ABE}"/>
                  </a:ext>
                </a:extLst>
              </p:cNvPr>
              <p:cNvSpPr/>
              <p:nvPr/>
            </p:nvSpPr>
            <p:spPr>
              <a:xfrm>
                <a:off x="15101561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87" name="정육면체 2086">
                <a:extLst>
                  <a:ext uri="{FF2B5EF4-FFF2-40B4-BE49-F238E27FC236}">
                    <a16:creationId xmlns:a16="http://schemas.microsoft.com/office/drawing/2014/main" id="{198495AC-0EFC-45FC-AD01-578DD9B75E0C}"/>
                  </a:ext>
                </a:extLst>
              </p:cNvPr>
              <p:cNvSpPr/>
              <p:nvPr/>
            </p:nvSpPr>
            <p:spPr>
              <a:xfrm>
                <a:off x="15351508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88" name="정육면체 2087">
                <a:extLst>
                  <a:ext uri="{FF2B5EF4-FFF2-40B4-BE49-F238E27FC236}">
                    <a16:creationId xmlns:a16="http://schemas.microsoft.com/office/drawing/2014/main" id="{5BA27DFA-27D5-4896-AF92-1F3BB17725E5}"/>
                  </a:ext>
                </a:extLst>
              </p:cNvPr>
              <p:cNvSpPr/>
              <p:nvPr/>
            </p:nvSpPr>
            <p:spPr>
              <a:xfrm>
                <a:off x="15603361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89" name="정육면체 2088">
                <a:extLst>
                  <a:ext uri="{FF2B5EF4-FFF2-40B4-BE49-F238E27FC236}">
                    <a16:creationId xmlns:a16="http://schemas.microsoft.com/office/drawing/2014/main" id="{35C7E864-33D6-481A-9E7F-8EFE62510F09}"/>
                  </a:ext>
                </a:extLst>
              </p:cNvPr>
              <p:cNvSpPr/>
              <p:nvPr/>
            </p:nvSpPr>
            <p:spPr>
              <a:xfrm>
                <a:off x="15853309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90" name="정육면체 2089">
                <a:extLst>
                  <a:ext uri="{FF2B5EF4-FFF2-40B4-BE49-F238E27FC236}">
                    <a16:creationId xmlns:a16="http://schemas.microsoft.com/office/drawing/2014/main" id="{9751583A-CC82-43C2-B925-883EF456BD6A}"/>
                  </a:ext>
                </a:extLst>
              </p:cNvPr>
              <p:cNvSpPr/>
              <p:nvPr/>
            </p:nvSpPr>
            <p:spPr>
              <a:xfrm>
                <a:off x="16104310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91" name="정육면체 2090">
                <a:extLst>
                  <a:ext uri="{FF2B5EF4-FFF2-40B4-BE49-F238E27FC236}">
                    <a16:creationId xmlns:a16="http://schemas.microsoft.com/office/drawing/2014/main" id="{D1915582-E299-4898-BAD7-6BF7FEF2A855}"/>
                  </a:ext>
                </a:extLst>
              </p:cNvPr>
              <p:cNvSpPr/>
              <p:nvPr/>
            </p:nvSpPr>
            <p:spPr>
              <a:xfrm>
                <a:off x="15101561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92" name="정육면체 2091">
                <a:extLst>
                  <a:ext uri="{FF2B5EF4-FFF2-40B4-BE49-F238E27FC236}">
                    <a16:creationId xmlns:a16="http://schemas.microsoft.com/office/drawing/2014/main" id="{1E75EB1D-6026-4D6C-BCB7-DCBEA181A16B}"/>
                  </a:ext>
                </a:extLst>
              </p:cNvPr>
              <p:cNvSpPr/>
              <p:nvPr/>
            </p:nvSpPr>
            <p:spPr>
              <a:xfrm>
                <a:off x="15351508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93" name="정육면체 2092">
                <a:extLst>
                  <a:ext uri="{FF2B5EF4-FFF2-40B4-BE49-F238E27FC236}">
                    <a16:creationId xmlns:a16="http://schemas.microsoft.com/office/drawing/2014/main" id="{A3D15E6A-E0D8-4ED3-95DC-FBAF34143F7E}"/>
                  </a:ext>
                </a:extLst>
              </p:cNvPr>
              <p:cNvSpPr/>
              <p:nvPr/>
            </p:nvSpPr>
            <p:spPr>
              <a:xfrm>
                <a:off x="15603361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94" name="정육면체 2093">
                <a:extLst>
                  <a:ext uri="{FF2B5EF4-FFF2-40B4-BE49-F238E27FC236}">
                    <a16:creationId xmlns:a16="http://schemas.microsoft.com/office/drawing/2014/main" id="{5C7EEB06-7BAA-48FA-B52F-70816542351B}"/>
                  </a:ext>
                </a:extLst>
              </p:cNvPr>
              <p:cNvSpPr/>
              <p:nvPr/>
            </p:nvSpPr>
            <p:spPr>
              <a:xfrm>
                <a:off x="15853309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95" name="정육면체 2094">
                <a:extLst>
                  <a:ext uri="{FF2B5EF4-FFF2-40B4-BE49-F238E27FC236}">
                    <a16:creationId xmlns:a16="http://schemas.microsoft.com/office/drawing/2014/main" id="{86CC19A4-46D1-4D8E-B587-661CB7EAFF7D}"/>
                  </a:ext>
                </a:extLst>
              </p:cNvPr>
              <p:cNvSpPr/>
              <p:nvPr/>
            </p:nvSpPr>
            <p:spPr>
              <a:xfrm>
                <a:off x="16104310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96" name="정육면체 2095">
                <a:extLst>
                  <a:ext uri="{FF2B5EF4-FFF2-40B4-BE49-F238E27FC236}">
                    <a16:creationId xmlns:a16="http://schemas.microsoft.com/office/drawing/2014/main" id="{41901B35-77DB-48AF-8997-55E68486A3D9}"/>
                  </a:ext>
                </a:extLst>
              </p:cNvPr>
              <p:cNvSpPr/>
              <p:nvPr/>
            </p:nvSpPr>
            <p:spPr>
              <a:xfrm>
                <a:off x="15101561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97" name="정육면체 2096">
                <a:extLst>
                  <a:ext uri="{FF2B5EF4-FFF2-40B4-BE49-F238E27FC236}">
                    <a16:creationId xmlns:a16="http://schemas.microsoft.com/office/drawing/2014/main" id="{A95EC616-D72B-4A67-8949-7C218A52276A}"/>
                  </a:ext>
                </a:extLst>
              </p:cNvPr>
              <p:cNvSpPr/>
              <p:nvPr/>
            </p:nvSpPr>
            <p:spPr>
              <a:xfrm>
                <a:off x="15351508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98" name="정육면체 2097">
                <a:extLst>
                  <a:ext uri="{FF2B5EF4-FFF2-40B4-BE49-F238E27FC236}">
                    <a16:creationId xmlns:a16="http://schemas.microsoft.com/office/drawing/2014/main" id="{87C80F37-355E-4DC1-81CD-1A3A19F18A53}"/>
                  </a:ext>
                </a:extLst>
              </p:cNvPr>
              <p:cNvSpPr/>
              <p:nvPr/>
            </p:nvSpPr>
            <p:spPr>
              <a:xfrm>
                <a:off x="15601773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099" name="정육면체 2098">
                <a:extLst>
                  <a:ext uri="{FF2B5EF4-FFF2-40B4-BE49-F238E27FC236}">
                    <a16:creationId xmlns:a16="http://schemas.microsoft.com/office/drawing/2014/main" id="{C1530904-DE76-4BBF-8BC2-B5A94E15A31F}"/>
                  </a:ext>
                </a:extLst>
              </p:cNvPr>
              <p:cNvSpPr/>
              <p:nvPr/>
            </p:nvSpPr>
            <p:spPr>
              <a:xfrm>
                <a:off x="15853309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00" name="정육면체 2099">
                <a:extLst>
                  <a:ext uri="{FF2B5EF4-FFF2-40B4-BE49-F238E27FC236}">
                    <a16:creationId xmlns:a16="http://schemas.microsoft.com/office/drawing/2014/main" id="{6229BF66-13BA-4AA5-A664-437D9EFD3586}"/>
                  </a:ext>
                </a:extLst>
              </p:cNvPr>
              <p:cNvSpPr/>
              <p:nvPr/>
            </p:nvSpPr>
            <p:spPr>
              <a:xfrm>
                <a:off x="16104310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01" name="정육면체 2100">
                <a:extLst>
                  <a:ext uri="{FF2B5EF4-FFF2-40B4-BE49-F238E27FC236}">
                    <a16:creationId xmlns:a16="http://schemas.microsoft.com/office/drawing/2014/main" id="{656B7D85-6DFB-480A-9808-F66B453DA467}"/>
                  </a:ext>
                </a:extLst>
              </p:cNvPr>
              <p:cNvSpPr/>
              <p:nvPr/>
            </p:nvSpPr>
            <p:spPr>
              <a:xfrm>
                <a:off x="15023871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02" name="정육면체 2101">
                <a:extLst>
                  <a:ext uri="{FF2B5EF4-FFF2-40B4-BE49-F238E27FC236}">
                    <a16:creationId xmlns:a16="http://schemas.microsoft.com/office/drawing/2014/main" id="{3DC8416C-80C0-43A1-9ACA-3AB6F6A88B24}"/>
                  </a:ext>
                </a:extLst>
              </p:cNvPr>
              <p:cNvSpPr/>
              <p:nvPr/>
            </p:nvSpPr>
            <p:spPr>
              <a:xfrm>
                <a:off x="15273818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03" name="정육면체 2102">
                <a:extLst>
                  <a:ext uri="{FF2B5EF4-FFF2-40B4-BE49-F238E27FC236}">
                    <a16:creationId xmlns:a16="http://schemas.microsoft.com/office/drawing/2014/main" id="{0FC4BDA4-4026-4185-996D-FF488EC08828}"/>
                  </a:ext>
                </a:extLst>
              </p:cNvPr>
              <p:cNvSpPr/>
              <p:nvPr/>
            </p:nvSpPr>
            <p:spPr>
              <a:xfrm>
                <a:off x="15525671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04" name="정육면체 2103">
                <a:extLst>
                  <a:ext uri="{FF2B5EF4-FFF2-40B4-BE49-F238E27FC236}">
                    <a16:creationId xmlns:a16="http://schemas.microsoft.com/office/drawing/2014/main" id="{3463A4E0-3FF4-4290-9FD2-53E9F149F16E}"/>
                  </a:ext>
                </a:extLst>
              </p:cNvPr>
              <p:cNvSpPr/>
              <p:nvPr/>
            </p:nvSpPr>
            <p:spPr>
              <a:xfrm>
                <a:off x="15775619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05" name="정육면체 2104">
                <a:extLst>
                  <a:ext uri="{FF2B5EF4-FFF2-40B4-BE49-F238E27FC236}">
                    <a16:creationId xmlns:a16="http://schemas.microsoft.com/office/drawing/2014/main" id="{1BAFCD08-8E2F-45B3-B83C-CC1AB134E7F5}"/>
                  </a:ext>
                </a:extLst>
              </p:cNvPr>
              <p:cNvSpPr/>
              <p:nvPr/>
            </p:nvSpPr>
            <p:spPr>
              <a:xfrm>
                <a:off x="16026620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06" name="정육면체 2105">
                <a:extLst>
                  <a:ext uri="{FF2B5EF4-FFF2-40B4-BE49-F238E27FC236}">
                    <a16:creationId xmlns:a16="http://schemas.microsoft.com/office/drawing/2014/main" id="{949D5D53-9EAE-4247-9D1D-3BB6209A7A3C}"/>
                  </a:ext>
                </a:extLst>
              </p:cNvPr>
              <p:cNvSpPr/>
              <p:nvPr/>
            </p:nvSpPr>
            <p:spPr>
              <a:xfrm>
                <a:off x="15023871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07" name="정육면체 2106">
                <a:extLst>
                  <a:ext uri="{FF2B5EF4-FFF2-40B4-BE49-F238E27FC236}">
                    <a16:creationId xmlns:a16="http://schemas.microsoft.com/office/drawing/2014/main" id="{13BF8E27-FF6F-419F-9596-51600FFBE504}"/>
                  </a:ext>
                </a:extLst>
              </p:cNvPr>
              <p:cNvSpPr/>
              <p:nvPr/>
            </p:nvSpPr>
            <p:spPr>
              <a:xfrm>
                <a:off x="15273818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08" name="정육면체 2107">
                <a:extLst>
                  <a:ext uri="{FF2B5EF4-FFF2-40B4-BE49-F238E27FC236}">
                    <a16:creationId xmlns:a16="http://schemas.microsoft.com/office/drawing/2014/main" id="{F8B51EB4-A304-49D8-8223-B454B9B6FC10}"/>
                  </a:ext>
                </a:extLst>
              </p:cNvPr>
              <p:cNvSpPr/>
              <p:nvPr/>
            </p:nvSpPr>
            <p:spPr>
              <a:xfrm>
                <a:off x="15525671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09" name="정육면체 2108">
                <a:extLst>
                  <a:ext uri="{FF2B5EF4-FFF2-40B4-BE49-F238E27FC236}">
                    <a16:creationId xmlns:a16="http://schemas.microsoft.com/office/drawing/2014/main" id="{5285FF4F-1189-4D9D-8236-F2ECEA461645}"/>
                  </a:ext>
                </a:extLst>
              </p:cNvPr>
              <p:cNvSpPr/>
              <p:nvPr/>
            </p:nvSpPr>
            <p:spPr>
              <a:xfrm>
                <a:off x="15775619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10" name="정육면체 2109">
                <a:extLst>
                  <a:ext uri="{FF2B5EF4-FFF2-40B4-BE49-F238E27FC236}">
                    <a16:creationId xmlns:a16="http://schemas.microsoft.com/office/drawing/2014/main" id="{91AEABCC-9964-46EA-856B-54D5B90FC1A2}"/>
                  </a:ext>
                </a:extLst>
              </p:cNvPr>
              <p:cNvSpPr/>
              <p:nvPr/>
            </p:nvSpPr>
            <p:spPr>
              <a:xfrm>
                <a:off x="16026620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11" name="정육면체 2110">
                <a:extLst>
                  <a:ext uri="{FF2B5EF4-FFF2-40B4-BE49-F238E27FC236}">
                    <a16:creationId xmlns:a16="http://schemas.microsoft.com/office/drawing/2014/main" id="{70FA5C24-5501-42FE-AE07-F2E5F3F326E2}"/>
                  </a:ext>
                </a:extLst>
              </p:cNvPr>
              <p:cNvSpPr/>
              <p:nvPr/>
            </p:nvSpPr>
            <p:spPr>
              <a:xfrm>
                <a:off x="15023871" y="4846264"/>
                <a:ext cx="330667" cy="326978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12" name="정육면체 2111">
                <a:extLst>
                  <a:ext uri="{FF2B5EF4-FFF2-40B4-BE49-F238E27FC236}">
                    <a16:creationId xmlns:a16="http://schemas.microsoft.com/office/drawing/2014/main" id="{45DACFF0-71AD-4BBE-A4C5-D65BD990233C}"/>
                  </a:ext>
                </a:extLst>
              </p:cNvPr>
              <p:cNvSpPr/>
              <p:nvPr/>
            </p:nvSpPr>
            <p:spPr>
              <a:xfrm>
                <a:off x="15273818" y="484626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13" name="정육면체 2112">
                <a:extLst>
                  <a:ext uri="{FF2B5EF4-FFF2-40B4-BE49-F238E27FC236}">
                    <a16:creationId xmlns:a16="http://schemas.microsoft.com/office/drawing/2014/main" id="{66244318-BFD8-4489-8954-FE52D5C1871F}"/>
                  </a:ext>
                </a:extLst>
              </p:cNvPr>
              <p:cNvSpPr/>
              <p:nvPr/>
            </p:nvSpPr>
            <p:spPr>
              <a:xfrm>
                <a:off x="15525671" y="4846264"/>
                <a:ext cx="330667" cy="326978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14" name="정육면체 2113">
                <a:extLst>
                  <a:ext uri="{FF2B5EF4-FFF2-40B4-BE49-F238E27FC236}">
                    <a16:creationId xmlns:a16="http://schemas.microsoft.com/office/drawing/2014/main" id="{F0A70B46-5A94-4599-956F-5561A97E843D}"/>
                  </a:ext>
                </a:extLst>
              </p:cNvPr>
              <p:cNvSpPr/>
              <p:nvPr/>
            </p:nvSpPr>
            <p:spPr>
              <a:xfrm>
                <a:off x="15775619" y="48462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15" name="정육면체 2114">
                <a:extLst>
                  <a:ext uri="{FF2B5EF4-FFF2-40B4-BE49-F238E27FC236}">
                    <a16:creationId xmlns:a16="http://schemas.microsoft.com/office/drawing/2014/main" id="{2D6C635A-F710-4F13-A7FA-22F494DB2C91}"/>
                  </a:ext>
                </a:extLst>
              </p:cNvPr>
              <p:cNvSpPr/>
              <p:nvPr/>
            </p:nvSpPr>
            <p:spPr>
              <a:xfrm>
                <a:off x="16026620" y="48462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16" name="정육면체 2115">
                <a:extLst>
                  <a:ext uri="{FF2B5EF4-FFF2-40B4-BE49-F238E27FC236}">
                    <a16:creationId xmlns:a16="http://schemas.microsoft.com/office/drawing/2014/main" id="{0000D3AA-9636-47C3-B936-0C3D75911CD1}"/>
                  </a:ext>
                </a:extLst>
              </p:cNvPr>
              <p:cNvSpPr/>
              <p:nvPr/>
            </p:nvSpPr>
            <p:spPr>
              <a:xfrm>
                <a:off x="15023871" y="460162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17" name="정육면체 2116">
                <a:extLst>
                  <a:ext uri="{FF2B5EF4-FFF2-40B4-BE49-F238E27FC236}">
                    <a16:creationId xmlns:a16="http://schemas.microsoft.com/office/drawing/2014/main" id="{703BE245-1F9C-43E4-B342-CDC8D1489993}"/>
                  </a:ext>
                </a:extLst>
              </p:cNvPr>
              <p:cNvSpPr/>
              <p:nvPr/>
            </p:nvSpPr>
            <p:spPr>
              <a:xfrm>
                <a:off x="15273818" y="460162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18" name="정육면체 2117">
                <a:extLst>
                  <a:ext uri="{FF2B5EF4-FFF2-40B4-BE49-F238E27FC236}">
                    <a16:creationId xmlns:a16="http://schemas.microsoft.com/office/drawing/2014/main" id="{652B179C-221E-48CD-A2ED-F3BC5E5998FE}"/>
                  </a:ext>
                </a:extLst>
              </p:cNvPr>
              <p:cNvSpPr/>
              <p:nvPr/>
            </p:nvSpPr>
            <p:spPr>
              <a:xfrm>
                <a:off x="15525671" y="4601625"/>
                <a:ext cx="330667" cy="326978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19" name="정육면체 2118">
                <a:extLst>
                  <a:ext uri="{FF2B5EF4-FFF2-40B4-BE49-F238E27FC236}">
                    <a16:creationId xmlns:a16="http://schemas.microsoft.com/office/drawing/2014/main" id="{04BC2F70-5204-4D8C-AAE2-98C06FB75CEB}"/>
                  </a:ext>
                </a:extLst>
              </p:cNvPr>
              <p:cNvSpPr/>
              <p:nvPr/>
            </p:nvSpPr>
            <p:spPr>
              <a:xfrm>
                <a:off x="15775619" y="46016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20" name="정육면체 2119">
                <a:extLst>
                  <a:ext uri="{FF2B5EF4-FFF2-40B4-BE49-F238E27FC236}">
                    <a16:creationId xmlns:a16="http://schemas.microsoft.com/office/drawing/2014/main" id="{B9C481D8-7257-4AD4-ACB0-073813685CB4}"/>
                  </a:ext>
                </a:extLst>
              </p:cNvPr>
              <p:cNvSpPr/>
              <p:nvPr/>
            </p:nvSpPr>
            <p:spPr>
              <a:xfrm>
                <a:off x="16026620" y="46016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21" name="정육면체 2120">
                <a:extLst>
                  <a:ext uri="{FF2B5EF4-FFF2-40B4-BE49-F238E27FC236}">
                    <a16:creationId xmlns:a16="http://schemas.microsoft.com/office/drawing/2014/main" id="{506F40C1-622F-41AA-83D1-5B3F09088A40}"/>
                  </a:ext>
                </a:extLst>
              </p:cNvPr>
              <p:cNvSpPr/>
              <p:nvPr/>
            </p:nvSpPr>
            <p:spPr>
              <a:xfrm>
                <a:off x="15023871" y="4358477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22" name="정육면체 2121">
                <a:extLst>
                  <a:ext uri="{FF2B5EF4-FFF2-40B4-BE49-F238E27FC236}">
                    <a16:creationId xmlns:a16="http://schemas.microsoft.com/office/drawing/2014/main" id="{F8C76013-7A5F-43FA-8BDA-A418B9C15E76}"/>
                  </a:ext>
                </a:extLst>
              </p:cNvPr>
              <p:cNvSpPr/>
              <p:nvPr/>
            </p:nvSpPr>
            <p:spPr>
              <a:xfrm>
                <a:off x="15273817" y="4358477"/>
                <a:ext cx="330667" cy="326978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23" name="정육면체 2122">
                <a:extLst>
                  <a:ext uri="{FF2B5EF4-FFF2-40B4-BE49-F238E27FC236}">
                    <a16:creationId xmlns:a16="http://schemas.microsoft.com/office/drawing/2014/main" id="{88BEA6A1-8EC3-4BE6-8441-0C26AC65064A}"/>
                  </a:ext>
                </a:extLst>
              </p:cNvPr>
              <p:cNvSpPr/>
              <p:nvPr/>
            </p:nvSpPr>
            <p:spPr>
              <a:xfrm>
                <a:off x="15524084" y="4358477"/>
                <a:ext cx="330667" cy="326978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24" name="정육면체 2123">
                <a:extLst>
                  <a:ext uri="{FF2B5EF4-FFF2-40B4-BE49-F238E27FC236}">
                    <a16:creationId xmlns:a16="http://schemas.microsoft.com/office/drawing/2014/main" id="{8D748D6B-C185-4059-BE73-77B369E93A79}"/>
                  </a:ext>
                </a:extLst>
              </p:cNvPr>
              <p:cNvSpPr/>
              <p:nvPr/>
            </p:nvSpPr>
            <p:spPr>
              <a:xfrm>
                <a:off x="15775619" y="435847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25" name="정육면체 2124">
                <a:extLst>
                  <a:ext uri="{FF2B5EF4-FFF2-40B4-BE49-F238E27FC236}">
                    <a16:creationId xmlns:a16="http://schemas.microsoft.com/office/drawing/2014/main" id="{15D90D4D-08B7-4F7B-98B8-3C6AD943881C}"/>
                  </a:ext>
                </a:extLst>
              </p:cNvPr>
              <p:cNvSpPr/>
              <p:nvPr/>
            </p:nvSpPr>
            <p:spPr>
              <a:xfrm>
                <a:off x="16026620" y="435847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26" name="그룹 2125">
              <a:extLst>
                <a:ext uri="{FF2B5EF4-FFF2-40B4-BE49-F238E27FC236}">
                  <a16:creationId xmlns:a16="http://schemas.microsoft.com/office/drawing/2014/main" id="{5B6CE1D8-FE20-4698-A668-83831224986A}"/>
                </a:ext>
              </a:extLst>
            </p:cNvPr>
            <p:cNvGrpSpPr/>
            <p:nvPr/>
          </p:nvGrpSpPr>
          <p:grpSpPr>
            <a:xfrm>
              <a:off x="5820383" y="4988631"/>
              <a:ext cx="1333951" cy="1310400"/>
              <a:chOff x="15023871" y="3475048"/>
              <a:chExt cx="2223353" cy="2184100"/>
            </a:xfrm>
          </p:grpSpPr>
          <p:sp>
            <p:nvSpPr>
              <p:cNvPr id="2127" name="정육면체 2126">
                <a:extLst>
                  <a:ext uri="{FF2B5EF4-FFF2-40B4-BE49-F238E27FC236}">
                    <a16:creationId xmlns:a16="http://schemas.microsoft.com/office/drawing/2014/main" id="{D7BEF639-226F-46E4-90FC-7FD8417F633B}"/>
                  </a:ext>
                </a:extLst>
              </p:cNvPr>
              <p:cNvSpPr/>
              <p:nvPr/>
            </p:nvSpPr>
            <p:spPr>
              <a:xfrm>
                <a:off x="15915397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28" name="정육면체 2127">
                <a:extLst>
                  <a:ext uri="{FF2B5EF4-FFF2-40B4-BE49-F238E27FC236}">
                    <a16:creationId xmlns:a16="http://schemas.microsoft.com/office/drawing/2014/main" id="{397394E5-871B-4999-BEE0-DCE3F08E9AD9}"/>
                  </a:ext>
                </a:extLst>
              </p:cNvPr>
              <p:cNvSpPr/>
              <p:nvPr/>
            </p:nvSpPr>
            <p:spPr>
              <a:xfrm>
                <a:off x="16165344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29" name="정육면체 2128">
                <a:extLst>
                  <a:ext uri="{FF2B5EF4-FFF2-40B4-BE49-F238E27FC236}">
                    <a16:creationId xmlns:a16="http://schemas.microsoft.com/office/drawing/2014/main" id="{AFC2A10E-041D-4EFB-A71A-7EBA0789CAFE}"/>
                  </a:ext>
                </a:extLst>
              </p:cNvPr>
              <p:cNvSpPr/>
              <p:nvPr/>
            </p:nvSpPr>
            <p:spPr>
              <a:xfrm>
                <a:off x="16417197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30" name="정육면체 2129">
                <a:extLst>
                  <a:ext uri="{FF2B5EF4-FFF2-40B4-BE49-F238E27FC236}">
                    <a16:creationId xmlns:a16="http://schemas.microsoft.com/office/drawing/2014/main" id="{F6B9D062-6E5D-4EB8-BAC0-4D7DED38ABC2}"/>
                  </a:ext>
                </a:extLst>
              </p:cNvPr>
              <p:cNvSpPr/>
              <p:nvPr/>
            </p:nvSpPr>
            <p:spPr>
              <a:xfrm>
                <a:off x="16667145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31" name="정육면체 2130">
                <a:extLst>
                  <a:ext uri="{FF2B5EF4-FFF2-40B4-BE49-F238E27FC236}">
                    <a16:creationId xmlns:a16="http://schemas.microsoft.com/office/drawing/2014/main" id="{5F6BC7C9-AF8B-4723-B751-E389C64CD550}"/>
                  </a:ext>
                </a:extLst>
              </p:cNvPr>
              <p:cNvSpPr/>
              <p:nvPr/>
            </p:nvSpPr>
            <p:spPr>
              <a:xfrm>
                <a:off x="16916558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32" name="정육면체 2131">
                <a:extLst>
                  <a:ext uri="{FF2B5EF4-FFF2-40B4-BE49-F238E27FC236}">
                    <a16:creationId xmlns:a16="http://schemas.microsoft.com/office/drawing/2014/main" id="{B5A498C0-6327-41DB-8695-3841E288B61D}"/>
                  </a:ext>
                </a:extLst>
              </p:cNvPr>
              <p:cNvSpPr/>
              <p:nvPr/>
            </p:nvSpPr>
            <p:spPr>
              <a:xfrm>
                <a:off x="15915397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33" name="정육면체 2132">
                <a:extLst>
                  <a:ext uri="{FF2B5EF4-FFF2-40B4-BE49-F238E27FC236}">
                    <a16:creationId xmlns:a16="http://schemas.microsoft.com/office/drawing/2014/main" id="{838D9329-AB03-4613-ABD3-9560B85BF3DA}"/>
                  </a:ext>
                </a:extLst>
              </p:cNvPr>
              <p:cNvSpPr/>
              <p:nvPr/>
            </p:nvSpPr>
            <p:spPr>
              <a:xfrm>
                <a:off x="16165344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34" name="정육면체 2133">
                <a:extLst>
                  <a:ext uri="{FF2B5EF4-FFF2-40B4-BE49-F238E27FC236}">
                    <a16:creationId xmlns:a16="http://schemas.microsoft.com/office/drawing/2014/main" id="{33FC068E-7EA7-4EFF-81E5-5F82A25BE3DD}"/>
                  </a:ext>
                </a:extLst>
              </p:cNvPr>
              <p:cNvSpPr/>
              <p:nvPr/>
            </p:nvSpPr>
            <p:spPr>
              <a:xfrm>
                <a:off x="16417197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35" name="정육면체 2134">
                <a:extLst>
                  <a:ext uri="{FF2B5EF4-FFF2-40B4-BE49-F238E27FC236}">
                    <a16:creationId xmlns:a16="http://schemas.microsoft.com/office/drawing/2014/main" id="{320ECD7F-C440-45C0-A38F-FDC0EC23FC91}"/>
                  </a:ext>
                </a:extLst>
              </p:cNvPr>
              <p:cNvSpPr/>
              <p:nvPr/>
            </p:nvSpPr>
            <p:spPr>
              <a:xfrm>
                <a:off x="16667145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36" name="정육면체 2135">
                <a:extLst>
                  <a:ext uri="{FF2B5EF4-FFF2-40B4-BE49-F238E27FC236}">
                    <a16:creationId xmlns:a16="http://schemas.microsoft.com/office/drawing/2014/main" id="{221C76FD-C94F-45B6-A32E-11D8BE6E1302}"/>
                  </a:ext>
                </a:extLst>
              </p:cNvPr>
              <p:cNvSpPr/>
              <p:nvPr/>
            </p:nvSpPr>
            <p:spPr>
              <a:xfrm>
                <a:off x="16916558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37" name="정육면체 2136">
                <a:extLst>
                  <a:ext uri="{FF2B5EF4-FFF2-40B4-BE49-F238E27FC236}">
                    <a16:creationId xmlns:a16="http://schemas.microsoft.com/office/drawing/2014/main" id="{D452CF46-26A4-466B-9CD6-5CA1E0283798}"/>
                  </a:ext>
                </a:extLst>
              </p:cNvPr>
              <p:cNvSpPr/>
              <p:nvPr/>
            </p:nvSpPr>
            <p:spPr>
              <a:xfrm>
                <a:off x="15915397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38" name="정육면체 2137">
                <a:extLst>
                  <a:ext uri="{FF2B5EF4-FFF2-40B4-BE49-F238E27FC236}">
                    <a16:creationId xmlns:a16="http://schemas.microsoft.com/office/drawing/2014/main" id="{ECFD51EB-928F-4FA7-BE49-5466048B3BCA}"/>
                  </a:ext>
                </a:extLst>
              </p:cNvPr>
              <p:cNvSpPr/>
              <p:nvPr/>
            </p:nvSpPr>
            <p:spPr>
              <a:xfrm>
                <a:off x="16165344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39" name="정육면체 2138">
                <a:extLst>
                  <a:ext uri="{FF2B5EF4-FFF2-40B4-BE49-F238E27FC236}">
                    <a16:creationId xmlns:a16="http://schemas.microsoft.com/office/drawing/2014/main" id="{68EE3F25-D6D4-432D-9B67-20E44BC14E89}"/>
                  </a:ext>
                </a:extLst>
              </p:cNvPr>
              <p:cNvSpPr/>
              <p:nvPr/>
            </p:nvSpPr>
            <p:spPr>
              <a:xfrm>
                <a:off x="16417197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40" name="정육면체 2139">
                <a:extLst>
                  <a:ext uri="{FF2B5EF4-FFF2-40B4-BE49-F238E27FC236}">
                    <a16:creationId xmlns:a16="http://schemas.microsoft.com/office/drawing/2014/main" id="{414854AB-DBB5-4F9A-ADA0-AED5713F0764}"/>
                  </a:ext>
                </a:extLst>
              </p:cNvPr>
              <p:cNvSpPr/>
              <p:nvPr/>
            </p:nvSpPr>
            <p:spPr>
              <a:xfrm>
                <a:off x="16667145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41" name="정육면체 2140">
                <a:extLst>
                  <a:ext uri="{FF2B5EF4-FFF2-40B4-BE49-F238E27FC236}">
                    <a16:creationId xmlns:a16="http://schemas.microsoft.com/office/drawing/2014/main" id="{565855C1-DB67-4ED6-9CCE-2D04E6CD51FA}"/>
                  </a:ext>
                </a:extLst>
              </p:cNvPr>
              <p:cNvSpPr/>
              <p:nvPr/>
            </p:nvSpPr>
            <p:spPr>
              <a:xfrm>
                <a:off x="16916558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42" name="정육면체 2141">
                <a:extLst>
                  <a:ext uri="{FF2B5EF4-FFF2-40B4-BE49-F238E27FC236}">
                    <a16:creationId xmlns:a16="http://schemas.microsoft.com/office/drawing/2014/main" id="{7A7E7C42-A409-4DD1-8923-4FC3DBEA8B03}"/>
                  </a:ext>
                </a:extLst>
              </p:cNvPr>
              <p:cNvSpPr/>
              <p:nvPr/>
            </p:nvSpPr>
            <p:spPr>
              <a:xfrm>
                <a:off x="15915397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43" name="정육면체 2142">
                <a:extLst>
                  <a:ext uri="{FF2B5EF4-FFF2-40B4-BE49-F238E27FC236}">
                    <a16:creationId xmlns:a16="http://schemas.microsoft.com/office/drawing/2014/main" id="{F5AEE247-A96C-4C8D-97F0-40AC87A78395}"/>
                  </a:ext>
                </a:extLst>
              </p:cNvPr>
              <p:cNvSpPr/>
              <p:nvPr/>
            </p:nvSpPr>
            <p:spPr>
              <a:xfrm>
                <a:off x="16165344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44" name="정육면체 2143">
                <a:extLst>
                  <a:ext uri="{FF2B5EF4-FFF2-40B4-BE49-F238E27FC236}">
                    <a16:creationId xmlns:a16="http://schemas.microsoft.com/office/drawing/2014/main" id="{0A2C819D-37A0-4888-9975-D5E538B03624}"/>
                  </a:ext>
                </a:extLst>
              </p:cNvPr>
              <p:cNvSpPr/>
              <p:nvPr/>
            </p:nvSpPr>
            <p:spPr>
              <a:xfrm>
                <a:off x="16417197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45" name="정육면체 2144">
                <a:extLst>
                  <a:ext uri="{FF2B5EF4-FFF2-40B4-BE49-F238E27FC236}">
                    <a16:creationId xmlns:a16="http://schemas.microsoft.com/office/drawing/2014/main" id="{76BECD99-77A5-412F-8C0D-43BBDF18B49C}"/>
                  </a:ext>
                </a:extLst>
              </p:cNvPr>
              <p:cNvSpPr/>
              <p:nvPr/>
            </p:nvSpPr>
            <p:spPr>
              <a:xfrm>
                <a:off x="16667145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46" name="정육면체 2145">
                <a:extLst>
                  <a:ext uri="{FF2B5EF4-FFF2-40B4-BE49-F238E27FC236}">
                    <a16:creationId xmlns:a16="http://schemas.microsoft.com/office/drawing/2014/main" id="{46EC543D-EC3A-4F75-BCC7-C2ED1F00E75E}"/>
                  </a:ext>
                </a:extLst>
              </p:cNvPr>
              <p:cNvSpPr/>
              <p:nvPr/>
            </p:nvSpPr>
            <p:spPr>
              <a:xfrm>
                <a:off x="16916558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47" name="정육면체 2146">
                <a:extLst>
                  <a:ext uri="{FF2B5EF4-FFF2-40B4-BE49-F238E27FC236}">
                    <a16:creationId xmlns:a16="http://schemas.microsoft.com/office/drawing/2014/main" id="{FB67DD54-93D2-4603-8924-F79D645BF3F8}"/>
                  </a:ext>
                </a:extLst>
              </p:cNvPr>
              <p:cNvSpPr/>
              <p:nvPr/>
            </p:nvSpPr>
            <p:spPr>
              <a:xfrm>
                <a:off x="15915397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48" name="정육면체 2147">
                <a:extLst>
                  <a:ext uri="{FF2B5EF4-FFF2-40B4-BE49-F238E27FC236}">
                    <a16:creationId xmlns:a16="http://schemas.microsoft.com/office/drawing/2014/main" id="{88CB74FC-C310-4C1C-9A70-4195418BA67B}"/>
                  </a:ext>
                </a:extLst>
              </p:cNvPr>
              <p:cNvSpPr/>
              <p:nvPr/>
            </p:nvSpPr>
            <p:spPr>
              <a:xfrm>
                <a:off x="16165344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49" name="정육면체 2148">
                <a:extLst>
                  <a:ext uri="{FF2B5EF4-FFF2-40B4-BE49-F238E27FC236}">
                    <a16:creationId xmlns:a16="http://schemas.microsoft.com/office/drawing/2014/main" id="{563E5B44-7F81-42A2-AF3C-8EB393DF9D50}"/>
                  </a:ext>
                </a:extLst>
              </p:cNvPr>
              <p:cNvSpPr/>
              <p:nvPr/>
            </p:nvSpPr>
            <p:spPr>
              <a:xfrm>
                <a:off x="16415609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50" name="정육면체 2149">
                <a:extLst>
                  <a:ext uri="{FF2B5EF4-FFF2-40B4-BE49-F238E27FC236}">
                    <a16:creationId xmlns:a16="http://schemas.microsoft.com/office/drawing/2014/main" id="{CF4B5C45-8D82-478B-84E5-AEFA5F152615}"/>
                  </a:ext>
                </a:extLst>
              </p:cNvPr>
              <p:cNvSpPr/>
              <p:nvPr/>
            </p:nvSpPr>
            <p:spPr>
              <a:xfrm>
                <a:off x="16667145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51" name="정육면체 2150">
                <a:extLst>
                  <a:ext uri="{FF2B5EF4-FFF2-40B4-BE49-F238E27FC236}">
                    <a16:creationId xmlns:a16="http://schemas.microsoft.com/office/drawing/2014/main" id="{FF15739E-B296-4835-88E7-3972C6D6DD06}"/>
                  </a:ext>
                </a:extLst>
              </p:cNvPr>
              <p:cNvSpPr/>
              <p:nvPr/>
            </p:nvSpPr>
            <p:spPr>
              <a:xfrm>
                <a:off x="16916558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52" name="정육면체 2151">
                <a:extLst>
                  <a:ext uri="{FF2B5EF4-FFF2-40B4-BE49-F238E27FC236}">
                    <a16:creationId xmlns:a16="http://schemas.microsoft.com/office/drawing/2014/main" id="{AD3C7CC5-C281-4A03-91C9-56D997D8583D}"/>
                  </a:ext>
                </a:extLst>
              </p:cNvPr>
              <p:cNvSpPr/>
              <p:nvPr/>
            </p:nvSpPr>
            <p:spPr>
              <a:xfrm>
                <a:off x="15832905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53" name="정육면체 2152">
                <a:extLst>
                  <a:ext uri="{FF2B5EF4-FFF2-40B4-BE49-F238E27FC236}">
                    <a16:creationId xmlns:a16="http://schemas.microsoft.com/office/drawing/2014/main" id="{73EE6909-A89E-4CA7-8064-AFE2D7AA4E11}"/>
                  </a:ext>
                </a:extLst>
              </p:cNvPr>
              <p:cNvSpPr/>
              <p:nvPr/>
            </p:nvSpPr>
            <p:spPr>
              <a:xfrm>
                <a:off x="16082852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54" name="정육면체 2153">
                <a:extLst>
                  <a:ext uri="{FF2B5EF4-FFF2-40B4-BE49-F238E27FC236}">
                    <a16:creationId xmlns:a16="http://schemas.microsoft.com/office/drawing/2014/main" id="{EEC5E6F3-D6AA-4F78-8B8D-915E580495C5}"/>
                  </a:ext>
                </a:extLst>
              </p:cNvPr>
              <p:cNvSpPr/>
              <p:nvPr/>
            </p:nvSpPr>
            <p:spPr>
              <a:xfrm>
                <a:off x="16334705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55" name="정육면체 2154">
                <a:extLst>
                  <a:ext uri="{FF2B5EF4-FFF2-40B4-BE49-F238E27FC236}">
                    <a16:creationId xmlns:a16="http://schemas.microsoft.com/office/drawing/2014/main" id="{068BAA3D-8A21-4921-9E48-F2DB281736C7}"/>
                  </a:ext>
                </a:extLst>
              </p:cNvPr>
              <p:cNvSpPr/>
              <p:nvPr/>
            </p:nvSpPr>
            <p:spPr>
              <a:xfrm>
                <a:off x="16584653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56" name="정육면체 2155">
                <a:extLst>
                  <a:ext uri="{FF2B5EF4-FFF2-40B4-BE49-F238E27FC236}">
                    <a16:creationId xmlns:a16="http://schemas.microsoft.com/office/drawing/2014/main" id="{33C6F623-727F-4288-B7F1-6451C40F36C7}"/>
                  </a:ext>
                </a:extLst>
              </p:cNvPr>
              <p:cNvSpPr/>
              <p:nvPr/>
            </p:nvSpPr>
            <p:spPr>
              <a:xfrm>
                <a:off x="16834066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57" name="정육면체 2156">
                <a:extLst>
                  <a:ext uri="{FF2B5EF4-FFF2-40B4-BE49-F238E27FC236}">
                    <a16:creationId xmlns:a16="http://schemas.microsoft.com/office/drawing/2014/main" id="{2A5C3A56-5783-4EA6-9776-26A8B0E23931}"/>
                  </a:ext>
                </a:extLst>
              </p:cNvPr>
              <p:cNvSpPr/>
              <p:nvPr/>
            </p:nvSpPr>
            <p:spPr>
              <a:xfrm>
                <a:off x="15832905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58" name="정육면체 2157">
                <a:extLst>
                  <a:ext uri="{FF2B5EF4-FFF2-40B4-BE49-F238E27FC236}">
                    <a16:creationId xmlns:a16="http://schemas.microsoft.com/office/drawing/2014/main" id="{180C4F7F-73E5-424B-84BE-D35999D3F9C1}"/>
                  </a:ext>
                </a:extLst>
              </p:cNvPr>
              <p:cNvSpPr/>
              <p:nvPr/>
            </p:nvSpPr>
            <p:spPr>
              <a:xfrm>
                <a:off x="16082852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59" name="정육면체 2158">
                <a:extLst>
                  <a:ext uri="{FF2B5EF4-FFF2-40B4-BE49-F238E27FC236}">
                    <a16:creationId xmlns:a16="http://schemas.microsoft.com/office/drawing/2014/main" id="{14203F76-8B9D-4B77-A50A-8CEEE4707162}"/>
                  </a:ext>
                </a:extLst>
              </p:cNvPr>
              <p:cNvSpPr/>
              <p:nvPr/>
            </p:nvSpPr>
            <p:spPr>
              <a:xfrm>
                <a:off x="16334705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60" name="정육면체 2159">
                <a:extLst>
                  <a:ext uri="{FF2B5EF4-FFF2-40B4-BE49-F238E27FC236}">
                    <a16:creationId xmlns:a16="http://schemas.microsoft.com/office/drawing/2014/main" id="{C2A9B011-0B34-44F7-8AFE-FC52754A8E35}"/>
                  </a:ext>
                </a:extLst>
              </p:cNvPr>
              <p:cNvSpPr/>
              <p:nvPr/>
            </p:nvSpPr>
            <p:spPr>
              <a:xfrm>
                <a:off x="16584653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61" name="정육면체 2160">
                <a:extLst>
                  <a:ext uri="{FF2B5EF4-FFF2-40B4-BE49-F238E27FC236}">
                    <a16:creationId xmlns:a16="http://schemas.microsoft.com/office/drawing/2014/main" id="{B97B3335-AFCE-4A69-829A-C7AE4D3A5876}"/>
                  </a:ext>
                </a:extLst>
              </p:cNvPr>
              <p:cNvSpPr/>
              <p:nvPr/>
            </p:nvSpPr>
            <p:spPr>
              <a:xfrm>
                <a:off x="16834066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62" name="정육면체 2161">
                <a:extLst>
                  <a:ext uri="{FF2B5EF4-FFF2-40B4-BE49-F238E27FC236}">
                    <a16:creationId xmlns:a16="http://schemas.microsoft.com/office/drawing/2014/main" id="{A30E8F21-146B-4AD6-BC8F-59F744A2F711}"/>
                  </a:ext>
                </a:extLst>
              </p:cNvPr>
              <p:cNvSpPr/>
              <p:nvPr/>
            </p:nvSpPr>
            <p:spPr>
              <a:xfrm>
                <a:off x="15832905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63" name="정육면체 2162">
                <a:extLst>
                  <a:ext uri="{FF2B5EF4-FFF2-40B4-BE49-F238E27FC236}">
                    <a16:creationId xmlns:a16="http://schemas.microsoft.com/office/drawing/2014/main" id="{17C72118-CD13-4F1E-B2D7-C5B4896FDAA2}"/>
                  </a:ext>
                </a:extLst>
              </p:cNvPr>
              <p:cNvSpPr/>
              <p:nvPr/>
            </p:nvSpPr>
            <p:spPr>
              <a:xfrm>
                <a:off x="16082852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64" name="정육면체 2163">
                <a:extLst>
                  <a:ext uri="{FF2B5EF4-FFF2-40B4-BE49-F238E27FC236}">
                    <a16:creationId xmlns:a16="http://schemas.microsoft.com/office/drawing/2014/main" id="{F747917B-882B-407D-8BA8-18D0F59887A5}"/>
                  </a:ext>
                </a:extLst>
              </p:cNvPr>
              <p:cNvSpPr/>
              <p:nvPr/>
            </p:nvSpPr>
            <p:spPr>
              <a:xfrm>
                <a:off x="16334705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65" name="정육면체 2164">
                <a:extLst>
                  <a:ext uri="{FF2B5EF4-FFF2-40B4-BE49-F238E27FC236}">
                    <a16:creationId xmlns:a16="http://schemas.microsoft.com/office/drawing/2014/main" id="{3C10858E-9BB9-46FD-AC02-05C40B1A6CD9}"/>
                  </a:ext>
                </a:extLst>
              </p:cNvPr>
              <p:cNvSpPr/>
              <p:nvPr/>
            </p:nvSpPr>
            <p:spPr>
              <a:xfrm>
                <a:off x="16584653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66" name="정육면체 2165">
                <a:extLst>
                  <a:ext uri="{FF2B5EF4-FFF2-40B4-BE49-F238E27FC236}">
                    <a16:creationId xmlns:a16="http://schemas.microsoft.com/office/drawing/2014/main" id="{C0A5D29D-B167-416A-B404-954B178701B8}"/>
                  </a:ext>
                </a:extLst>
              </p:cNvPr>
              <p:cNvSpPr/>
              <p:nvPr/>
            </p:nvSpPr>
            <p:spPr>
              <a:xfrm>
                <a:off x="16834066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67" name="정육면체 2166">
                <a:extLst>
                  <a:ext uri="{FF2B5EF4-FFF2-40B4-BE49-F238E27FC236}">
                    <a16:creationId xmlns:a16="http://schemas.microsoft.com/office/drawing/2014/main" id="{834D5146-4114-47C3-9867-F0E26804DC48}"/>
                  </a:ext>
                </a:extLst>
              </p:cNvPr>
              <p:cNvSpPr/>
              <p:nvPr/>
            </p:nvSpPr>
            <p:spPr>
              <a:xfrm>
                <a:off x="15832905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68" name="정육면체 2167">
                <a:extLst>
                  <a:ext uri="{FF2B5EF4-FFF2-40B4-BE49-F238E27FC236}">
                    <a16:creationId xmlns:a16="http://schemas.microsoft.com/office/drawing/2014/main" id="{1858F6D5-D17F-4F21-9B55-3BB302187B9A}"/>
                  </a:ext>
                </a:extLst>
              </p:cNvPr>
              <p:cNvSpPr/>
              <p:nvPr/>
            </p:nvSpPr>
            <p:spPr>
              <a:xfrm>
                <a:off x="16082852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69" name="정육면체 2168">
                <a:extLst>
                  <a:ext uri="{FF2B5EF4-FFF2-40B4-BE49-F238E27FC236}">
                    <a16:creationId xmlns:a16="http://schemas.microsoft.com/office/drawing/2014/main" id="{46743DC0-D843-4205-A7DE-0D0B83DD36D4}"/>
                  </a:ext>
                </a:extLst>
              </p:cNvPr>
              <p:cNvSpPr/>
              <p:nvPr/>
            </p:nvSpPr>
            <p:spPr>
              <a:xfrm>
                <a:off x="16334705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70" name="정육면체 2169">
                <a:extLst>
                  <a:ext uri="{FF2B5EF4-FFF2-40B4-BE49-F238E27FC236}">
                    <a16:creationId xmlns:a16="http://schemas.microsoft.com/office/drawing/2014/main" id="{893EFCE7-2084-4BC6-A35F-E8BE397AA811}"/>
                  </a:ext>
                </a:extLst>
              </p:cNvPr>
              <p:cNvSpPr/>
              <p:nvPr/>
            </p:nvSpPr>
            <p:spPr>
              <a:xfrm>
                <a:off x="16584653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71" name="정육면체 2170">
                <a:extLst>
                  <a:ext uri="{FF2B5EF4-FFF2-40B4-BE49-F238E27FC236}">
                    <a16:creationId xmlns:a16="http://schemas.microsoft.com/office/drawing/2014/main" id="{C812DA5E-6FD5-4A4B-A344-373ED7FD1AAA}"/>
                  </a:ext>
                </a:extLst>
              </p:cNvPr>
              <p:cNvSpPr/>
              <p:nvPr/>
            </p:nvSpPr>
            <p:spPr>
              <a:xfrm>
                <a:off x="16834066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72" name="정육면체 2171">
                <a:extLst>
                  <a:ext uri="{FF2B5EF4-FFF2-40B4-BE49-F238E27FC236}">
                    <a16:creationId xmlns:a16="http://schemas.microsoft.com/office/drawing/2014/main" id="{344E59EE-E3FA-4C61-BA2F-2CE06CF0D456}"/>
                  </a:ext>
                </a:extLst>
              </p:cNvPr>
              <p:cNvSpPr/>
              <p:nvPr/>
            </p:nvSpPr>
            <p:spPr>
              <a:xfrm>
                <a:off x="15832905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73" name="정육면체 2172">
                <a:extLst>
                  <a:ext uri="{FF2B5EF4-FFF2-40B4-BE49-F238E27FC236}">
                    <a16:creationId xmlns:a16="http://schemas.microsoft.com/office/drawing/2014/main" id="{DE929E01-F245-4FC4-86B5-7346091EADC4}"/>
                  </a:ext>
                </a:extLst>
              </p:cNvPr>
              <p:cNvSpPr/>
              <p:nvPr/>
            </p:nvSpPr>
            <p:spPr>
              <a:xfrm>
                <a:off x="16082852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74" name="정육면체 2173">
                <a:extLst>
                  <a:ext uri="{FF2B5EF4-FFF2-40B4-BE49-F238E27FC236}">
                    <a16:creationId xmlns:a16="http://schemas.microsoft.com/office/drawing/2014/main" id="{FE3C46F2-9A89-4E5A-9E73-EDB9F221E094}"/>
                  </a:ext>
                </a:extLst>
              </p:cNvPr>
              <p:cNvSpPr/>
              <p:nvPr/>
            </p:nvSpPr>
            <p:spPr>
              <a:xfrm>
                <a:off x="16333117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75" name="정육면체 2174">
                <a:extLst>
                  <a:ext uri="{FF2B5EF4-FFF2-40B4-BE49-F238E27FC236}">
                    <a16:creationId xmlns:a16="http://schemas.microsoft.com/office/drawing/2014/main" id="{793E68E2-09FD-48B8-9D36-AA4749B5B7A5}"/>
                  </a:ext>
                </a:extLst>
              </p:cNvPr>
              <p:cNvSpPr/>
              <p:nvPr/>
            </p:nvSpPr>
            <p:spPr>
              <a:xfrm>
                <a:off x="16584653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76" name="정육면체 2175">
                <a:extLst>
                  <a:ext uri="{FF2B5EF4-FFF2-40B4-BE49-F238E27FC236}">
                    <a16:creationId xmlns:a16="http://schemas.microsoft.com/office/drawing/2014/main" id="{E9D53DFE-5EDF-4184-BE79-136679A82D0A}"/>
                  </a:ext>
                </a:extLst>
              </p:cNvPr>
              <p:cNvSpPr/>
              <p:nvPr/>
            </p:nvSpPr>
            <p:spPr>
              <a:xfrm>
                <a:off x="16834066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77" name="정육면체 2176">
                <a:extLst>
                  <a:ext uri="{FF2B5EF4-FFF2-40B4-BE49-F238E27FC236}">
                    <a16:creationId xmlns:a16="http://schemas.microsoft.com/office/drawing/2014/main" id="{AB7F6DE8-F11D-4D89-88C3-58F1C6F066BD}"/>
                  </a:ext>
                </a:extLst>
              </p:cNvPr>
              <p:cNvSpPr/>
              <p:nvPr/>
            </p:nvSpPr>
            <p:spPr>
              <a:xfrm>
                <a:off x="15748825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78" name="정육면체 2177">
                <a:extLst>
                  <a:ext uri="{FF2B5EF4-FFF2-40B4-BE49-F238E27FC236}">
                    <a16:creationId xmlns:a16="http://schemas.microsoft.com/office/drawing/2014/main" id="{B5E0AE23-34C6-42D2-9820-5D55A8138451}"/>
                  </a:ext>
                </a:extLst>
              </p:cNvPr>
              <p:cNvSpPr/>
              <p:nvPr/>
            </p:nvSpPr>
            <p:spPr>
              <a:xfrm>
                <a:off x="15998772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79" name="정육면체 2178">
                <a:extLst>
                  <a:ext uri="{FF2B5EF4-FFF2-40B4-BE49-F238E27FC236}">
                    <a16:creationId xmlns:a16="http://schemas.microsoft.com/office/drawing/2014/main" id="{EFBEABE5-53D8-4B6A-A45A-CEC329C43E36}"/>
                  </a:ext>
                </a:extLst>
              </p:cNvPr>
              <p:cNvSpPr/>
              <p:nvPr/>
            </p:nvSpPr>
            <p:spPr>
              <a:xfrm>
                <a:off x="16250625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80" name="정육면체 2179">
                <a:extLst>
                  <a:ext uri="{FF2B5EF4-FFF2-40B4-BE49-F238E27FC236}">
                    <a16:creationId xmlns:a16="http://schemas.microsoft.com/office/drawing/2014/main" id="{E88C9D10-150B-4DE6-ACFF-5EF0AE61EC1C}"/>
                  </a:ext>
                </a:extLst>
              </p:cNvPr>
              <p:cNvSpPr/>
              <p:nvPr/>
            </p:nvSpPr>
            <p:spPr>
              <a:xfrm>
                <a:off x="16500573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81" name="정육면체 2180">
                <a:extLst>
                  <a:ext uri="{FF2B5EF4-FFF2-40B4-BE49-F238E27FC236}">
                    <a16:creationId xmlns:a16="http://schemas.microsoft.com/office/drawing/2014/main" id="{60BEC49E-FB5A-47F2-950C-FB7CA278CB2E}"/>
                  </a:ext>
                </a:extLst>
              </p:cNvPr>
              <p:cNvSpPr/>
              <p:nvPr/>
            </p:nvSpPr>
            <p:spPr>
              <a:xfrm>
                <a:off x="16751574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82" name="정육면체 2181">
                <a:extLst>
                  <a:ext uri="{FF2B5EF4-FFF2-40B4-BE49-F238E27FC236}">
                    <a16:creationId xmlns:a16="http://schemas.microsoft.com/office/drawing/2014/main" id="{B0518EAF-4B5B-4F3C-8351-2FF4590EE599}"/>
                  </a:ext>
                </a:extLst>
              </p:cNvPr>
              <p:cNvSpPr/>
              <p:nvPr/>
            </p:nvSpPr>
            <p:spPr>
              <a:xfrm>
                <a:off x="15748825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83" name="정육면체 2182">
                <a:extLst>
                  <a:ext uri="{FF2B5EF4-FFF2-40B4-BE49-F238E27FC236}">
                    <a16:creationId xmlns:a16="http://schemas.microsoft.com/office/drawing/2014/main" id="{9D211C1F-DD66-4F38-A3D6-18763FCAF7E1}"/>
                  </a:ext>
                </a:extLst>
              </p:cNvPr>
              <p:cNvSpPr/>
              <p:nvPr/>
            </p:nvSpPr>
            <p:spPr>
              <a:xfrm>
                <a:off x="15998772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84" name="정육면체 2183">
                <a:extLst>
                  <a:ext uri="{FF2B5EF4-FFF2-40B4-BE49-F238E27FC236}">
                    <a16:creationId xmlns:a16="http://schemas.microsoft.com/office/drawing/2014/main" id="{0964F090-EFEA-48E5-82BF-9D628D03A194}"/>
                  </a:ext>
                </a:extLst>
              </p:cNvPr>
              <p:cNvSpPr/>
              <p:nvPr/>
            </p:nvSpPr>
            <p:spPr>
              <a:xfrm>
                <a:off x="16250625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85" name="정육면체 2184">
                <a:extLst>
                  <a:ext uri="{FF2B5EF4-FFF2-40B4-BE49-F238E27FC236}">
                    <a16:creationId xmlns:a16="http://schemas.microsoft.com/office/drawing/2014/main" id="{1B64B18B-9FCB-4A00-BF13-12D2EA01BA45}"/>
                  </a:ext>
                </a:extLst>
              </p:cNvPr>
              <p:cNvSpPr/>
              <p:nvPr/>
            </p:nvSpPr>
            <p:spPr>
              <a:xfrm>
                <a:off x="16500573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86" name="정육면체 2185">
                <a:extLst>
                  <a:ext uri="{FF2B5EF4-FFF2-40B4-BE49-F238E27FC236}">
                    <a16:creationId xmlns:a16="http://schemas.microsoft.com/office/drawing/2014/main" id="{726BD4DA-65D0-47EA-9561-820949E8006C}"/>
                  </a:ext>
                </a:extLst>
              </p:cNvPr>
              <p:cNvSpPr/>
              <p:nvPr/>
            </p:nvSpPr>
            <p:spPr>
              <a:xfrm>
                <a:off x="16751574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87" name="정육면체 2186">
                <a:extLst>
                  <a:ext uri="{FF2B5EF4-FFF2-40B4-BE49-F238E27FC236}">
                    <a16:creationId xmlns:a16="http://schemas.microsoft.com/office/drawing/2014/main" id="{EBF379F4-0495-4384-947A-6BC3528B3EEF}"/>
                  </a:ext>
                </a:extLst>
              </p:cNvPr>
              <p:cNvSpPr/>
              <p:nvPr/>
            </p:nvSpPr>
            <p:spPr>
              <a:xfrm>
                <a:off x="15748825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88" name="정육면체 2187">
                <a:extLst>
                  <a:ext uri="{FF2B5EF4-FFF2-40B4-BE49-F238E27FC236}">
                    <a16:creationId xmlns:a16="http://schemas.microsoft.com/office/drawing/2014/main" id="{A519D75A-F439-4317-8DE5-14BCD60862A6}"/>
                  </a:ext>
                </a:extLst>
              </p:cNvPr>
              <p:cNvSpPr/>
              <p:nvPr/>
            </p:nvSpPr>
            <p:spPr>
              <a:xfrm>
                <a:off x="15998772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89" name="정육면체 2188">
                <a:extLst>
                  <a:ext uri="{FF2B5EF4-FFF2-40B4-BE49-F238E27FC236}">
                    <a16:creationId xmlns:a16="http://schemas.microsoft.com/office/drawing/2014/main" id="{89637E0D-76B7-4F8F-B9A9-99FCD008ADC7}"/>
                  </a:ext>
                </a:extLst>
              </p:cNvPr>
              <p:cNvSpPr/>
              <p:nvPr/>
            </p:nvSpPr>
            <p:spPr>
              <a:xfrm>
                <a:off x="16250625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90" name="정육면체 2189">
                <a:extLst>
                  <a:ext uri="{FF2B5EF4-FFF2-40B4-BE49-F238E27FC236}">
                    <a16:creationId xmlns:a16="http://schemas.microsoft.com/office/drawing/2014/main" id="{BE5EEFFF-8BE3-4A91-9D27-507EC252A107}"/>
                  </a:ext>
                </a:extLst>
              </p:cNvPr>
              <p:cNvSpPr/>
              <p:nvPr/>
            </p:nvSpPr>
            <p:spPr>
              <a:xfrm>
                <a:off x="16500573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91" name="정육면체 2190">
                <a:extLst>
                  <a:ext uri="{FF2B5EF4-FFF2-40B4-BE49-F238E27FC236}">
                    <a16:creationId xmlns:a16="http://schemas.microsoft.com/office/drawing/2014/main" id="{0326131D-E2E1-446B-9163-D898FE622CB0}"/>
                  </a:ext>
                </a:extLst>
              </p:cNvPr>
              <p:cNvSpPr/>
              <p:nvPr/>
            </p:nvSpPr>
            <p:spPr>
              <a:xfrm>
                <a:off x="16751574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92" name="정육면체 2191">
                <a:extLst>
                  <a:ext uri="{FF2B5EF4-FFF2-40B4-BE49-F238E27FC236}">
                    <a16:creationId xmlns:a16="http://schemas.microsoft.com/office/drawing/2014/main" id="{8E75C71A-8678-4AEE-95E3-905D77CF63BF}"/>
                  </a:ext>
                </a:extLst>
              </p:cNvPr>
              <p:cNvSpPr/>
              <p:nvPr/>
            </p:nvSpPr>
            <p:spPr>
              <a:xfrm>
                <a:off x="15748825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93" name="정육면체 2192">
                <a:extLst>
                  <a:ext uri="{FF2B5EF4-FFF2-40B4-BE49-F238E27FC236}">
                    <a16:creationId xmlns:a16="http://schemas.microsoft.com/office/drawing/2014/main" id="{10DD4DF3-B82B-4685-B5D9-F3E4CE62C308}"/>
                  </a:ext>
                </a:extLst>
              </p:cNvPr>
              <p:cNvSpPr/>
              <p:nvPr/>
            </p:nvSpPr>
            <p:spPr>
              <a:xfrm>
                <a:off x="15998772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94" name="정육면체 2193">
                <a:extLst>
                  <a:ext uri="{FF2B5EF4-FFF2-40B4-BE49-F238E27FC236}">
                    <a16:creationId xmlns:a16="http://schemas.microsoft.com/office/drawing/2014/main" id="{FB766E2E-DB20-4A9C-9337-2344E35212FB}"/>
                  </a:ext>
                </a:extLst>
              </p:cNvPr>
              <p:cNvSpPr/>
              <p:nvPr/>
            </p:nvSpPr>
            <p:spPr>
              <a:xfrm>
                <a:off x="16250625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95" name="정육면체 2194">
                <a:extLst>
                  <a:ext uri="{FF2B5EF4-FFF2-40B4-BE49-F238E27FC236}">
                    <a16:creationId xmlns:a16="http://schemas.microsoft.com/office/drawing/2014/main" id="{37C51CCE-43DC-4BCA-93E2-2BD28B623B72}"/>
                  </a:ext>
                </a:extLst>
              </p:cNvPr>
              <p:cNvSpPr/>
              <p:nvPr/>
            </p:nvSpPr>
            <p:spPr>
              <a:xfrm>
                <a:off x="16500573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96" name="정육면체 2195">
                <a:extLst>
                  <a:ext uri="{FF2B5EF4-FFF2-40B4-BE49-F238E27FC236}">
                    <a16:creationId xmlns:a16="http://schemas.microsoft.com/office/drawing/2014/main" id="{219C3893-E41C-464F-A12C-BC886D720093}"/>
                  </a:ext>
                </a:extLst>
              </p:cNvPr>
              <p:cNvSpPr/>
              <p:nvPr/>
            </p:nvSpPr>
            <p:spPr>
              <a:xfrm>
                <a:off x="16751574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97" name="정육면체 2196">
                <a:extLst>
                  <a:ext uri="{FF2B5EF4-FFF2-40B4-BE49-F238E27FC236}">
                    <a16:creationId xmlns:a16="http://schemas.microsoft.com/office/drawing/2014/main" id="{7AA7BA36-8615-4737-A4CD-27EA11E6116A}"/>
                  </a:ext>
                </a:extLst>
              </p:cNvPr>
              <p:cNvSpPr/>
              <p:nvPr/>
            </p:nvSpPr>
            <p:spPr>
              <a:xfrm>
                <a:off x="15748825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98" name="정육면체 2197">
                <a:extLst>
                  <a:ext uri="{FF2B5EF4-FFF2-40B4-BE49-F238E27FC236}">
                    <a16:creationId xmlns:a16="http://schemas.microsoft.com/office/drawing/2014/main" id="{65E03A8B-EB0C-416B-9E8C-BDC544BF3DDD}"/>
                  </a:ext>
                </a:extLst>
              </p:cNvPr>
              <p:cNvSpPr/>
              <p:nvPr/>
            </p:nvSpPr>
            <p:spPr>
              <a:xfrm>
                <a:off x="15998772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199" name="정육면체 2198">
                <a:extLst>
                  <a:ext uri="{FF2B5EF4-FFF2-40B4-BE49-F238E27FC236}">
                    <a16:creationId xmlns:a16="http://schemas.microsoft.com/office/drawing/2014/main" id="{C6396D4D-7037-4C44-BE96-5EF6330F7851}"/>
                  </a:ext>
                </a:extLst>
              </p:cNvPr>
              <p:cNvSpPr/>
              <p:nvPr/>
            </p:nvSpPr>
            <p:spPr>
              <a:xfrm>
                <a:off x="16249037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00" name="정육면체 2199">
                <a:extLst>
                  <a:ext uri="{FF2B5EF4-FFF2-40B4-BE49-F238E27FC236}">
                    <a16:creationId xmlns:a16="http://schemas.microsoft.com/office/drawing/2014/main" id="{F2542C57-6D51-4D6A-9D64-239D2A038427}"/>
                  </a:ext>
                </a:extLst>
              </p:cNvPr>
              <p:cNvSpPr/>
              <p:nvPr/>
            </p:nvSpPr>
            <p:spPr>
              <a:xfrm>
                <a:off x="16500573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01" name="정육면체 2200">
                <a:extLst>
                  <a:ext uri="{FF2B5EF4-FFF2-40B4-BE49-F238E27FC236}">
                    <a16:creationId xmlns:a16="http://schemas.microsoft.com/office/drawing/2014/main" id="{5A6070BD-12E1-46AA-B89B-AB45B36A6B52}"/>
                  </a:ext>
                </a:extLst>
              </p:cNvPr>
              <p:cNvSpPr/>
              <p:nvPr/>
            </p:nvSpPr>
            <p:spPr>
              <a:xfrm>
                <a:off x="16751574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02" name="정육면체 2201">
                <a:extLst>
                  <a:ext uri="{FF2B5EF4-FFF2-40B4-BE49-F238E27FC236}">
                    <a16:creationId xmlns:a16="http://schemas.microsoft.com/office/drawing/2014/main" id="{E9666412-8463-47A3-BC61-8FDFD3DE1990}"/>
                  </a:ext>
                </a:extLst>
              </p:cNvPr>
              <p:cNvSpPr/>
              <p:nvPr/>
            </p:nvSpPr>
            <p:spPr>
              <a:xfrm>
                <a:off x="15667386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03" name="정육면체 2202">
                <a:extLst>
                  <a:ext uri="{FF2B5EF4-FFF2-40B4-BE49-F238E27FC236}">
                    <a16:creationId xmlns:a16="http://schemas.microsoft.com/office/drawing/2014/main" id="{21802B85-AE5A-4F9E-812B-C0382042EBC7}"/>
                  </a:ext>
                </a:extLst>
              </p:cNvPr>
              <p:cNvSpPr/>
              <p:nvPr/>
            </p:nvSpPr>
            <p:spPr>
              <a:xfrm>
                <a:off x="15917333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04" name="정육면체 2203">
                <a:extLst>
                  <a:ext uri="{FF2B5EF4-FFF2-40B4-BE49-F238E27FC236}">
                    <a16:creationId xmlns:a16="http://schemas.microsoft.com/office/drawing/2014/main" id="{663CFC12-C741-4907-8139-CC8CEB6BE3D8}"/>
                  </a:ext>
                </a:extLst>
              </p:cNvPr>
              <p:cNvSpPr/>
              <p:nvPr/>
            </p:nvSpPr>
            <p:spPr>
              <a:xfrm>
                <a:off x="16169186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05" name="정육면체 2204">
                <a:extLst>
                  <a:ext uri="{FF2B5EF4-FFF2-40B4-BE49-F238E27FC236}">
                    <a16:creationId xmlns:a16="http://schemas.microsoft.com/office/drawing/2014/main" id="{C29BDF7C-7A07-4D2D-9549-0E93F7371A34}"/>
                  </a:ext>
                </a:extLst>
              </p:cNvPr>
              <p:cNvSpPr/>
              <p:nvPr/>
            </p:nvSpPr>
            <p:spPr>
              <a:xfrm>
                <a:off x="16419134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06" name="정육면체 2205">
                <a:extLst>
                  <a:ext uri="{FF2B5EF4-FFF2-40B4-BE49-F238E27FC236}">
                    <a16:creationId xmlns:a16="http://schemas.microsoft.com/office/drawing/2014/main" id="{56AF917E-EF79-4606-B499-5D8D07828279}"/>
                  </a:ext>
                </a:extLst>
              </p:cNvPr>
              <p:cNvSpPr/>
              <p:nvPr/>
            </p:nvSpPr>
            <p:spPr>
              <a:xfrm>
                <a:off x="16670135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07" name="정육면체 2206">
                <a:extLst>
                  <a:ext uri="{FF2B5EF4-FFF2-40B4-BE49-F238E27FC236}">
                    <a16:creationId xmlns:a16="http://schemas.microsoft.com/office/drawing/2014/main" id="{A9B04495-F30A-4A2A-B421-924A987A0C29}"/>
                  </a:ext>
                </a:extLst>
              </p:cNvPr>
              <p:cNvSpPr/>
              <p:nvPr/>
            </p:nvSpPr>
            <p:spPr>
              <a:xfrm>
                <a:off x="15667386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08" name="정육면체 2207">
                <a:extLst>
                  <a:ext uri="{FF2B5EF4-FFF2-40B4-BE49-F238E27FC236}">
                    <a16:creationId xmlns:a16="http://schemas.microsoft.com/office/drawing/2014/main" id="{9081F8E9-38B8-43D7-B223-B3B9D0D770BA}"/>
                  </a:ext>
                </a:extLst>
              </p:cNvPr>
              <p:cNvSpPr/>
              <p:nvPr/>
            </p:nvSpPr>
            <p:spPr>
              <a:xfrm>
                <a:off x="15917333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09" name="정육면체 2208">
                <a:extLst>
                  <a:ext uri="{FF2B5EF4-FFF2-40B4-BE49-F238E27FC236}">
                    <a16:creationId xmlns:a16="http://schemas.microsoft.com/office/drawing/2014/main" id="{44AC64DB-0794-4CEF-A727-76B39F82104E}"/>
                  </a:ext>
                </a:extLst>
              </p:cNvPr>
              <p:cNvSpPr/>
              <p:nvPr/>
            </p:nvSpPr>
            <p:spPr>
              <a:xfrm>
                <a:off x="16169186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10" name="정육면체 2209">
                <a:extLst>
                  <a:ext uri="{FF2B5EF4-FFF2-40B4-BE49-F238E27FC236}">
                    <a16:creationId xmlns:a16="http://schemas.microsoft.com/office/drawing/2014/main" id="{A373CD65-B40B-4AA5-8760-73D9D6563760}"/>
                  </a:ext>
                </a:extLst>
              </p:cNvPr>
              <p:cNvSpPr/>
              <p:nvPr/>
            </p:nvSpPr>
            <p:spPr>
              <a:xfrm>
                <a:off x="16419134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11" name="정육면체 2210">
                <a:extLst>
                  <a:ext uri="{FF2B5EF4-FFF2-40B4-BE49-F238E27FC236}">
                    <a16:creationId xmlns:a16="http://schemas.microsoft.com/office/drawing/2014/main" id="{BB6E1CD1-0744-4525-8E0A-655958CF0610}"/>
                  </a:ext>
                </a:extLst>
              </p:cNvPr>
              <p:cNvSpPr/>
              <p:nvPr/>
            </p:nvSpPr>
            <p:spPr>
              <a:xfrm>
                <a:off x="16670135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12" name="정육면체 2211">
                <a:extLst>
                  <a:ext uri="{FF2B5EF4-FFF2-40B4-BE49-F238E27FC236}">
                    <a16:creationId xmlns:a16="http://schemas.microsoft.com/office/drawing/2014/main" id="{E0CA3A61-44B8-4DDC-B1A5-BF053FF5DCE7}"/>
                  </a:ext>
                </a:extLst>
              </p:cNvPr>
              <p:cNvSpPr/>
              <p:nvPr/>
            </p:nvSpPr>
            <p:spPr>
              <a:xfrm>
                <a:off x="15667386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13" name="정육면체 2212">
                <a:extLst>
                  <a:ext uri="{FF2B5EF4-FFF2-40B4-BE49-F238E27FC236}">
                    <a16:creationId xmlns:a16="http://schemas.microsoft.com/office/drawing/2014/main" id="{0FFF67B4-F73B-46DA-8C56-93895BE63D34}"/>
                  </a:ext>
                </a:extLst>
              </p:cNvPr>
              <p:cNvSpPr/>
              <p:nvPr/>
            </p:nvSpPr>
            <p:spPr>
              <a:xfrm>
                <a:off x="15917333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14" name="정육면체 2213">
                <a:extLst>
                  <a:ext uri="{FF2B5EF4-FFF2-40B4-BE49-F238E27FC236}">
                    <a16:creationId xmlns:a16="http://schemas.microsoft.com/office/drawing/2014/main" id="{5B7BC61A-8B72-479A-B98E-0F75E1BC3406}"/>
                  </a:ext>
                </a:extLst>
              </p:cNvPr>
              <p:cNvSpPr/>
              <p:nvPr/>
            </p:nvSpPr>
            <p:spPr>
              <a:xfrm>
                <a:off x="16169186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15" name="정육면체 2214">
                <a:extLst>
                  <a:ext uri="{FF2B5EF4-FFF2-40B4-BE49-F238E27FC236}">
                    <a16:creationId xmlns:a16="http://schemas.microsoft.com/office/drawing/2014/main" id="{DAB26BCD-8CDE-478C-B329-55A13D8C3511}"/>
                  </a:ext>
                </a:extLst>
              </p:cNvPr>
              <p:cNvSpPr/>
              <p:nvPr/>
            </p:nvSpPr>
            <p:spPr>
              <a:xfrm>
                <a:off x="16419134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16" name="정육면체 2215">
                <a:extLst>
                  <a:ext uri="{FF2B5EF4-FFF2-40B4-BE49-F238E27FC236}">
                    <a16:creationId xmlns:a16="http://schemas.microsoft.com/office/drawing/2014/main" id="{A0B8E7F9-6856-4683-A450-37D2357E7295}"/>
                  </a:ext>
                </a:extLst>
              </p:cNvPr>
              <p:cNvSpPr/>
              <p:nvPr/>
            </p:nvSpPr>
            <p:spPr>
              <a:xfrm>
                <a:off x="16670135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17" name="정육면체 2216">
                <a:extLst>
                  <a:ext uri="{FF2B5EF4-FFF2-40B4-BE49-F238E27FC236}">
                    <a16:creationId xmlns:a16="http://schemas.microsoft.com/office/drawing/2014/main" id="{5428F31A-A9FE-478F-94B7-6370DE3042EA}"/>
                  </a:ext>
                </a:extLst>
              </p:cNvPr>
              <p:cNvSpPr/>
              <p:nvPr/>
            </p:nvSpPr>
            <p:spPr>
              <a:xfrm>
                <a:off x="15667386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18" name="정육면체 2217">
                <a:extLst>
                  <a:ext uri="{FF2B5EF4-FFF2-40B4-BE49-F238E27FC236}">
                    <a16:creationId xmlns:a16="http://schemas.microsoft.com/office/drawing/2014/main" id="{F8CD99BD-E2D2-42ED-B8A3-21ED39C5C2F8}"/>
                  </a:ext>
                </a:extLst>
              </p:cNvPr>
              <p:cNvSpPr/>
              <p:nvPr/>
            </p:nvSpPr>
            <p:spPr>
              <a:xfrm>
                <a:off x="15917333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19" name="정육면체 2218">
                <a:extLst>
                  <a:ext uri="{FF2B5EF4-FFF2-40B4-BE49-F238E27FC236}">
                    <a16:creationId xmlns:a16="http://schemas.microsoft.com/office/drawing/2014/main" id="{396E7B0F-4665-44A0-9795-E0C26F05AED9}"/>
                  </a:ext>
                </a:extLst>
              </p:cNvPr>
              <p:cNvSpPr/>
              <p:nvPr/>
            </p:nvSpPr>
            <p:spPr>
              <a:xfrm>
                <a:off x="16169186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20" name="정육면체 2219">
                <a:extLst>
                  <a:ext uri="{FF2B5EF4-FFF2-40B4-BE49-F238E27FC236}">
                    <a16:creationId xmlns:a16="http://schemas.microsoft.com/office/drawing/2014/main" id="{179C9AED-E9B0-45A0-B27A-FB9317440AF4}"/>
                  </a:ext>
                </a:extLst>
              </p:cNvPr>
              <p:cNvSpPr/>
              <p:nvPr/>
            </p:nvSpPr>
            <p:spPr>
              <a:xfrm>
                <a:off x="16419134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21" name="정육면체 2220">
                <a:extLst>
                  <a:ext uri="{FF2B5EF4-FFF2-40B4-BE49-F238E27FC236}">
                    <a16:creationId xmlns:a16="http://schemas.microsoft.com/office/drawing/2014/main" id="{0F2A744F-2A96-4D68-B08C-8304A2F2625A}"/>
                  </a:ext>
                </a:extLst>
              </p:cNvPr>
              <p:cNvSpPr/>
              <p:nvPr/>
            </p:nvSpPr>
            <p:spPr>
              <a:xfrm>
                <a:off x="16670135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22" name="정육면체 2221">
                <a:extLst>
                  <a:ext uri="{FF2B5EF4-FFF2-40B4-BE49-F238E27FC236}">
                    <a16:creationId xmlns:a16="http://schemas.microsoft.com/office/drawing/2014/main" id="{51C64166-E3F6-4B73-A505-57DC01FD0C0D}"/>
                  </a:ext>
                </a:extLst>
              </p:cNvPr>
              <p:cNvSpPr/>
              <p:nvPr/>
            </p:nvSpPr>
            <p:spPr>
              <a:xfrm>
                <a:off x="15667386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23" name="정육면체 2222">
                <a:extLst>
                  <a:ext uri="{FF2B5EF4-FFF2-40B4-BE49-F238E27FC236}">
                    <a16:creationId xmlns:a16="http://schemas.microsoft.com/office/drawing/2014/main" id="{7D3769FF-EACA-4D3A-A702-C2720179F388}"/>
                  </a:ext>
                </a:extLst>
              </p:cNvPr>
              <p:cNvSpPr/>
              <p:nvPr/>
            </p:nvSpPr>
            <p:spPr>
              <a:xfrm>
                <a:off x="15917333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24" name="정육면체 2223">
                <a:extLst>
                  <a:ext uri="{FF2B5EF4-FFF2-40B4-BE49-F238E27FC236}">
                    <a16:creationId xmlns:a16="http://schemas.microsoft.com/office/drawing/2014/main" id="{6C811B0A-8A19-4D1E-9B87-0AB50BBF644A}"/>
                  </a:ext>
                </a:extLst>
              </p:cNvPr>
              <p:cNvSpPr/>
              <p:nvPr/>
            </p:nvSpPr>
            <p:spPr>
              <a:xfrm>
                <a:off x="16167598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25" name="정육면체 2224">
                <a:extLst>
                  <a:ext uri="{FF2B5EF4-FFF2-40B4-BE49-F238E27FC236}">
                    <a16:creationId xmlns:a16="http://schemas.microsoft.com/office/drawing/2014/main" id="{F29ED06B-5209-43EC-9529-D94F9D89A2A9}"/>
                  </a:ext>
                </a:extLst>
              </p:cNvPr>
              <p:cNvSpPr/>
              <p:nvPr/>
            </p:nvSpPr>
            <p:spPr>
              <a:xfrm>
                <a:off x="16419134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26" name="정육면체 2225">
                <a:extLst>
                  <a:ext uri="{FF2B5EF4-FFF2-40B4-BE49-F238E27FC236}">
                    <a16:creationId xmlns:a16="http://schemas.microsoft.com/office/drawing/2014/main" id="{EF5A4027-AFAA-4031-A3AA-D73F237DB8FE}"/>
                  </a:ext>
                </a:extLst>
              </p:cNvPr>
              <p:cNvSpPr/>
              <p:nvPr/>
            </p:nvSpPr>
            <p:spPr>
              <a:xfrm>
                <a:off x="16670135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27" name="정육면체 2226">
                <a:extLst>
                  <a:ext uri="{FF2B5EF4-FFF2-40B4-BE49-F238E27FC236}">
                    <a16:creationId xmlns:a16="http://schemas.microsoft.com/office/drawing/2014/main" id="{7436909F-7651-4F9D-AF37-CFAFE211AFAB}"/>
                  </a:ext>
                </a:extLst>
              </p:cNvPr>
              <p:cNvSpPr/>
              <p:nvPr/>
            </p:nvSpPr>
            <p:spPr>
              <a:xfrm>
                <a:off x="15584894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28" name="정육면체 2227">
                <a:extLst>
                  <a:ext uri="{FF2B5EF4-FFF2-40B4-BE49-F238E27FC236}">
                    <a16:creationId xmlns:a16="http://schemas.microsoft.com/office/drawing/2014/main" id="{818C8F94-826E-476B-91B9-45321778224E}"/>
                  </a:ext>
                </a:extLst>
              </p:cNvPr>
              <p:cNvSpPr/>
              <p:nvPr/>
            </p:nvSpPr>
            <p:spPr>
              <a:xfrm>
                <a:off x="15834841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29" name="정육면체 2228">
                <a:extLst>
                  <a:ext uri="{FF2B5EF4-FFF2-40B4-BE49-F238E27FC236}">
                    <a16:creationId xmlns:a16="http://schemas.microsoft.com/office/drawing/2014/main" id="{CE3C600E-33FF-406D-B481-9686A991921C}"/>
                  </a:ext>
                </a:extLst>
              </p:cNvPr>
              <p:cNvSpPr/>
              <p:nvPr/>
            </p:nvSpPr>
            <p:spPr>
              <a:xfrm>
                <a:off x="16086694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30" name="정육면체 2229">
                <a:extLst>
                  <a:ext uri="{FF2B5EF4-FFF2-40B4-BE49-F238E27FC236}">
                    <a16:creationId xmlns:a16="http://schemas.microsoft.com/office/drawing/2014/main" id="{9DA4710F-3D8A-4A65-911A-C610CEC9D7B8}"/>
                  </a:ext>
                </a:extLst>
              </p:cNvPr>
              <p:cNvSpPr/>
              <p:nvPr/>
            </p:nvSpPr>
            <p:spPr>
              <a:xfrm>
                <a:off x="16336642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31" name="정육면체 2230">
                <a:extLst>
                  <a:ext uri="{FF2B5EF4-FFF2-40B4-BE49-F238E27FC236}">
                    <a16:creationId xmlns:a16="http://schemas.microsoft.com/office/drawing/2014/main" id="{34530FB0-FD0E-4472-A055-5C75026C8D87}"/>
                  </a:ext>
                </a:extLst>
              </p:cNvPr>
              <p:cNvSpPr/>
              <p:nvPr/>
            </p:nvSpPr>
            <p:spPr>
              <a:xfrm>
                <a:off x="16587643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32" name="정육면체 2231">
                <a:extLst>
                  <a:ext uri="{FF2B5EF4-FFF2-40B4-BE49-F238E27FC236}">
                    <a16:creationId xmlns:a16="http://schemas.microsoft.com/office/drawing/2014/main" id="{CB64C380-C454-4B8A-A384-E00970758C48}"/>
                  </a:ext>
                </a:extLst>
              </p:cNvPr>
              <p:cNvSpPr/>
              <p:nvPr/>
            </p:nvSpPr>
            <p:spPr>
              <a:xfrm>
                <a:off x="15584894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33" name="정육면체 2232">
                <a:extLst>
                  <a:ext uri="{FF2B5EF4-FFF2-40B4-BE49-F238E27FC236}">
                    <a16:creationId xmlns:a16="http://schemas.microsoft.com/office/drawing/2014/main" id="{FB0F8D5D-8EA7-499A-97BC-F3D1B96FFAD0}"/>
                  </a:ext>
                </a:extLst>
              </p:cNvPr>
              <p:cNvSpPr/>
              <p:nvPr/>
            </p:nvSpPr>
            <p:spPr>
              <a:xfrm>
                <a:off x="15834841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34" name="정육면체 2233">
                <a:extLst>
                  <a:ext uri="{FF2B5EF4-FFF2-40B4-BE49-F238E27FC236}">
                    <a16:creationId xmlns:a16="http://schemas.microsoft.com/office/drawing/2014/main" id="{620781A9-5F1B-4E62-8463-60D225BB0B16}"/>
                  </a:ext>
                </a:extLst>
              </p:cNvPr>
              <p:cNvSpPr/>
              <p:nvPr/>
            </p:nvSpPr>
            <p:spPr>
              <a:xfrm>
                <a:off x="16086694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35" name="정육면체 2234">
                <a:extLst>
                  <a:ext uri="{FF2B5EF4-FFF2-40B4-BE49-F238E27FC236}">
                    <a16:creationId xmlns:a16="http://schemas.microsoft.com/office/drawing/2014/main" id="{C2620BAA-AFA7-4031-9DF1-9FD8A833F4B0}"/>
                  </a:ext>
                </a:extLst>
              </p:cNvPr>
              <p:cNvSpPr/>
              <p:nvPr/>
            </p:nvSpPr>
            <p:spPr>
              <a:xfrm>
                <a:off x="16336642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36" name="정육면체 2235">
                <a:extLst>
                  <a:ext uri="{FF2B5EF4-FFF2-40B4-BE49-F238E27FC236}">
                    <a16:creationId xmlns:a16="http://schemas.microsoft.com/office/drawing/2014/main" id="{D445B621-1325-4C07-9B45-F341582B37D0}"/>
                  </a:ext>
                </a:extLst>
              </p:cNvPr>
              <p:cNvSpPr/>
              <p:nvPr/>
            </p:nvSpPr>
            <p:spPr>
              <a:xfrm>
                <a:off x="16587643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37" name="정육면체 2236">
                <a:extLst>
                  <a:ext uri="{FF2B5EF4-FFF2-40B4-BE49-F238E27FC236}">
                    <a16:creationId xmlns:a16="http://schemas.microsoft.com/office/drawing/2014/main" id="{4B0F9D9A-7142-4360-A425-F846D392F66C}"/>
                  </a:ext>
                </a:extLst>
              </p:cNvPr>
              <p:cNvSpPr/>
              <p:nvPr/>
            </p:nvSpPr>
            <p:spPr>
              <a:xfrm>
                <a:off x="15584894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38" name="정육면체 2237">
                <a:extLst>
                  <a:ext uri="{FF2B5EF4-FFF2-40B4-BE49-F238E27FC236}">
                    <a16:creationId xmlns:a16="http://schemas.microsoft.com/office/drawing/2014/main" id="{324E7412-46CB-4DAB-B1A9-85CF9AA33419}"/>
                  </a:ext>
                </a:extLst>
              </p:cNvPr>
              <p:cNvSpPr/>
              <p:nvPr/>
            </p:nvSpPr>
            <p:spPr>
              <a:xfrm>
                <a:off x="15834841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39" name="정육면체 2238">
                <a:extLst>
                  <a:ext uri="{FF2B5EF4-FFF2-40B4-BE49-F238E27FC236}">
                    <a16:creationId xmlns:a16="http://schemas.microsoft.com/office/drawing/2014/main" id="{B52DD38E-253E-48CC-87BB-F8E36E261299}"/>
                  </a:ext>
                </a:extLst>
              </p:cNvPr>
              <p:cNvSpPr/>
              <p:nvPr/>
            </p:nvSpPr>
            <p:spPr>
              <a:xfrm>
                <a:off x="16086694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40" name="정육면체 2239">
                <a:extLst>
                  <a:ext uri="{FF2B5EF4-FFF2-40B4-BE49-F238E27FC236}">
                    <a16:creationId xmlns:a16="http://schemas.microsoft.com/office/drawing/2014/main" id="{25E77E81-9176-4233-9A5F-FE6D1906C16D}"/>
                  </a:ext>
                </a:extLst>
              </p:cNvPr>
              <p:cNvSpPr/>
              <p:nvPr/>
            </p:nvSpPr>
            <p:spPr>
              <a:xfrm>
                <a:off x="16336642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41" name="정육면체 2240">
                <a:extLst>
                  <a:ext uri="{FF2B5EF4-FFF2-40B4-BE49-F238E27FC236}">
                    <a16:creationId xmlns:a16="http://schemas.microsoft.com/office/drawing/2014/main" id="{88111DF2-AFBC-4D69-A0FC-3BE4CB32D8CD}"/>
                  </a:ext>
                </a:extLst>
              </p:cNvPr>
              <p:cNvSpPr/>
              <p:nvPr/>
            </p:nvSpPr>
            <p:spPr>
              <a:xfrm>
                <a:off x="16587643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42" name="정육면체 2241">
                <a:extLst>
                  <a:ext uri="{FF2B5EF4-FFF2-40B4-BE49-F238E27FC236}">
                    <a16:creationId xmlns:a16="http://schemas.microsoft.com/office/drawing/2014/main" id="{C88DBDF5-2931-45C2-8F1D-C5478391D109}"/>
                  </a:ext>
                </a:extLst>
              </p:cNvPr>
              <p:cNvSpPr/>
              <p:nvPr/>
            </p:nvSpPr>
            <p:spPr>
              <a:xfrm>
                <a:off x="15584894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43" name="정육면체 2242">
                <a:extLst>
                  <a:ext uri="{FF2B5EF4-FFF2-40B4-BE49-F238E27FC236}">
                    <a16:creationId xmlns:a16="http://schemas.microsoft.com/office/drawing/2014/main" id="{783693D2-CA4A-487E-8C60-34B0A7BD877D}"/>
                  </a:ext>
                </a:extLst>
              </p:cNvPr>
              <p:cNvSpPr/>
              <p:nvPr/>
            </p:nvSpPr>
            <p:spPr>
              <a:xfrm>
                <a:off x="15834841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44" name="정육면체 2243">
                <a:extLst>
                  <a:ext uri="{FF2B5EF4-FFF2-40B4-BE49-F238E27FC236}">
                    <a16:creationId xmlns:a16="http://schemas.microsoft.com/office/drawing/2014/main" id="{00AD0C9D-42EF-4293-BE5C-E1119F0D5863}"/>
                  </a:ext>
                </a:extLst>
              </p:cNvPr>
              <p:cNvSpPr/>
              <p:nvPr/>
            </p:nvSpPr>
            <p:spPr>
              <a:xfrm>
                <a:off x="16086694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45" name="정육면체 2244">
                <a:extLst>
                  <a:ext uri="{FF2B5EF4-FFF2-40B4-BE49-F238E27FC236}">
                    <a16:creationId xmlns:a16="http://schemas.microsoft.com/office/drawing/2014/main" id="{B7D8191D-1DE1-471A-9C51-5860D2FEFB35}"/>
                  </a:ext>
                </a:extLst>
              </p:cNvPr>
              <p:cNvSpPr/>
              <p:nvPr/>
            </p:nvSpPr>
            <p:spPr>
              <a:xfrm>
                <a:off x="16336642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46" name="정육면체 2245">
                <a:extLst>
                  <a:ext uri="{FF2B5EF4-FFF2-40B4-BE49-F238E27FC236}">
                    <a16:creationId xmlns:a16="http://schemas.microsoft.com/office/drawing/2014/main" id="{D942E740-FB84-4BD8-8615-26F37CBFEED8}"/>
                  </a:ext>
                </a:extLst>
              </p:cNvPr>
              <p:cNvSpPr/>
              <p:nvPr/>
            </p:nvSpPr>
            <p:spPr>
              <a:xfrm>
                <a:off x="16587643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47" name="정육면체 2246">
                <a:extLst>
                  <a:ext uri="{FF2B5EF4-FFF2-40B4-BE49-F238E27FC236}">
                    <a16:creationId xmlns:a16="http://schemas.microsoft.com/office/drawing/2014/main" id="{434E6091-94E6-4C5D-B53D-91AF219CEADA}"/>
                  </a:ext>
                </a:extLst>
              </p:cNvPr>
              <p:cNvSpPr/>
              <p:nvPr/>
            </p:nvSpPr>
            <p:spPr>
              <a:xfrm>
                <a:off x="15584894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48" name="정육면체 2247">
                <a:extLst>
                  <a:ext uri="{FF2B5EF4-FFF2-40B4-BE49-F238E27FC236}">
                    <a16:creationId xmlns:a16="http://schemas.microsoft.com/office/drawing/2014/main" id="{D406C0C4-C8DF-4DFE-A7B8-8E05240BC06A}"/>
                  </a:ext>
                </a:extLst>
              </p:cNvPr>
              <p:cNvSpPr/>
              <p:nvPr/>
            </p:nvSpPr>
            <p:spPr>
              <a:xfrm>
                <a:off x="15834841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49" name="정육면체 2248">
                <a:extLst>
                  <a:ext uri="{FF2B5EF4-FFF2-40B4-BE49-F238E27FC236}">
                    <a16:creationId xmlns:a16="http://schemas.microsoft.com/office/drawing/2014/main" id="{ED331078-1C78-4A9E-9296-FE05237C76F1}"/>
                  </a:ext>
                </a:extLst>
              </p:cNvPr>
              <p:cNvSpPr/>
              <p:nvPr/>
            </p:nvSpPr>
            <p:spPr>
              <a:xfrm>
                <a:off x="16085106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50" name="정육면체 2249">
                <a:extLst>
                  <a:ext uri="{FF2B5EF4-FFF2-40B4-BE49-F238E27FC236}">
                    <a16:creationId xmlns:a16="http://schemas.microsoft.com/office/drawing/2014/main" id="{6CE74BC2-D8DC-4B94-AC2C-820B658031A8}"/>
                  </a:ext>
                </a:extLst>
              </p:cNvPr>
              <p:cNvSpPr/>
              <p:nvPr/>
            </p:nvSpPr>
            <p:spPr>
              <a:xfrm>
                <a:off x="16336642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51" name="정육면체 2250">
                <a:extLst>
                  <a:ext uri="{FF2B5EF4-FFF2-40B4-BE49-F238E27FC236}">
                    <a16:creationId xmlns:a16="http://schemas.microsoft.com/office/drawing/2014/main" id="{F8856C0D-1496-46C8-8622-48CDD7AE263C}"/>
                  </a:ext>
                </a:extLst>
              </p:cNvPr>
              <p:cNvSpPr/>
              <p:nvPr/>
            </p:nvSpPr>
            <p:spPr>
              <a:xfrm>
                <a:off x="16587643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52" name="정육면체 2251">
                <a:extLst>
                  <a:ext uri="{FF2B5EF4-FFF2-40B4-BE49-F238E27FC236}">
                    <a16:creationId xmlns:a16="http://schemas.microsoft.com/office/drawing/2014/main" id="{89C21B18-CD76-455A-97E6-15FF5E293E72}"/>
                  </a:ext>
                </a:extLst>
              </p:cNvPr>
              <p:cNvSpPr/>
              <p:nvPr/>
            </p:nvSpPr>
            <p:spPr>
              <a:xfrm>
                <a:off x="15506018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53" name="정육면체 2252">
                <a:extLst>
                  <a:ext uri="{FF2B5EF4-FFF2-40B4-BE49-F238E27FC236}">
                    <a16:creationId xmlns:a16="http://schemas.microsoft.com/office/drawing/2014/main" id="{6C66FD0A-CACB-4FAF-BC4C-C7397D6F823C}"/>
                  </a:ext>
                </a:extLst>
              </p:cNvPr>
              <p:cNvSpPr/>
              <p:nvPr/>
            </p:nvSpPr>
            <p:spPr>
              <a:xfrm>
                <a:off x="15755965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54" name="정육면체 2253">
                <a:extLst>
                  <a:ext uri="{FF2B5EF4-FFF2-40B4-BE49-F238E27FC236}">
                    <a16:creationId xmlns:a16="http://schemas.microsoft.com/office/drawing/2014/main" id="{5BEE409A-EA19-49F6-B392-ED6E49840B60}"/>
                  </a:ext>
                </a:extLst>
              </p:cNvPr>
              <p:cNvSpPr/>
              <p:nvPr/>
            </p:nvSpPr>
            <p:spPr>
              <a:xfrm>
                <a:off x="16007818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55" name="정육면체 2254">
                <a:extLst>
                  <a:ext uri="{FF2B5EF4-FFF2-40B4-BE49-F238E27FC236}">
                    <a16:creationId xmlns:a16="http://schemas.microsoft.com/office/drawing/2014/main" id="{DD6C59C6-83C9-49B7-B695-9D9DC3DFBC1A}"/>
                  </a:ext>
                </a:extLst>
              </p:cNvPr>
              <p:cNvSpPr/>
              <p:nvPr/>
            </p:nvSpPr>
            <p:spPr>
              <a:xfrm>
                <a:off x="16257766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56" name="정육면체 2255">
                <a:extLst>
                  <a:ext uri="{FF2B5EF4-FFF2-40B4-BE49-F238E27FC236}">
                    <a16:creationId xmlns:a16="http://schemas.microsoft.com/office/drawing/2014/main" id="{6F5E0518-B98B-4DCD-AE61-D2ACFCA2AEF4}"/>
                  </a:ext>
                </a:extLst>
              </p:cNvPr>
              <p:cNvSpPr/>
              <p:nvPr/>
            </p:nvSpPr>
            <p:spPr>
              <a:xfrm>
                <a:off x="16508767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57" name="정육면체 2256">
                <a:extLst>
                  <a:ext uri="{FF2B5EF4-FFF2-40B4-BE49-F238E27FC236}">
                    <a16:creationId xmlns:a16="http://schemas.microsoft.com/office/drawing/2014/main" id="{F720E725-7FD4-4BE0-86D7-B1D036BDF84E}"/>
                  </a:ext>
                </a:extLst>
              </p:cNvPr>
              <p:cNvSpPr/>
              <p:nvPr/>
            </p:nvSpPr>
            <p:spPr>
              <a:xfrm>
                <a:off x="15506018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58" name="정육면체 2257">
                <a:extLst>
                  <a:ext uri="{FF2B5EF4-FFF2-40B4-BE49-F238E27FC236}">
                    <a16:creationId xmlns:a16="http://schemas.microsoft.com/office/drawing/2014/main" id="{88CD72A1-8457-4CEE-98D2-CA197E37B66C}"/>
                  </a:ext>
                </a:extLst>
              </p:cNvPr>
              <p:cNvSpPr/>
              <p:nvPr/>
            </p:nvSpPr>
            <p:spPr>
              <a:xfrm>
                <a:off x="15755965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59" name="정육면체 2258">
                <a:extLst>
                  <a:ext uri="{FF2B5EF4-FFF2-40B4-BE49-F238E27FC236}">
                    <a16:creationId xmlns:a16="http://schemas.microsoft.com/office/drawing/2014/main" id="{D1F3DA3B-6598-4131-AAFE-81DFCD617FFA}"/>
                  </a:ext>
                </a:extLst>
              </p:cNvPr>
              <p:cNvSpPr/>
              <p:nvPr/>
            </p:nvSpPr>
            <p:spPr>
              <a:xfrm>
                <a:off x="16007818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60" name="정육면체 2259">
                <a:extLst>
                  <a:ext uri="{FF2B5EF4-FFF2-40B4-BE49-F238E27FC236}">
                    <a16:creationId xmlns:a16="http://schemas.microsoft.com/office/drawing/2014/main" id="{4056DF57-4340-47D9-94D3-9F7BBCA2B61D}"/>
                  </a:ext>
                </a:extLst>
              </p:cNvPr>
              <p:cNvSpPr/>
              <p:nvPr/>
            </p:nvSpPr>
            <p:spPr>
              <a:xfrm>
                <a:off x="16257766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61" name="정육면체 2260">
                <a:extLst>
                  <a:ext uri="{FF2B5EF4-FFF2-40B4-BE49-F238E27FC236}">
                    <a16:creationId xmlns:a16="http://schemas.microsoft.com/office/drawing/2014/main" id="{F42E4857-B80E-4830-B50C-38927D9B79C5}"/>
                  </a:ext>
                </a:extLst>
              </p:cNvPr>
              <p:cNvSpPr/>
              <p:nvPr/>
            </p:nvSpPr>
            <p:spPr>
              <a:xfrm>
                <a:off x="16508767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62" name="정육면체 2261">
                <a:extLst>
                  <a:ext uri="{FF2B5EF4-FFF2-40B4-BE49-F238E27FC236}">
                    <a16:creationId xmlns:a16="http://schemas.microsoft.com/office/drawing/2014/main" id="{70ABB49A-610A-4256-9FAF-E6E1048AFC73}"/>
                  </a:ext>
                </a:extLst>
              </p:cNvPr>
              <p:cNvSpPr/>
              <p:nvPr/>
            </p:nvSpPr>
            <p:spPr>
              <a:xfrm>
                <a:off x="15506018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63" name="정육면체 2262">
                <a:extLst>
                  <a:ext uri="{FF2B5EF4-FFF2-40B4-BE49-F238E27FC236}">
                    <a16:creationId xmlns:a16="http://schemas.microsoft.com/office/drawing/2014/main" id="{CD396C39-9866-4A2B-9494-F9F1CB41255F}"/>
                  </a:ext>
                </a:extLst>
              </p:cNvPr>
              <p:cNvSpPr/>
              <p:nvPr/>
            </p:nvSpPr>
            <p:spPr>
              <a:xfrm>
                <a:off x="15755965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64" name="정육면체 2263">
                <a:extLst>
                  <a:ext uri="{FF2B5EF4-FFF2-40B4-BE49-F238E27FC236}">
                    <a16:creationId xmlns:a16="http://schemas.microsoft.com/office/drawing/2014/main" id="{F9F1C3E7-D31F-4E65-91C6-89C26D98C7ED}"/>
                  </a:ext>
                </a:extLst>
              </p:cNvPr>
              <p:cNvSpPr/>
              <p:nvPr/>
            </p:nvSpPr>
            <p:spPr>
              <a:xfrm>
                <a:off x="16007818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65" name="정육면체 2264">
                <a:extLst>
                  <a:ext uri="{FF2B5EF4-FFF2-40B4-BE49-F238E27FC236}">
                    <a16:creationId xmlns:a16="http://schemas.microsoft.com/office/drawing/2014/main" id="{28760CEA-CE3C-4E8D-AA75-1D939348A12F}"/>
                  </a:ext>
                </a:extLst>
              </p:cNvPr>
              <p:cNvSpPr/>
              <p:nvPr/>
            </p:nvSpPr>
            <p:spPr>
              <a:xfrm>
                <a:off x="16257766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66" name="정육면체 2265">
                <a:extLst>
                  <a:ext uri="{FF2B5EF4-FFF2-40B4-BE49-F238E27FC236}">
                    <a16:creationId xmlns:a16="http://schemas.microsoft.com/office/drawing/2014/main" id="{1253C806-E71F-4400-9153-212A0ADD4B23}"/>
                  </a:ext>
                </a:extLst>
              </p:cNvPr>
              <p:cNvSpPr/>
              <p:nvPr/>
            </p:nvSpPr>
            <p:spPr>
              <a:xfrm>
                <a:off x="16508767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67" name="정육면체 2266">
                <a:extLst>
                  <a:ext uri="{FF2B5EF4-FFF2-40B4-BE49-F238E27FC236}">
                    <a16:creationId xmlns:a16="http://schemas.microsoft.com/office/drawing/2014/main" id="{617522A8-6E04-4C61-A57A-B89CD38D3C7F}"/>
                  </a:ext>
                </a:extLst>
              </p:cNvPr>
              <p:cNvSpPr/>
              <p:nvPr/>
            </p:nvSpPr>
            <p:spPr>
              <a:xfrm>
                <a:off x="15506018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68" name="정육면체 2267">
                <a:extLst>
                  <a:ext uri="{FF2B5EF4-FFF2-40B4-BE49-F238E27FC236}">
                    <a16:creationId xmlns:a16="http://schemas.microsoft.com/office/drawing/2014/main" id="{01DDE23E-B2E1-463A-866E-019D43452E90}"/>
                  </a:ext>
                </a:extLst>
              </p:cNvPr>
              <p:cNvSpPr/>
              <p:nvPr/>
            </p:nvSpPr>
            <p:spPr>
              <a:xfrm>
                <a:off x="15755965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69" name="정육면체 2268">
                <a:extLst>
                  <a:ext uri="{FF2B5EF4-FFF2-40B4-BE49-F238E27FC236}">
                    <a16:creationId xmlns:a16="http://schemas.microsoft.com/office/drawing/2014/main" id="{9FF3EFE7-A3BD-4986-9D9C-E70DED475486}"/>
                  </a:ext>
                </a:extLst>
              </p:cNvPr>
              <p:cNvSpPr/>
              <p:nvPr/>
            </p:nvSpPr>
            <p:spPr>
              <a:xfrm>
                <a:off x="16007818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70" name="정육면체 2269">
                <a:extLst>
                  <a:ext uri="{FF2B5EF4-FFF2-40B4-BE49-F238E27FC236}">
                    <a16:creationId xmlns:a16="http://schemas.microsoft.com/office/drawing/2014/main" id="{41497679-4137-4588-B9FA-CFC7EE3B8880}"/>
                  </a:ext>
                </a:extLst>
              </p:cNvPr>
              <p:cNvSpPr/>
              <p:nvPr/>
            </p:nvSpPr>
            <p:spPr>
              <a:xfrm>
                <a:off x="16257766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71" name="정육면체 2270">
                <a:extLst>
                  <a:ext uri="{FF2B5EF4-FFF2-40B4-BE49-F238E27FC236}">
                    <a16:creationId xmlns:a16="http://schemas.microsoft.com/office/drawing/2014/main" id="{141E577A-50AC-4552-9FAA-64C40C237B34}"/>
                  </a:ext>
                </a:extLst>
              </p:cNvPr>
              <p:cNvSpPr/>
              <p:nvPr/>
            </p:nvSpPr>
            <p:spPr>
              <a:xfrm>
                <a:off x="16508767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72" name="정육면체 2271">
                <a:extLst>
                  <a:ext uri="{FF2B5EF4-FFF2-40B4-BE49-F238E27FC236}">
                    <a16:creationId xmlns:a16="http://schemas.microsoft.com/office/drawing/2014/main" id="{A69A79C2-12AA-4961-B64D-EEBEA31C4974}"/>
                  </a:ext>
                </a:extLst>
              </p:cNvPr>
              <p:cNvSpPr/>
              <p:nvPr/>
            </p:nvSpPr>
            <p:spPr>
              <a:xfrm>
                <a:off x="15506018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73" name="정육면체 2272">
                <a:extLst>
                  <a:ext uri="{FF2B5EF4-FFF2-40B4-BE49-F238E27FC236}">
                    <a16:creationId xmlns:a16="http://schemas.microsoft.com/office/drawing/2014/main" id="{B86573DE-D142-4E5A-B6C6-A5467FCF589B}"/>
                  </a:ext>
                </a:extLst>
              </p:cNvPr>
              <p:cNvSpPr/>
              <p:nvPr/>
            </p:nvSpPr>
            <p:spPr>
              <a:xfrm>
                <a:off x="15755965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74" name="정육면체 2273">
                <a:extLst>
                  <a:ext uri="{FF2B5EF4-FFF2-40B4-BE49-F238E27FC236}">
                    <a16:creationId xmlns:a16="http://schemas.microsoft.com/office/drawing/2014/main" id="{4B767BBD-8D10-4397-B070-0C9BC1280645}"/>
                  </a:ext>
                </a:extLst>
              </p:cNvPr>
              <p:cNvSpPr/>
              <p:nvPr/>
            </p:nvSpPr>
            <p:spPr>
              <a:xfrm>
                <a:off x="16006230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75" name="정육면체 2274">
                <a:extLst>
                  <a:ext uri="{FF2B5EF4-FFF2-40B4-BE49-F238E27FC236}">
                    <a16:creationId xmlns:a16="http://schemas.microsoft.com/office/drawing/2014/main" id="{7581712E-0DA7-406C-A838-3B1021798F5E}"/>
                  </a:ext>
                </a:extLst>
              </p:cNvPr>
              <p:cNvSpPr/>
              <p:nvPr/>
            </p:nvSpPr>
            <p:spPr>
              <a:xfrm>
                <a:off x="16257766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76" name="정육면체 2275">
                <a:extLst>
                  <a:ext uri="{FF2B5EF4-FFF2-40B4-BE49-F238E27FC236}">
                    <a16:creationId xmlns:a16="http://schemas.microsoft.com/office/drawing/2014/main" id="{1A510D48-19B2-418E-BDF6-B62293E1F635}"/>
                  </a:ext>
                </a:extLst>
              </p:cNvPr>
              <p:cNvSpPr/>
              <p:nvPr/>
            </p:nvSpPr>
            <p:spPr>
              <a:xfrm>
                <a:off x="16508767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77" name="정육면체 2276">
                <a:extLst>
                  <a:ext uri="{FF2B5EF4-FFF2-40B4-BE49-F238E27FC236}">
                    <a16:creationId xmlns:a16="http://schemas.microsoft.com/office/drawing/2014/main" id="{F50D006A-B5FB-4F50-9542-D305ED321B7A}"/>
                  </a:ext>
                </a:extLst>
              </p:cNvPr>
              <p:cNvSpPr/>
              <p:nvPr/>
            </p:nvSpPr>
            <p:spPr>
              <a:xfrm>
                <a:off x="15426516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78" name="정육면체 2277">
                <a:extLst>
                  <a:ext uri="{FF2B5EF4-FFF2-40B4-BE49-F238E27FC236}">
                    <a16:creationId xmlns:a16="http://schemas.microsoft.com/office/drawing/2014/main" id="{91CA915B-E44B-4BA6-94F5-0B922D7A949F}"/>
                  </a:ext>
                </a:extLst>
              </p:cNvPr>
              <p:cNvSpPr/>
              <p:nvPr/>
            </p:nvSpPr>
            <p:spPr>
              <a:xfrm>
                <a:off x="15676463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79" name="정육면체 2278">
                <a:extLst>
                  <a:ext uri="{FF2B5EF4-FFF2-40B4-BE49-F238E27FC236}">
                    <a16:creationId xmlns:a16="http://schemas.microsoft.com/office/drawing/2014/main" id="{F20B6338-CC3D-4D19-9F7E-0DC8975FA0C6}"/>
                  </a:ext>
                </a:extLst>
              </p:cNvPr>
              <p:cNvSpPr/>
              <p:nvPr/>
            </p:nvSpPr>
            <p:spPr>
              <a:xfrm>
                <a:off x="15928316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80" name="정육면체 2279">
                <a:extLst>
                  <a:ext uri="{FF2B5EF4-FFF2-40B4-BE49-F238E27FC236}">
                    <a16:creationId xmlns:a16="http://schemas.microsoft.com/office/drawing/2014/main" id="{F867EEDF-9B6E-476C-AD59-4DAD1A120CCC}"/>
                  </a:ext>
                </a:extLst>
              </p:cNvPr>
              <p:cNvSpPr/>
              <p:nvPr/>
            </p:nvSpPr>
            <p:spPr>
              <a:xfrm>
                <a:off x="16178264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81" name="정육면체 2280">
                <a:extLst>
                  <a:ext uri="{FF2B5EF4-FFF2-40B4-BE49-F238E27FC236}">
                    <a16:creationId xmlns:a16="http://schemas.microsoft.com/office/drawing/2014/main" id="{D1D98AF0-CEB7-40DD-98F4-3DC9E8DD8BEE}"/>
                  </a:ext>
                </a:extLst>
              </p:cNvPr>
              <p:cNvSpPr/>
              <p:nvPr/>
            </p:nvSpPr>
            <p:spPr>
              <a:xfrm>
                <a:off x="16429265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82" name="정육면체 2281">
                <a:extLst>
                  <a:ext uri="{FF2B5EF4-FFF2-40B4-BE49-F238E27FC236}">
                    <a16:creationId xmlns:a16="http://schemas.microsoft.com/office/drawing/2014/main" id="{FD9A7FA5-2C73-447F-8943-81F0E77D52E3}"/>
                  </a:ext>
                </a:extLst>
              </p:cNvPr>
              <p:cNvSpPr/>
              <p:nvPr/>
            </p:nvSpPr>
            <p:spPr>
              <a:xfrm>
                <a:off x="15426516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83" name="정육면체 2282">
                <a:extLst>
                  <a:ext uri="{FF2B5EF4-FFF2-40B4-BE49-F238E27FC236}">
                    <a16:creationId xmlns:a16="http://schemas.microsoft.com/office/drawing/2014/main" id="{2B4810BF-D163-436E-AD78-846E0FDD4305}"/>
                  </a:ext>
                </a:extLst>
              </p:cNvPr>
              <p:cNvSpPr/>
              <p:nvPr/>
            </p:nvSpPr>
            <p:spPr>
              <a:xfrm>
                <a:off x="15676463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84" name="정육면체 2283">
                <a:extLst>
                  <a:ext uri="{FF2B5EF4-FFF2-40B4-BE49-F238E27FC236}">
                    <a16:creationId xmlns:a16="http://schemas.microsoft.com/office/drawing/2014/main" id="{30CA1881-0C43-4F13-9C0A-A1017D2FB674}"/>
                  </a:ext>
                </a:extLst>
              </p:cNvPr>
              <p:cNvSpPr/>
              <p:nvPr/>
            </p:nvSpPr>
            <p:spPr>
              <a:xfrm>
                <a:off x="15928316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85" name="정육면체 2284">
                <a:extLst>
                  <a:ext uri="{FF2B5EF4-FFF2-40B4-BE49-F238E27FC236}">
                    <a16:creationId xmlns:a16="http://schemas.microsoft.com/office/drawing/2014/main" id="{AB5EE315-E2BF-4498-A00C-5F6B98D769B2}"/>
                  </a:ext>
                </a:extLst>
              </p:cNvPr>
              <p:cNvSpPr/>
              <p:nvPr/>
            </p:nvSpPr>
            <p:spPr>
              <a:xfrm>
                <a:off x="16178264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86" name="정육면체 2285">
                <a:extLst>
                  <a:ext uri="{FF2B5EF4-FFF2-40B4-BE49-F238E27FC236}">
                    <a16:creationId xmlns:a16="http://schemas.microsoft.com/office/drawing/2014/main" id="{BAB64AC1-A76E-4A7B-A461-BEAB09DD6F61}"/>
                  </a:ext>
                </a:extLst>
              </p:cNvPr>
              <p:cNvSpPr/>
              <p:nvPr/>
            </p:nvSpPr>
            <p:spPr>
              <a:xfrm>
                <a:off x="16429265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87" name="정육면체 2286">
                <a:extLst>
                  <a:ext uri="{FF2B5EF4-FFF2-40B4-BE49-F238E27FC236}">
                    <a16:creationId xmlns:a16="http://schemas.microsoft.com/office/drawing/2014/main" id="{3C7C27B4-68A3-42E4-B1CB-3D60CCC3EDDD}"/>
                  </a:ext>
                </a:extLst>
              </p:cNvPr>
              <p:cNvSpPr/>
              <p:nvPr/>
            </p:nvSpPr>
            <p:spPr>
              <a:xfrm>
                <a:off x="15426516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88" name="정육면체 2287">
                <a:extLst>
                  <a:ext uri="{FF2B5EF4-FFF2-40B4-BE49-F238E27FC236}">
                    <a16:creationId xmlns:a16="http://schemas.microsoft.com/office/drawing/2014/main" id="{716BC5D2-ED4A-455F-9CC4-7A5644935D63}"/>
                  </a:ext>
                </a:extLst>
              </p:cNvPr>
              <p:cNvSpPr/>
              <p:nvPr/>
            </p:nvSpPr>
            <p:spPr>
              <a:xfrm>
                <a:off x="15676463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89" name="정육면체 2288">
                <a:extLst>
                  <a:ext uri="{FF2B5EF4-FFF2-40B4-BE49-F238E27FC236}">
                    <a16:creationId xmlns:a16="http://schemas.microsoft.com/office/drawing/2014/main" id="{8E82A10A-7AA2-418B-8AB5-CB775D6B1CBF}"/>
                  </a:ext>
                </a:extLst>
              </p:cNvPr>
              <p:cNvSpPr/>
              <p:nvPr/>
            </p:nvSpPr>
            <p:spPr>
              <a:xfrm>
                <a:off x="15928316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90" name="정육면체 2289">
                <a:extLst>
                  <a:ext uri="{FF2B5EF4-FFF2-40B4-BE49-F238E27FC236}">
                    <a16:creationId xmlns:a16="http://schemas.microsoft.com/office/drawing/2014/main" id="{EA28C8BB-9D45-4BBD-AFCC-645571E86EEA}"/>
                  </a:ext>
                </a:extLst>
              </p:cNvPr>
              <p:cNvSpPr/>
              <p:nvPr/>
            </p:nvSpPr>
            <p:spPr>
              <a:xfrm>
                <a:off x="16178264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91" name="정육면체 2290">
                <a:extLst>
                  <a:ext uri="{FF2B5EF4-FFF2-40B4-BE49-F238E27FC236}">
                    <a16:creationId xmlns:a16="http://schemas.microsoft.com/office/drawing/2014/main" id="{AE52ABF6-12B4-4BBF-8EE3-DCE868B9B6B8}"/>
                  </a:ext>
                </a:extLst>
              </p:cNvPr>
              <p:cNvSpPr/>
              <p:nvPr/>
            </p:nvSpPr>
            <p:spPr>
              <a:xfrm>
                <a:off x="16429265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92" name="정육면체 2291">
                <a:extLst>
                  <a:ext uri="{FF2B5EF4-FFF2-40B4-BE49-F238E27FC236}">
                    <a16:creationId xmlns:a16="http://schemas.microsoft.com/office/drawing/2014/main" id="{92870CA2-8F05-4E37-B9AD-05DE16A132BF}"/>
                  </a:ext>
                </a:extLst>
              </p:cNvPr>
              <p:cNvSpPr/>
              <p:nvPr/>
            </p:nvSpPr>
            <p:spPr>
              <a:xfrm>
                <a:off x="15426516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93" name="정육면체 2292">
                <a:extLst>
                  <a:ext uri="{FF2B5EF4-FFF2-40B4-BE49-F238E27FC236}">
                    <a16:creationId xmlns:a16="http://schemas.microsoft.com/office/drawing/2014/main" id="{1A621521-7B16-4544-894C-861DA9A969AD}"/>
                  </a:ext>
                </a:extLst>
              </p:cNvPr>
              <p:cNvSpPr/>
              <p:nvPr/>
            </p:nvSpPr>
            <p:spPr>
              <a:xfrm>
                <a:off x="15676463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94" name="정육면체 2293">
                <a:extLst>
                  <a:ext uri="{FF2B5EF4-FFF2-40B4-BE49-F238E27FC236}">
                    <a16:creationId xmlns:a16="http://schemas.microsoft.com/office/drawing/2014/main" id="{8109E7C1-8A69-4732-8180-DF7103DDCF34}"/>
                  </a:ext>
                </a:extLst>
              </p:cNvPr>
              <p:cNvSpPr/>
              <p:nvPr/>
            </p:nvSpPr>
            <p:spPr>
              <a:xfrm>
                <a:off x="15928316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95" name="정육면체 2294">
                <a:extLst>
                  <a:ext uri="{FF2B5EF4-FFF2-40B4-BE49-F238E27FC236}">
                    <a16:creationId xmlns:a16="http://schemas.microsoft.com/office/drawing/2014/main" id="{F53733F3-5D4E-4092-AF3F-18056A162462}"/>
                  </a:ext>
                </a:extLst>
              </p:cNvPr>
              <p:cNvSpPr/>
              <p:nvPr/>
            </p:nvSpPr>
            <p:spPr>
              <a:xfrm>
                <a:off x="16178264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96" name="정육면체 2295">
                <a:extLst>
                  <a:ext uri="{FF2B5EF4-FFF2-40B4-BE49-F238E27FC236}">
                    <a16:creationId xmlns:a16="http://schemas.microsoft.com/office/drawing/2014/main" id="{2F4BFA48-CA9D-48D7-A620-1B5DD0669420}"/>
                  </a:ext>
                </a:extLst>
              </p:cNvPr>
              <p:cNvSpPr/>
              <p:nvPr/>
            </p:nvSpPr>
            <p:spPr>
              <a:xfrm>
                <a:off x="16429265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97" name="정육면체 2296">
                <a:extLst>
                  <a:ext uri="{FF2B5EF4-FFF2-40B4-BE49-F238E27FC236}">
                    <a16:creationId xmlns:a16="http://schemas.microsoft.com/office/drawing/2014/main" id="{9DDD0FF4-8FE4-4888-BD26-956268E784EC}"/>
                  </a:ext>
                </a:extLst>
              </p:cNvPr>
              <p:cNvSpPr/>
              <p:nvPr/>
            </p:nvSpPr>
            <p:spPr>
              <a:xfrm>
                <a:off x="15426516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98" name="정육면체 2297">
                <a:extLst>
                  <a:ext uri="{FF2B5EF4-FFF2-40B4-BE49-F238E27FC236}">
                    <a16:creationId xmlns:a16="http://schemas.microsoft.com/office/drawing/2014/main" id="{74AA29F6-C862-4394-B073-B36D599BDA0B}"/>
                  </a:ext>
                </a:extLst>
              </p:cNvPr>
              <p:cNvSpPr/>
              <p:nvPr/>
            </p:nvSpPr>
            <p:spPr>
              <a:xfrm>
                <a:off x="15676463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299" name="정육면체 2298">
                <a:extLst>
                  <a:ext uri="{FF2B5EF4-FFF2-40B4-BE49-F238E27FC236}">
                    <a16:creationId xmlns:a16="http://schemas.microsoft.com/office/drawing/2014/main" id="{354A88B1-D8A8-41CA-A339-03B08090DC55}"/>
                  </a:ext>
                </a:extLst>
              </p:cNvPr>
              <p:cNvSpPr/>
              <p:nvPr/>
            </p:nvSpPr>
            <p:spPr>
              <a:xfrm>
                <a:off x="15926728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00" name="정육면체 2299">
                <a:extLst>
                  <a:ext uri="{FF2B5EF4-FFF2-40B4-BE49-F238E27FC236}">
                    <a16:creationId xmlns:a16="http://schemas.microsoft.com/office/drawing/2014/main" id="{0849BA7C-928E-4449-A726-CFA38B5566F5}"/>
                  </a:ext>
                </a:extLst>
              </p:cNvPr>
              <p:cNvSpPr/>
              <p:nvPr/>
            </p:nvSpPr>
            <p:spPr>
              <a:xfrm>
                <a:off x="16178264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01" name="정육면체 2300">
                <a:extLst>
                  <a:ext uri="{FF2B5EF4-FFF2-40B4-BE49-F238E27FC236}">
                    <a16:creationId xmlns:a16="http://schemas.microsoft.com/office/drawing/2014/main" id="{F14BB01E-A510-480E-975A-5629AF2AE052}"/>
                  </a:ext>
                </a:extLst>
              </p:cNvPr>
              <p:cNvSpPr/>
              <p:nvPr/>
            </p:nvSpPr>
            <p:spPr>
              <a:xfrm>
                <a:off x="16429265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02" name="정육면체 2301">
                <a:extLst>
                  <a:ext uri="{FF2B5EF4-FFF2-40B4-BE49-F238E27FC236}">
                    <a16:creationId xmlns:a16="http://schemas.microsoft.com/office/drawing/2014/main" id="{9FDEEEB0-AD6E-4892-ABAD-51E9ADC5A816}"/>
                  </a:ext>
                </a:extLst>
              </p:cNvPr>
              <p:cNvSpPr/>
              <p:nvPr/>
            </p:nvSpPr>
            <p:spPr>
              <a:xfrm>
                <a:off x="15343647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03" name="정육면체 2302">
                <a:extLst>
                  <a:ext uri="{FF2B5EF4-FFF2-40B4-BE49-F238E27FC236}">
                    <a16:creationId xmlns:a16="http://schemas.microsoft.com/office/drawing/2014/main" id="{29080271-F85D-41F9-9AD5-E3C404D5D174}"/>
                  </a:ext>
                </a:extLst>
              </p:cNvPr>
              <p:cNvSpPr/>
              <p:nvPr/>
            </p:nvSpPr>
            <p:spPr>
              <a:xfrm>
                <a:off x="15593594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04" name="정육면체 2303">
                <a:extLst>
                  <a:ext uri="{FF2B5EF4-FFF2-40B4-BE49-F238E27FC236}">
                    <a16:creationId xmlns:a16="http://schemas.microsoft.com/office/drawing/2014/main" id="{028D7289-6336-4E23-B2E2-AB252A276FE5}"/>
                  </a:ext>
                </a:extLst>
              </p:cNvPr>
              <p:cNvSpPr/>
              <p:nvPr/>
            </p:nvSpPr>
            <p:spPr>
              <a:xfrm>
                <a:off x="15845447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05" name="정육면체 2304">
                <a:extLst>
                  <a:ext uri="{FF2B5EF4-FFF2-40B4-BE49-F238E27FC236}">
                    <a16:creationId xmlns:a16="http://schemas.microsoft.com/office/drawing/2014/main" id="{B0D648A6-9415-428D-9372-E3C4FE848323}"/>
                  </a:ext>
                </a:extLst>
              </p:cNvPr>
              <p:cNvSpPr/>
              <p:nvPr/>
            </p:nvSpPr>
            <p:spPr>
              <a:xfrm>
                <a:off x="16095395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06" name="정육면체 2305">
                <a:extLst>
                  <a:ext uri="{FF2B5EF4-FFF2-40B4-BE49-F238E27FC236}">
                    <a16:creationId xmlns:a16="http://schemas.microsoft.com/office/drawing/2014/main" id="{D64B9CF9-ED0F-4506-8D83-ABD246349619}"/>
                  </a:ext>
                </a:extLst>
              </p:cNvPr>
              <p:cNvSpPr/>
              <p:nvPr/>
            </p:nvSpPr>
            <p:spPr>
              <a:xfrm>
                <a:off x="16346396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07" name="정육면체 2306">
                <a:extLst>
                  <a:ext uri="{FF2B5EF4-FFF2-40B4-BE49-F238E27FC236}">
                    <a16:creationId xmlns:a16="http://schemas.microsoft.com/office/drawing/2014/main" id="{6D1C4F4C-7C23-43D4-A006-19CF6FDD9E85}"/>
                  </a:ext>
                </a:extLst>
              </p:cNvPr>
              <p:cNvSpPr/>
              <p:nvPr/>
            </p:nvSpPr>
            <p:spPr>
              <a:xfrm>
                <a:off x="15343647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08" name="정육면체 2307">
                <a:extLst>
                  <a:ext uri="{FF2B5EF4-FFF2-40B4-BE49-F238E27FC236}">
                    <a16:creationId xmlns:a16="http://schemas.microsoft.com/office/drawing/2014/main" id="{7EEC820A-CD5E-4D20-BEC1-F59182FB7058}"/>
                  </a:ext>
                </a:extLst>
              </p:cNvPr>
              <p:cNvSpPr/>
              <p:nvPr/>
            </p:nvSpPr>
            <p:spPr>
              <a:xfrm>
                <a:off x="15593594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09" name="정육면체 2308">
                <a:extLst>
                  <a:ext uri="{FF2B5EF4-FFF2-40B4-BE49-F238E27FC236}">
                    <a16:creationId xmlns:a16="http://schemas.microsoft.com/office/drawing/2014/main" id="{79C602E6-47C9-45A9-964E-64EA41ACE256}"/>
                  </a:ext>
                </a:extLst>
              </p:cNvPr>
              <p:cNvSpPr/>
              <p:nvPr/>
            </p:nvSpPr>
            <p:spPr>
              <a:xfrm>
                <a:off x="15845447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10" name="정육면체 2309">
                <a:extLst>
                  <a:ext uri="{FF2B5EF4-FFF2-40B4-BE49-F238E27FC236}">
                    <a16:creationId xmlns:a16="http://schemas.microsoft.com/office/drawing/2014/main" id="{A8BC3F0F-BFC8-4C0B-83A4-6B463D23DA6B}"/>
                  </a:ext>
                </a:extLst>
              </p:cNvPr>
              <p:cNvSpPr/>
              <p:nvPr/>
            </p:nvSpPr>
            <p:spPr>
              <a:xfrm>
                <a:off x="16095395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11" name="정육면체 2310">
                <a:extLst>
                  <a:ext uri="{FF2B5EF4-FFF2-40B4-BE49-F238E27FC236}">
                    <a16:creationId xmlns:a16="http://schemas.microsoft.com/office/drawing/2014/main" id="{60C23679-4FD0-49F2-9740-6329F9C4A395}"/>
                  </a:ext>
                </a:extLst>
              </p:cNvPr>
              <p:cNvSpPr/>
              <p:nvPr/>
            </p:nvSpPr>
            <p:spPr>
              <a:xfrm>
                <a:off x="16346396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12" name="정육면체 2311">
                <a:extLst>
                  <a:ext uri="{FF2B5EF4-FFF2-40B4-BE49-F238E27FC236}">
                    <a16:creationId xmlns:a16="http://schemas.microsoft.com/office/drawing/2014/main" id="{824CDC4F-E21B-4793-9223-8C85478D46EC}"/>
                  </a:ext>
                </a:extLst>
              </p:cNvPr>
              <p:cNvSpPr/>
              <p:nvPr/>
            </p:nvSpPr>
            <p:spPr>
              <a:xfrm>
                <a:off x="15343647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13" name="정육면체 2312">
                <a:extLst>
                  <a:ext uri="{FF2B5EF4-FFF2-40B4-BE49-F238E27FC236}">
                    <a16:creationId xmlns:a16="http://schemas.microsoft.com/office/drawing/2014/main" id="{EA428082-DC74-46A7-A4B2-2CC25C97AE59}"/>
                  </a:ext>
                </a:extLst>
              </p:cNvPr>
              <p:cNvSpPr/>
              <p:nvPr/>
            </p:nvSpPr>
            <p:spPr>
              <a:xfrm>
                <a:off x="15593594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14" name="정육면체 2313">
                <a:extLst>
                  <a:ext uri="{FF2B5EF4-FFF2-40B4-BE49-F238E27FC236}">
                    <a16:creationId xmlns:a16="http://schemas.microsoft.com/office/drawing/2014/main" id="{8E3D6929-8021-4DF9-9014-9A5FDF0CE182}"/>
                  </a:ext>
                </a:extLst>
              </p:cNvPr>
              <p:cNvSpPr/>
              <p:nvPr/>
            </p:nvSpPr>
            <p:spPr>
              <a:xfrm>
                <a:off x="15845447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15" name="정육면체 2314">
                <a:extLst>
                  <a:ext uri="{FF2B5EF4-FFF2-40B4-BE49-F238E27FC236}">
                    <a16:creationId xmlns:a16="http://schemas.microsoft.com/office/drawing/2014/main" id="{4E349D1C-2E95-477C-A919-7C39FDFD435B}"/>
                  </a:ext>
                </a:extLst>
              </p:cNvPr>
              <p:cNvSpPr/>
              <p:nvPr/>
            </p:nvSpPr>
            <p:spPr>
              <a:xfrm>
                <a:off x="16095395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16" name="정육면체 2315">
                <a:extLst>
                  <a:ext uri="{FF2B5EF4-FFF2-40B4-BE49-F238E27FC236}">
                    <a16:creationId xmlns:a16="http://schemas.microsoft.com/office/drawing/2014/main" id="{29CAC1AF-86BF-4C12-97ED-9C242F411EF0}"/>
                  </a:ext>
                </a:extLst>
              </p:cNvPr>
              <p:cNvSpPr/>
              <p:nvPr/>
            </p:nvSpPr>
            <p:spPr>
              <a:xfrm>
                <a:off x="16346396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17" name="정육면체 2316">
                <a:extLst>
                  <a:ext uri="{FF2B5EF4-FFF2-40B4-BE49-F238E27FC236}">
                    <a16:creationId xmlns:a16="http://schemas.microsoft.com/office/drawing/2014/main" id="{4024DFDD-3C07-4DE8-8443-8A02632B609B}"/>
                  </a:ext>
                </a:extLst>
              </p:cNvPr>
              <p:cNvSpPr/>
              <p:nvPr/>
            </p:nvSpPr>
            <p:spPr>
              <a:xfrm>
                <a:off x="15343647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18" name="정육면체 2317">
                <a:extLst>
                  <a:ext uri="{FF2B5EF4-FFF2-40B4-BE49-F238E27FC236}">
                    <a16:creationId xmlns:a16="http://schemas.microsoft.com/office/drawing/2014/main" id="{308391F7-31C3-4FFD-89E3-8DAA5C01A37D}"/>
                  </a:ext>
                </a:extLst>
              </p:cNvPr>
              <p:cNvSpPr/>
              <p:nvPr/>
            </p:nvSpPr>
            <p:spPr>
              <a:xfrm>
                <a:off x="15593594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19" name="정육면체 2318">
                <a:extLst>
                  <a:ext uri="{FF2B5EF4-FFF2-40B4-BE49-F238E27FC236}">
                    <a16:creationId xmlns:a16="http://schemas.microsoft.com/office/drawing/2014/main" id="{6625E696-555E-433E-9793-A9A5F6CDEE71}"/>
                  </a:ext>
                </a:extLst>
              </p:cNvPr>
              <p:cNvSpPr/>
              <p:nvPr/>
            </p:nvSpPr>
            <p:spPr>
              <a:xfrm>
                <a:off x="15845447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20" name="정육면체 2319">
                <a:extLst>
                  <a:ext uri="{FF2B5EF4-FFF2-40B4-BE49-F238E27FC236}">
                    <a16:creationId xmlns:a16="http://schemas.microsoft.com/office/drawing/2014/main" id="{F0F1E04E-E80B-4688-AABC-47E7502DACAC}"/>
                  </a:ext>
                </a:extLst>
              </p:cNvPr>
              <p:cNvSpPr/>
              <p:nvPr/>
            </p:nvSpPr>
            <p:spPr>
              <a:xfrm>
                <a:off x="16095395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21" name="정육면체 2320">
                <a:extLst>
                  <a:ext uri="{FF2B5EF4-FFF2-40B4-BE49-F238E27FC236}">
                    <a16:creationId xmlns:a16="http://schemas.microsoft.com/office/drawing/2014/main" id="{0A3012A1-CB26-44C2-92A1-1AEEB1DB6099}"/>
                  </a:ext>
                </a:extLst>
              </p:cNvPr>
              <p:cNvSpPr/>
              <p:nvPr/>
            </p:nvSpPr>
            <p:spPr>
              <a:xfrm>
                <a:off x="16346396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22" name="정육면체 2321">
                <a:extLst>
                  <a:ext uri="{FF2B5EF4-FFF2-40B4-BE49-F238E27FC236}">
                    <a16:creationId xmlns:a16="http://schemas.microsoft.com/office/drawing/2014/main" id="{47FCD643-CA25-4CDA-94B2-8297E12A6587}"/>
                  </a:ext>
                </a:extLst>
              </p:cNvPr>
              <p:cNvSpPr/>
              <p:nvPr/>
            </p:nvSpPr>
            <p:spPr>
              <a:xfrm>
                <a:off x="15343647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23" name="정육면체 2322">
                <a:extLst>
                  <a:ext uri="{FF2B5EF4-FFF2-40B4-BE49-F238E27FC236}">
                    <a16:creationId xmlns:a16="http://schemas.microsoft.com/office/drawing/2014/main" id="{E94BCE6A-CE5C-4FFD-A769-7D10D76D8A30}"/>
                  </a:ext>
                </a:extLst>
              </p:cNvPr>
              <p:cNvSpPr/>
              <p:nvPr/>
            </p:nvSpPr>
            <p:spPr>
              <a:xfrm>
                <a:off x="15593594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24" name="정육면체 2323">
                <a:extLst>
                  <a:ext uri="{FF2B5EF4-FFF2-40B4-BE49-F238E27FC236}">
                    <a16:creationId xmlns:a16="http://schemas.microsoft.com/office/drawing/2014/main" id="{8262EBB0-3629-400D-9397-2472E7F89032}"/>
                  </a:ext>
                </a:extLst>
              </p:cNvPr>
              <p:cNvSpPr/>
              <p:nvPr/>
            </p:nvSpPr>
            <p:spPr>
              <a:xfrm>
                <a:off x="15843859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25" name="정육면체 2324">
                <a:extLst>
                  <a:ext uri="{FF2B5EF4-FFF2-40B4-BE49-F238E27FC236}">
                    <a16:creationId xmlns:a16="http://schemas.microsoft.com/office/drawing/2014/main" id="{901FD9E4-A881-4082-AC46-53791783FDFF}"/>
                  </a:ext>
                </a:extLst>
              </p:cNvPr>
              <p:cNvSpPr/>
              <p:nvPr/>
            </p:nvSpPr>
            <p:spPr>
              <a:xfrm>
                <a:off x="16095395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26" name="정육면체 2325">
                <a:extLst>
                  <a:ext uri="{FF2B5EF4-FFF2-40B4-BE49-F238E27FC236}">
                    <a16:creationId xmlns:a16="http://schemas.microsoft.com/office/drawing/2014/main" id="{537AD189-83F0-4BFE-878B-7798A117BDD0}"/>
                  </a:ext>
                </a:extLst>
              </p:cNvPr>
              <p:cNvSpPr/>
              <p:nvPr/>
            </p:nvSpPr>
            <p:spPr>
              <a:xfrm>
                <a:off x="16346396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27" name="정육면체 2326">
                <a:extLst>
                  <a:ext uri="{FF2B5EF4-FFF2-40B4-BE49-F238E27FC236}">
                    <a16:creationId xmlns:a16="http://schemas.microsoft.com/office/drawing/2014/main" id="{7448DA49-1E30-4BEB-9D39-680A51D528F4}"/>
                  </a:ext>
                </a:extLst>
              </p:cNvPr>
              <p:cNvSpPr/>
              <p:nvPr/>
            </p:nvSpPr>
            <p:spPr>
              <a:xfrm>
                <a:off x="15261942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28" name="정육면체 2327">
                <a:extLst>
                  <a:ext uri="{FF2B5EF4-FFF2-40B4-BE49-F238E27FC236}">
                    <a16:creationId xmlns:a16="http://schemas.microsoft.com/office/drawing/2014/main" id="{FBFFD4FF-FDBA-47F7-A2A8-E400E54D0BFC}"/>
                  </a:ext>
                </a:extLst>
              </p:cNvPr>
              <p:cNvSpPr/>
              <p:nvPr/>
            </p:nvSpPr>
            <p:spPr>
              <a:xfrm>
                <a:off x="15511889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29" name="정육면체 2328">
                <a:extLst>
                  <a:ext uri="{FF2B5EF4-FFF2-40B4-BE49-F238E27FC236}">
                    <a16:creationId xmlns:a16="http://schemas.microsoft.com/office/drawing/2014/main" id="{C6DEBCDE-EBA1-49CA-9ED9-D4464F6FB185}"/>
                  </a:ext>
                </a:extLst>
              </p:cNvPr>
              <p:cNvSpPr/>
              <p:nvPr/>
            </p:nvSpPr>
            <p:spPr>
              <a:xfrm>
                <a:off x="15763742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30" name="정육면체 2329">
                <a:extLst>
                  <a:ext uri="{FF2B5EF4-FFF2-40B4-BE49-F238E27FC236}">
                    <a16:creationId xmlns:a16="http://schemas.microsoft.com/office/drawing/2014/main" id="{928A47FC-7A7F-4F54-8521-CFB20E1C074C}"/>
                  </a:ext>
                </a:extLst>
              </p:cNvPr>
              <p:cNvSpPr/>
              <p:nvPr/>
            </p:nvSpPr>
            <p:spPr>
              <a:xfrm>
                <a:off x="16013690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31" name="정육면체 2330">
                <a:extLst>
                  <a:ext uri="{FF2B5EF4-FFF2-40B4-BE49-F238E27FC236}">
                    <a16:creationId xmlns:a16="http://schemas.microsoft.com/office/drawing/2014/main" id="{36DDEA7E-AFBC-4035-AF31-C8F00DBB6810}"/>
                  </a:ext>
                </a:extLst>
              </p:cNvPr>
              <p:cNvSpPr/>
              <p:nvPr/>
            </p:nvSpPr>
            <p:spPr>
              <a:xfrm>
                <a:off x="16264691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32" name="정육면체 2331">
                <a:extLst>
                  <a:ext uri="{FF2B5EF4-FFF2-40B4-BE49-F238E27FC236}">
                    <a16:creationId xmlns:a16="http://schemas.microsoft.com/office/drawing/2014/main" id="{24089E3F-B55E-4936-8CE5-7169475E0105}"/>
                  </a:ext>
                </a:extLst>
              </p:cNvPr>
              <p:cNvSpPr/>
              <p:nvPr/>
            </p:nvSpPr>
            <p:spPr>
              <a:xfrm>
                <a:off x="15261942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33" name="정육면체 2332">
                <a:extLst>
                  <a:ext uri="{FF2B5EF4-FFF2-40B4-BE49-F238E27FC236}">
                    <a16:creationId xmlns:a16="http://schemas.microsoft.com/office/drawing/2014/main" id="{4C41F1E4-A194-4572-9523-A4E2ED4A039F}"/>
                  </a:ext>
                </a:extLst>
              </p:cNvPr>
              <p:cNvSpPr/>
              <p:nvPr/>
            </p:nvSpPr>
            <p:spPr>
              <a:xfrm>
                <a:off x="15511889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34" name="정육면체 2333">
                <a:extLst>
                  <a:ext uri="{FF2B5EF4-FFF2-40B4-BE49-F238E27FC236}">
                    <a16:creationId xmlns:a16="http://schemas.microsoft.com/office/drawing/2014/main" id="{6368122C-9EF3-498F-86CF-44AA5F7D2139}"/>
                  </a:ext>
                </a:extLst>
              </p:cNvPr>
              <p:cNvSpPr/>
              <p:nvPr/>
            </p:nvSpPr>
            <p:spPr>
              <a:xfrm>
                <a:off x="15763742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35" name="정육면체 2334">
                <a:extLst>
                  <a:ext uri="{FF2B5EF4-FFF2-40B4-BE49-F238E27FC236}">
                    <a16:creationId xmlns:a16="http://schemas.microsoft.com/office/drawing/2014/main" id="{B5ABB981-5EC0-4F2D-9749-3CBAA52B2DAB}"/>
                  </a:ext>
                </a:extLst>
              </p:cNvPr>
              <p:cNvSpPr/>
              <p:nvPr/>
            </p:nvSpPr>
            <p:spPr>
              <a:xfrm>
                <a:off x="16013690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36" name="정육면체 2335">
                <a:extLst>
                  <a:ext uri="{FF2B5EF4-FFF2-40B4-BE49-F238E27FC236}">
                    <a16:creationId xmlns:a16="http://schemas.microsoft.com/office/drawing/2014/main" id="{EF8F0CCE-95B5-4BBD-A227-9594B953DE6C}"/>
                  </a:ext>
                </a:extLst>
              </p:cNvPr>
              <p:cNvSpPr/>
              <p:nvPr/>
            </p:nvSpPr>
            <p:spPr>
              <a:xfrm>
                <a:off x="16264691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37" name="정육면체 2336">
                <a:extLst>
                  <a:ext uri="{FF2B5EF4-FFF2-40B4-BE49-F238E27FC236}">
                    <a16:creationId xmlns:a16="http://schemas.microsoft.com/office/drawing/2014/main" id="{DA60DAC7-9A49-451A-9E5B-C7CE47FA204A}"/>
                  </a:ext>
                </a:extLst>
              </p:cNvPr>
              <p:cNvSpPr/>
              <p:nvPr/>
            </p:nvSpPr>
            <p:spPr>
              <a:xfrm>
                <a:off x="15261942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38" name="정육면체 2337">
                <a:extLst>
                  <a:ext uri="{FF2B5EF4-FFF2-40B4-BE49-F238E27FC236}">
                    <a16:creationId xmlns:a16="http://schemas.microsoft.com/office/drawing/2014/main" id="{D095C25D-5D8B-466B-B6A1-B38B3FF87B03}"/>
                  </a:ext>
                </a:extLst>
              </p:cNvPr>
              <p:cNvSpPr/>
              <p:nvPr/>
            </p:nvSpPr>
            <p:spPr>
              <a:xfrm>
                <a:off x="15511889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39" name="정육면체 2338">
                <a:extLst>
                  <a:ext uri="{FF2B5EF4-FFF2-40B4-BE49-F238E27FC236}">
                    <a16:creationId xmlns:a16="http://schemas.microsoft.com/office/drawing/2014/main" id="{E7FC4F6B-AD30-4B01-821C-33079D58515A}"/>
                  </a:ext>
                </a:extLst>
              </p:cNvPr>
              <p:cNvSpPr/>
              <p:nvPr/>
            </p:nvSpPr>
            <p:spPr>
              <a:xfrm>
                <a:off x="15763742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40" name="정육면체 2339">
                <a:extLst>
                  <a:ext uri="{FF2B5EF4-FFF2-40B4-BE49-F238E27FC236}">
                    <a16:creationId xmlns:a16="http://schemas.microsoft.com/office/drawing/2014/main" id="{4FADC7A8-18CB-4A2B-A84E-7D0340EAA8DD}"/>
                  </a:ext>
                </a:extLst>
              </p:cNvPr>
              <p:cNvSpPr/>
              <p:nvPr/>
            </p:nvSpPr>
            <p:spPr>
              <a:xfrm>
                <a:off x="16013690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41" name="정육면체 2340">
                <a:extLst>
                  <a:ext uri="{FF2B5EF4-FFF2-40B4-BE49-F238E27FC236}">
                    <a16:creationId xmlns:a16="http://schemas.microsoft.com/office/drawing/2014/main" id="{44F5E0B9-891D-48C6-8384-F41F3F19E59D}"/>
                  </a:ext>
                </a:extLst>
              </p:cNvPr>
              <p:cNvSpPr/>
              <p:nvPr/>
            </p:nvSpPr>
            <p:spPr>
              <a:xfrm>
                <a:off x="16264691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42" name="정육면체 2341">
                <a:extLst>
                  <a:ext uri="{FF2B5EF4-FFF2-40B4-BE49-F238E27FC236}">
                    <a16:creationId xmlns:a16="http://schemas.microsoft.com/office/drawing/2014/main" id="{AC0A6F65-9AB9-4160-8D33-3E5550B8EEA0}"/>
                  </a:ext>
                </a:extLst>
              </p:cNvPr>
              <p:cNvSpPr/>
              <p:nvPr/>
            </p:nvSpPr>
            <p:spPr>
              <a:xfrm>
                <a:off x="15261942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43" name="정육면체 2342">
                <a:extLst>
                  <a:ext uri="{FF2B5EF4-FFF2-40B4-BE49-F238E27FC236}">
                    <a16:creationId xmlns:a16="http://schemas.microsoft.com/office/drawing/2014/main" id="{906F1B00-153D-4323-983A-09C8130E23B6}"/>
                  </a:ext>
                </a:extLst>
              </p:cNvPr>
              <p:cNvSpPr/>
              <p:nvPr/>
            </p:nvSpPr>
            <p:spPr>
              <a:xfrm>
                <a:off x="15511889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44" name="정육면체 2343">
                <a:extLst>
                  <a:ext uri="{FF2B5EF4-FFF2-40B4-BE49-F238E27FC236}">
                    <a16:creationId xmlns:a16="http://schemas.microsoft.com/office/drawing/2014/main" id="{2F22DBC8-18F7-4283-BD38-887AD5BB040E}"/>
                  </a:ext>
                </a:extLst>
              </p:cNvPr>
              <p:cNvSpPr/>
              <p:nvPr/>
            </p:nvSpPr>
            <p:spPr>
              <a:xfrm>
                <a:off x="15763742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45" name="정육면체 2344">
                <a:extLst>
                  <a:ext uri="{FF2B5EF4-FFF2-40B4-BE49-F238E27FC236}">
                    <a16:creationId xmlns:a16="http://schemas.microsoft.com/office/drawing/2014/main" id="{612F207D-F1C2-4461-AF19-A78F097BA4F0}"/>
                  </a:ext>
                </a:extLst>
              </p:cNvPr>
              <p:cNvSpPr/>
              <p:nvPr/>
            </p:nvSpPr>
            <p:spPr>
              <a:xfrm>
                <a:off x="16013690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46" name="정육면체 2345">
                <a:extLst>
                  <a:ext uri="{FF2B5EF4-FFF2-40B4-BE49-F238E27FC236}">
                    <a16:creationId xmlns:a16="http://schemas.microsoft.com/office/drawing/2014/main" id="{5E159F18-9034-4D40-AE2F-02E7C18B36A4}"/>
                  </a:ext>
                </a:extLst>
              </p:cNvPr>
              <p:cNvSpPr/>
              <p:nvPr/>
            </p:nvSpPr>
            <p:spPr>
              <a:xfrm>
                <a:off x="16264691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47" name="정육면체 2346">
                <a:extLst>
                  <a:ext uri="{FF2B5EF4-FFF2-40B4-BE49-F238E27FC236}">
                    <a16:creationId xmlns:a16="http://schemas.microsoft.com/office/drawing/2014/main" id="{1614DFAD-641F-4DDE-96FB-39ACAD299D4B}"/>
                  </a:ext>
                </a:extLst>
              </p:cNvPr>
              <p:cNvSpPr/>
              <p:nvPr/>
            </p:nvSpPr>
            <p:spPr>
              <a:xfrm>
                <a:off x="15261942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48" name="정육면체 2347">
                <a:extLst>
                  <a:ext uri="{FF2B5EF4-FFF2-40B4-BE49-F238E27FC236}">
                    <a16:creationId xmlns:a16="http://schemas.microsoft.com/office/drawing/2014/main" id="{51AFC5C4-853D-4F96-96EE-1B80D5FC2AA0}"/>
                  </a:ext>
                </a:extLst>
              </p:cNvPr>
              <p:cNvSpPr/>
              <p:nvPr/>
            </p:nvSpPr>
            <p:spPr>
              <a:xfrm>
                <a:off x="15511889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49" name="정육면체 2348">
                <a:extLst>
                  <a:ext uri="{FF2B5EF4-FFF2-40B4-BE49-F238E27FC236}">
                    <a16:creationId xmlns:a16="http://schemas.microsoft.com/office/drawing/2014/main" id="{11B243CF-686D-4F67-8ADB-1AEAEE7EB3B7}"/>
                  </a:ext>
                </a:extLst>
              </p:cNvPr>
              <p:cNvSpPr/>
              <p:nvPr/>
            </p:nvSpPr>
            <p:spPr>
              <a:xfrm>
                <a:off x="15762154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50" name="정육면체 2349">
                <a:extLst>
                  <a:ext uri="{FF2B5EF4-FFF2-40B4-BE49-F238E27FC236}">
                    <a16:creationId xmlns:a16="http://schemas.microsoft.com/office/drawing/2014/main" id="{8CED6088-0C3B-499D-8CC6-32DF9F531AFC}"/>
                  </a:ext>
                </a:extLst>
              </p:cNvPr>
              <p:cNvSpPr/>
              <p:nvPr/>
            </p:nvSpPr>
            <p:spPr>
              <a:xfrm>
                <a:off x="16013690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51" name="정육면체 2350">
                <a:extLst>
                  <a:ext uri="{FF2B5EF4-FFF2-40B4-BE49-F238E27FC236}">
                    <a16:creationId xmlns:a16="http://schemas.microsoft.com/office/drawing/2014/main" id="{DFC13140-66F3-4DBE-A1B8-12E3DE5D9A60}"/>
                  </a:ext>
                </a:extLst>
              </p:cNvPr>
              <p:cNvSpPr/>
              <p:nvPr/>
            </p:nvSpPr>
            <p:spPr>
              <a:xfrm>
                <a:off x="16264691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52" name="정육면체 2351">
                <a:extLst>
                  <a:ext uri="{FF2B5EF4-FFF2-40B4-BE49-F238E27FC236}">
                    <a16:creationId xmlns:a16="http://schemas.microsoft.com/office/drawing/2014/main" id="{7FFDB608-6E11-4F38-BF3E-9BD6474CDAB0}"/>
                  </a:ext>
                </a:extLst>
              </p:cNvPr>
              <p:cNvSpPr/>
              <p:nvPr/>
            </p:nvSpPr>
            <p:spPr>
              <a:xfrm>
                <a:off x="15182279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53" name="정육면체 2352">
                <a:extLst>
                  <a:ext uri="{FF2B5EF4-FFF2-40B4-BE49-F238E27FC236}">
                    <a16:creationId xmlns:a16="http://schemas.microsoft.com/office/drawing/2014/main" id="{2E1BAB4C-69DB-4EE5-BC8D-46FFD77D1CE8}"/>
                  </a:ext>
                </a:extLst>
              </p:cNvPr>
              <p:cNvSpPr/>
              <p:nvPr/>
            </p:nvSpPr>
            <p:spPr>
              <a:xfrm>
                <a:off x="15432226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54" name="정육면체 2353">
                <a:extLst>
                  <a:ext uri="{FF2B5EF4-FFF2-40B4-BE49-F238E27FC236}">
                    <a16:creationId xmlns:a16="http://schemas.microsoft.com/office/drawing/2014/main" id="{D2E6A372-43C5-4E30-A506-C2361DCFEB4B}"/>
                  </a:ext>
                </a:extLst>
              </p:cNvPr>
              <p:cNvSpPr/>
              <p:nvPr/>
            </p:nvSpPr>
            <p:spPr>
              <a:xfrm>
                <a:off x="15684079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55" name="정육면체 2354">
                <a:extLst>
                  <a:ext uri="{FF2B5EF4-FFF2-40B4-BE49-F238E27FC236}">
                    <a16:creationId xmlns:a16="http://schemas.microsoft.com/office/drawing/2014/main" id="{099FFB9E-F689-4252-84F3-C1C9E67B1373}"/>
                  </a:ext>
                </a:extLst>
              </p:cNvPr>
              <p:cNvSpPr/>
              <p:nvPr/>
            </p:nvSpPr>
            <p:spPr>
              <a:xfrm>
                <a:off x="15934027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56" name="정육면체 2355">
                <a:extLst>
                  <a:ext uri="{FF2B5EF4-FFF2-40B4-BE49-F238E27FC236}">
                    <a16:creationId xmlns:a16="http://schemas.microsoft.com/office/drawing/2014/main" id="{C826B9CA-7A2D-4F02-96C8-45F044C33C48}"/>
                  </a:ext>
                </a:extLst>
              </p:cNvPr>
              <p:cNvSpPr/>
              <p:nvPr/>
            </p:nvSpPr>
            <p:spPr>
              <a:xfrm>
                <a:off x="16185028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57" name="정육면체 2356">
                <a:extLst>
                  <a:ext uri="{FF2B5EF4-FFF2-40B4-BE49-F238E27FC236}">
                    <a16:creationId xmlns:a16="http://schemas.microsoft.com/office/drawing/2014/main" id="{4E3E826A-8AF8-4BA5-9635-BDB730A59E27}"/>
                  </a:ext>
                </a:extLst>
              </p:cNvPr>
              <p:cNvSpPr/>
              <p:nvPr/>
            </p:nvSpPr>
            <p:spPr>
              <a:xfrm>
                <a:off x="15182279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58" name="정육면체 2357">
                <a:extLst>
                  <a:ext uri="{FF2B5EF4-FFF2-40B4-BE49-F238E27FC236}">
                    <a16:creationId xmlns:a16="http://schemas.microsoft.com/office/drawing/2014/main" id="{BD26E644-FFC6-40C1-9EB3-248BDCCD432B}"/>
                  </a:ext>
                </a:extLst>
              </p:cNvPr>
              <p:cNvSpPr/>
              <p:nvPr/>
            </p:nvSpPr>
            <p:spPr>
              <a:xfrm>
                <a:off x="15432226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59" name="정육면체 2358">
                <a:extLst>
                  <a:ext uri="{FF2B5EF4-FFF2-40B4-BE49-F238E27FC236}">
                    <a16:creationId xmlns:a16="http://schemas.microsoft.com/office/drawing/2014/main" id="{7466FBB8-169B-4ACB-9AAE-354469EA8531}"/>
                  </a:ext>
                </a:extLst>
              </p:cNvPr>
              <p:cNvSpPr/>
              <p:nvPr/>
            </p:nvSpPr>
            <p:spPr>
              <a:xfrm>
                <a:off x="15684079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60" name="정육면체 2359">
                <a:extLst>
                  <a:ext uri="{FF2B5EF4-FFF2-40B4-BE49-F238E27FC236}">
                    <a16:creationId xmlns:a16="http://schemas.microsoft.com/office/drawing/2014/main" id="{260555BF-CACF-40B5-B404-3CD436375865}"/>
                  </a:ext>
                </a:extLst>
              </p:cNvPr>
              <p:cNvSpPr/>
              <p:nvPr/>
            </p:nvSpPr>
            <p:spPr>
              <a:xfrm>
                <a:off x="15934027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61" name="정육면체 2360">
                <a:extLst>
                  <a:ext uri="{FF2B5EF4-FFF2-40B4-BE49-F238E27FC236}">
                    <a16:creationId xmlns:a16="http://schemas.microsoft.com/office/drawing/2014/main" id="{B5AEA74E-1231-48C2-A485-7FC012EF67D9}"/>
                  </a:ext>
                </a:extLst>
              </p:cNvPr>
              <p:cNvSpPr/>
              <p:nvPr/>
            </p:nvSpPr>
            <p:spPr>
              <a:xfrm>
                <a:off x="16185028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62" name="정육면체 2361">
                <a:extLst>
                  <a:ext uri="{FF2B5EF4-FFF2-40B4-BE49-F238E27FC236}">
                    <a16:creationId xmlns:a16="http://schemas.microsoft.com/office/drawing/2014/main" id="{0390F29C-12D2-48BC-ADAD-30C02B909EF4}"/>
                  </a:ext>
                </a:extLst>
              </p:cNvPr>
              <p:cNvSpPr/>
              <p:nvPr/>
            </p:nvSpPr>
            <p:spPr>
              <a:xfrm>
                <a:off x="15182279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63" name="정육면체 2362">
                <a:extLst>
                  <a:ext uri="{FF2B5EF4-FFF2-40B4-BE49-F238E27FC236}">
                    <a16:creationId xmlns:a16="http://schemas.microsoft.com/office/drawing/2014/main" id="{5E5116A2-57BA-4FD2-B9C4-5F86F2C44DD3}"/>
                  </a:ext>
                </a:extLst>
              </p:cNvPr>
              <p:cNvSpPr/>
              <p:nvPr/>
            </p:nvSpPr>
            <p:spPr>
              <a:xfrm>
                <a:off x="15432226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64" name="정육면체 2363">
                <a:extLst>
                  <a:ext uri="{FF2B5EF4-FFF2-40B4-BE49-F238E27FC236}">
                    <a16:creationId xmlns:a16="http://schemas.microsoft.com/office/drawing/2014/main" id="{351F76EC-2E9D-45FE-B9A7-E7D2E45011A0}"/>
                  </a:ext>
                </a:extLst>
              </p:cNvPr>
              <p:cNvSpPr/>
              <p:nvPr/>
            </p:nvSpPr>
            <p:spPr>
              <a:xfrm>
                <a:off x="15684079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65" name="정육면체 2364">
                <a:extLst>
                  <a:ext uri="{FF2B5EF4-FFF2-40B4-BE49-F238E27FC236}">
                    <a16:creationId xmlns:a16="http://schemas.microsoft.com/office/drawing/2014/main" id="{BFB1659F-85ED-4580-AA95-83A9741D850A}"/>
                  </a:ext>
                </a:extLst>
              </p:cNvPr>
              <p:cNvSpPr/>
              <p:nvPr/>
            </p:nvSpPr>
            <p:spPr>
              <a:xfrm>
                <a:off x="15934027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66" name="정육면체 2365">
                <a:extLst>
                  <a:ext uri="{FF2B5EF4-FFF2-40B4-BE49-F238E27FC236}">
                    <a16:creationId xmlns:a16="http://schemas.microsoft.com/office/drawing/2014/main" id="{51675EE7-243F-4A0C-9C65-42B650CCBB8D}"/>
                  </a:ext>
                </a:extLst>
              </p:cNvPr>
              <p:cNvSpPr/>
              <p:nvPr/>
            </p:nvSpPr>
            <p:spPr>
              <a:xfrm>
                <a:off x="16185028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67" name="정육면체 2366">
                <a:extLst>
                  <a:ext uri="{FF2B5EF4-FFF2-40B4-BE49-F238E27FC236}">
                    <a16:creationId xmlns:a16="http://schemas.microsoft.com/office/drawing/2014/main" id="{B6C6A010-07B8-463B-9F7E-AB220765BB07}"/>
                  </a:ext>
                </a:extLst>
              </p:cNvPr>
              <p:cNvSpPr/>
              <p:nvPr/>
            </p:nvSpPr>
            <p:spPr>
              <a:xfrm>
                <a:off x="15182279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68" name="정육면체 2367">
                <a:extLst>
                  <a:ext uri="{FF2B5EF4-FFF2-40B4-BE49-F238E27FC236}">
                    <a16:creationId xmlns:a16="http://schemas.microsoft.com/office/drawing/2014/main" id="{818D0F99-83EA-4D4A-A214-A0EF757E5FE6}"/>
                  </a:ext>
                </a:extLst>
              </p:cNvPr>
              <p:cNvSpPr/>
              <p:nvPr/>
            </p:nvSpPr>
            <p:spPr>
              <a:xfrm>
                <a:off x="15432226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69" name="정육면체 2368">
                <a:extLst>
                  <a:ext uri="{FF2B5EF4-FFF2-40B4-BE49-F238E27FC236}">
                    <a16:creationId xmlns:a16="http://schemas.microsoft.com/office/drawing/2014/main" id="{26B00C7C-6478-45F0-BD82-9655BAF6A57C}"/>
                  </a:ext>
                </a:extLst>
              </p:cNvPr>
              <p:cNvSpPr/>
              <p:nvPr/>
            </p:nvSpPr>
            <p:spPr>
              <a:xfrm>
                <a:off x="15684079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70" name="정육면체 2369">
                <a:extLst>
                  <a:ext uri="{FF2B5EF4-FFF2-40B4-BE49-F238E27FC236}">
                    <a16:creationId xmlns:a16="http://schemas.microsoft.com/office/drawing/2014/main" id="{B31A4289-7D8B-40DA-A963-4B2D63428284}"/>
                  </a:ext>
                </a:extLst>
              </p:cNvPr>
              <p:cNvSpPr/>
              <p:nvPr/>
            </p:nvSpPr>
            <p:spPr>
              <a:xfrm>
                <a:off x="15934027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71" name="정육면체 2370">
                <a:extLst>
                  <a:ext uri="{FF2B5EF4-FFF2-40B4-BE49-F238E27FC236}">
                    <a16:creationId xmlns:a16="http://schemas.microsoft.com/office/drawing/2014/main" id="{FAD6E45B-6D18-4714-9617-29430C1F6487}"/>
                  </a:ext>
                </a:extLst>
              </p:cNvPr>
              <p:cNvSpPr/>
              <p:nvPr/>
            </p:nvSpPr>
            <p:spPr>
              <a:xfrm>
                <a:off x="16185028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72" name="정육면체 2371">
                <a:extLst>
                  <a:ext uri="{FF2B5EF4-FFF2-40B4-BE49-F238E27FC236}">
                    <a16:creationId xmlns:a16="http://schemas.microsoft.com/office/drawing/2014/main" id="{972D2AC6-4934-47F6-A712-F90B151EA396}"/>
                  </a:ext>
                </a:extLst>
              </p:cNvPr>
              <p:cNvSpPr/>
              <p:nvPr/>
            </p:nvSpPr>
            <p:spPr>
              <a:xfrm>
                <a:off x="15182279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73" name="정육면체 2372">
                <a:extLst>
                  <a:ext uri="{FF2B5EF4-FFF2-40B4-BE49-F238E27FC236}">
                    <a16:creationId xmlns:a16="http://schemas.microsoft.com/office/drawing/2014/main" id="{B29B4461-4465-45F4-A5B7-2BFFBA8FF977}"/>
                  </a:ext>
                </a:extLst>
              </p:cNvPr>
              <p:cNvSpPr/>
              <p:nvPr/>
            </p:nvSpPr>
            <p:spPr>
              <a:xfrm>
                <a:off x="15432226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74" name="정육면체 2373">
                <a:extLst>
                  <a:ext uri="{FF2B5EF4-FFF2-40B4-BE49-F238E27FC236}">
                    <a16:creationId xmlns:a16="http://schemas.microsoft.com/office/drawing/2014/main" id="{BA727AD0-81E4-4111-9F87-71D5F6522835}"/>
                  </a:ext>
                </a:extLst>
              </p:cNvPr>
              <p:cNvSpPr/>
              <p:nvPr/>
            </p:nvSpPr>
            <p:spPr>
              <a:xfrm>
                <a:off x="15682491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75" name="정육면체 2374">
                <a:extLst>
                  <a:ext uri="{FF2B5EF4-FFF2-40B4-BE49-F238E27FC236}">
                    <a16:creationId xmlns:a16="http://schemas.microsoft.com/office/drawing/2014/main" id="{CEE9635B-5008-4DD7-A638-F250C005120A}"/>
                  </a:ext>
                </a:extLst>
              </p:cNvPr>
              <p:cNvSpPr/>
              <p:nvPr/>
            </p:nvSpPr>
            <p:spPr>
              <a:xfrm>
                <a:off x="15934027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76" name="정육면체 2375">
                <a:extLst>
                  <a:ext uri="{FF2B5EF4-FFF2-40B4-BE49-F238E27FC236}">
                    <a16:creationId xmlns:a16="http://schemas.microsoft.com/office/drawing/2014/main" id="{A0E3C126-F536-4CBA-9F62-99B863FB2A86}"/>
                  </a:ext>
                </a:extLst>
              </p:cNvPr>
              <p:cNvSpPr/>
              <p:nvPr/>
            </p:nvSpPr>
            <p:spPr>
              <a:xfrm>
                <a:off x="16185028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77" name="정육면체 2376">
                <a:extLst>
                  <a:ext uri="{FF2B5EF4-FFF2-40B4-BE49-F238E27FC236}">
                    <a16:creationId xmlns:a16="http://schemas.microsoft.com/office/drawing/2014/main" id="{5770B98B-826B-46B5-B7F2-235BE35A1223}"/>
                  </a:ext>
                </a:extLst>
              </p:cNvPr>
              <p:cNvSpPr/>
              <p:nvPr/>
            </p:nvSpPr>
            <p:spPr>
              <a:xfrm>
                <a:off x="15101561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78" name="정육면체 2377">
                <a:extLst>
                  <a:ext uri="{FF2B5EF4-FFF2-40B4-BE49-F238E27FC236}">
                    <a16:creationId xmlns:a16="http://schemas.microsoft.com/office/drawing/2014/main" id="{9B67A20F-00A8-4F02-86F5-B97413CEF947}"/>
                  </a:ext>
                </a:extLst>
              </p:cNvPr>
              <p:cNvSpPr/>
              <p:nvPr/>
            </p:nvSpPr>
            <p:spPr>
              <a:xfrm>
                <a:off x="15351508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79" name="정육면체 2378">
                <a:extLst>
                  <a:ext uri="{FF2B5EF4-FFF2-40B4-BE49-F238E27FC236}">
                    <a16:creationId xmlns:a16="http://schemas.microsoft.com/office/drawing/2014/main" id="{AF9EDCCD-6E4B-42E3-A635-F51A72DD5E5C}"/>
                  </a:ext>
                </a:extLst>
              </p:cNvPr>
              <p:cNvSpPr/>
              <p:nvPr/>
            </p:nvSpPr>
            <p:spPr>
              <a:xfrm>
                <a:off x="15603361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80" name="정육면체 2379">
                <a:extLst>
                  <a:ext uri="{FF2B5EF4-FFF2-40B4-BE49-F238E27FC236}">
                    <a16:creationId xmlns:a16="http://schemas.microsoft.com/office/drawing/2014/main" id="{03166166-DE55-46E7-BA0B-B804FADCCADD}"/>
                  </a:ext>
                </a:extLst>
              </p:cNvPr>
              <p:cNvSpPr/>
              <p:nvPr/>
            </p:nvSpPr>
            <p:spPr>
              <a:xfrm>
                <a:off x="15853309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81" name="정육면체 2380">
                <a:extLst>
                  <a:ext uri="{FF2B5EF4-FFF2-40B4-BE49-F238E27FC236}">
                    <a16:creationId xmlns:a16="http://schemas.microsoft.com/office/drawing/2014/main" id="{3D83A84D-7C1B-4F76-A5F7-BAF937CE3AF9}"/>
                  </a:ext>
                </a:extLst>
              </p:cNvPr>
              <p:cNvSpPr/>
              <p:nvPr/>
            </p:nvSpPr>
            <p:spPr>
              <a:xfrm>
                <a:off x="16104310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82" name="정육면체 2381">
                <a:extLst>
                  <a:ext uri="{FF2B5EF4-FFF2-40B4-BE49-F238E27FC236}">
                    <a16:creationId xmlns:a16="http://schemas.microsoft.com/office/drawing/2014/main" id="{1CE57B67-F4FF-44E0-AC0E-3040599A4455}"/>
                  </a:ext>
                </a:extLst>
              </p:cNvPr>
              <p:cNvSpPr/>
              <p:nvPr/>
            </p:nvSpPr>
            <p:spPr>
              <a:xfrm>
                <a:off x="15101561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83" name="정육면체 2382">
                <a:extLst>
                  <a:ext uri="{FF2B5EF4-FFF2-40B4-BE49-F238E27FC236}">
                    <a16:creationId xmlns:a16="http://schemas.microsoft.com/office/drawing/2014/main" id="{4B3BD24A-3E14-4B9D-8CEC-7BCC644F7EE8}"/>
                  </a:ext>
                </a:extLst>
              </p:cNvPr>
              <p:cNvSpPr/>
              <p:nvPr/>
            </p:nvSpPr>
            <p:spPr>
              <a:xfrm>
                <a:off x="15351508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84" name="정육면체 2383">
                <a:extLst>
                  <a:ext uri="{FF2B5EF4-FFF2-40B4-BE49-F238E27FC236}">
                    <a16:creationId xmlns:a16="http://schemas.microsoft.com/office/drawing/2014/main" id="{42BA3AA3-5548-4865-A67A-EB181545C6F7}"/>
                  </a:ext>
                </a:extLst>
              </p:cNvPr>
              <p:cNvSpPr/>
              <p:nvPr/>
            </p:nvSpPr>
            <p:spPr>
              <a:xfrm>
                <a:off x="15603361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85" name="정육면체 2384">
                <a:extLst>
                  <a:ext uri="{FF2B5EF4-FFF2-40B4-BE49-F238E27FC236}">
                    <a16:creationId xmlns:a16="http://schemas.microsoft.com/office/drawing/2014/main" id="{9DA56AB0-B593-43DF-82BC-CB74E88F801E}"/>
                  </a:ext>
                </a:extLst>
              </p:cNvPr>
              <p:cNvSpPr/>
              <p:nvPr/>
            </p:nvSpPr>
            <p:spPr>
              <a:xfrm>
                <a:off x="15853309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86" name="정육면체 2385">
                <a:extLst>
                  <a:ext uri="{FF2B5EF4-FFF2-40B4-BE49-F238E27FC236}">
                    <a16:creationId xmlns:a16="http://schemas.microsoft.com/office/drawing/2014/main" id="{108665C8-A108-424C-8276-5269FB8F3ACB}"/>
                  </a:ext>
                </a:extLst>
              </p:cNvPr>
              <p:cNvSpPr/>
              <p:nvPr/>
            </p:nvSpPr>
            <p:spPr>
              <a:xfrm>
                <a:off x="16104310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87" name="정육면체 2386">
                <a:extLst>
                  <a:ext uri="{FF2B5EF4-FFF2-40B4-BE49-F238E27FC236}">
                    <a16:creationId xmlns:a16="http://schemas.microsoft.com/office/drawing/2014/main" id="{23EF7CD5-B360-4809-97EC-666E3BC71E55}"/>
                  </a:ext>
                </a:extLst>
              </p:cNvPr>
              <p:cNvSpPr/>
              <p:nvPr/>
            </p:nvSpPr>
            <p:spPr>
              <a:xfrm>
                <a:off x="15101561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88" name="정육면체 2387">
                <a:extLst>
                  <a:ext uri="{FF2B5EF4-FFF2-40B4-BE49-F238E27FC236}">
                    <a16:creationId xmlns:a16="http://schemas.microsoft.com/office/drawing/2014/main" id="{40DFF864-4102-41B5-BD87-A011C918909D}"/>
                  </a:ext>
                </a:extLst>
              </p:cNvPr>
              <p:cNvSpPr/>
              <p:nvPr/>
            </p:nvSpPr>
            <p:spPr>
              <a:xfrm>
                <a:off x="15351508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89" name="정육면체 2388">
                <a:extLst>
                  <a:ext uri="{FF2B5EF4-FFF2-40B4-BE49-F238E27FC236}">
                    <a16:creationId xmlns:a16="http://schemas.microsoft.com/office/drawing/2014/main" id="{CB1459BC-1341-42AF-84D8-E3A0B9D441F3}"/>
                  </a:ext>
                </a:extLst>
              </p:cNvPr>
              <p:cNvSpPr/>
              <p:nvPr/>
            </p:nvSpPr>
            <p:spPr>
              <a:xfrm>
                <a:off x="15603361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90" name="정육면체 2389">
                <a:extLst>
                  <a:ext uri="{FF2B5EF4-FFF2-40B4-BE49-F238E27FC236}">
                    <a16:creationId xmlns:a16="http://schemas.microsoft.com/office/drawing/2014/main" id="{1CD8ADEB-DACD-4CB1-A051-95601CA367CB}"/>
                  </a:ext>
                </a:extLst>
              </p:cNvPr>
              <p:cNvSpPr/>
              <p:nvPr/>
            </p:nvSpPr>
            <p:spPr>
              <a:xfrm>
                <a:off x="15853309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91" name="정육면체 2390">
                <a:extLst>
                  <a:ext uri="{FF2B5EF4-FFF2-40B4-BE49-F238E27FC236}">
                    <a16:creationId xmlns:a16="http://schemas.microsoft.com/office/drawing/2014/main" id="{C81DF2E8-B1B8-4B18-A908-952F5D41CCDC}"/>
                  </a:ext>
                </a:extLst>
              </p:cNvPr>
              <p:cNvSpPr/>
              <p:nvPr/>
            </p:nvSpPr>
            <p:spPr>
              <a:xfrm>
                <a:off x="16104310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92" name="정육면체 2391">
                <a:extLst>
                  <a:ext uri="{FF2B5EF4-FFF2-40B4-BE49-F238E27FC236}">
                    <a16:creationId xmlns:a16="http://schemas.microsoft.com/office/drawing/2014/main" id="{A64E8407-BBAD-409E-A81A-FFE6C79E24CE}"/>
                  </a:ext>
                </a:extLst>
              </p:cNvPr>
              <p:cNvSpPr/>
              <p:nvPr/>
            </p:nvSpPr>
            <p:spPr>
              <a:xfrm>
                <a:off x="15101561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93" name="정육면체 2392">
                <a:extLst>
                  <a:ext uri="{FF2B5EF4-FFF2-40B4-BE49-F238E27FC236}">
                    <a16:creationId xmlns:a16="http://schemas.microsoft.com/office/drawing/2014/main" id="{FC8FA71F-1194-4FB4-ADD6-DC42FD487300}"/>
                  </a:ext>
                </a:extLst>
              </p:cNvPr>
              <p:cNvSpPr/>
              <p:nvPr/>
            </p:nvSpPr>
            <p:spPr>
              <a:xfrm>
                <a:off x="15351508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94" name="정육면체 2393">
                <a:extLst>
                  <a:ext uri="{FF2B5EF4-FFF2-40B4-BE49-F238E27FC236}">
                    <a16:creationId xmlns:a16="http://schemas.microsoft.com/office/drawing/2014/main" id="{2E31C033-EB2F-496F-9DA8-513A5A19B1B4}"/>
                  </a:ext>
                </a:extLst>
              </p:cNvPr>
              <p:cNvSpPr/>
              <p:nvPr/>
            </p:nvSpPr>
            <p:spPr>
              <a:xfrm>
                <a:off x="15603361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95" name="정육면체 2394">
                <a:extLst>
                  <a:ext uri="{FF2B5EF4-FFF2-40B4-BE49-F238E27FC236}">
                    <a16:creationId xmlns:a16="http://schemas.microsoft.com/office/drawing/2014/main" id="{2D4216A5-019F-4D4B-8ED4-680846E6ED73}"/>
                  </a:ext>
                </a:extLst>
              </p:cNvPr>
              <p:cNvSpPr/>
              <p:nvPr/>
            </p:nvSpPr>
            <p:spPr>
              <a:xfrm>
                <a:off x="15853309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96" name="정육면체 2395">
                <a:extLst>
                  <a:ext uri="{FF2B5EF4-FFF2-40B4-BE49-F238E27FC236}">
                    <a16:creationId xmlns:a16="http://schemas.microsoft.com/office/drawing/2014/main" id="{8041054B-4FE2-4EA8-881C-B4194BF9FFF8}"/>
                  </a:ext>
                </a:extLst>
              </p:cNvPr>
              <p:cNvSpPr/>
              <p:nvPr/>
            </p:nvSpPr>
            <p:spPr>
              <a:xfrm>
                <a:off x="16104310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97" name="정육면체 2396">
                <a:extLst>
                  <a:ext uri="{FF2B5EF4-FFF2-40B4-BE49-F238E27FC236}">
                    <a16:creationId xmlns:a16="http://schemas.microsoft.com/office/drawing/2014/main" id="{EFEB571D-47CE-426B-827F-4AC61501795E}"/>
                  </a:ext>
                </a:extLst>
              </p:cNvPr>
              <p:cNvSpPr/>
              <p:nvPr/>
            </p:nvSpPr>
            <p:spPr>
              <a:xfrm>
                <a:off x="15101561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98" name="정육면체 2397">
                <a:extLst>
                  <a:ext uri="{FF2B5EF4-FFF2-40B4-BE49-F238E27FC236}">
                    <a16:creationId xmlns:a16="http://schemas.microsoft.com/office/drawing/2014/main" id="{FD60F077-222E-4A02-821C-095A8FAD938A}"/>
                  </a:ext>
                </a:extLst>
              </p:cNvPr>
              <p:cNvSpPr/>
              <p:nvPr/>
            </p:nvSpPr>
            <p:spPr>
              <a:xfrm>
                <a:off x="15351508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399" name="정육면체 2398">
                <a:extLst>
                  <a:ext uri="{FF2B5EF4-FFF2-40B4-BE49-F238E27FC236}">
                    <a16:creationId xmlns:a16="http://schemas.microsoft.com/office/drawing/2014/main" id="{30A32157-B205-4C34-BB73-B81F9EB69E8C}"/>
                  </a:ext>
                </a:extLst>
              </p:cNvPr>
              <p:cNvSpPr/>
              <p:nvPr/>
            </p:nvSpPr>
            <p:spPr>
              <a:xfrm>
                <a:off x="15601773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00" name="정육면체 2399">
                <a:extLst>
                  <a:ext uri="{FF2B5EF4-FFF2-40B4-BE49-F238E27FC236}">
                    <a16:creationId xmlns:a16="http://schemas.microsoft.com/office/drawing/2014/main" id="{1A91E0CC-A2AB-4B26-A3BC-51AD4E4EDB70}"/>
                  </a:ext>
                </a:extLst>
              </p:cNvPr>
              <p:cNvSpPr/>
              <p:nvPr/>
            </p:nvSpPr>
            <p:spPr>
              <a:xfrm>
                <a:off x="15853309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01" name="정육면체 2400">
                <a:extLst>
                  <a:ext uri="{FF2B5EF4-FFF2-40B4-BE49-F238E27FC236}">
                    <a16:creationId xmlns:a16="http://schemas.microsoft.com/office/drawing/2014/main" id="{D55E701A-FCE4-4247-BB3C-C3AAFEF1BCF8}"/>
                  </a:ext>
                </a:extLst>
              </p:cNvPr>
              <p:cNvSpPr/>
              <p:nvPr/>
            </p:nvSpPr>
            <p:spPr>
              <a:xfrm>
                <a:off x="16104310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02" name="정육면체 2401">
                <a:extLst>
                  <a:ext uri="{FF2B5EF4-FFF2-40B4-BE49-F238E27FC236}">
                    <a16:creationId xmlns:a16="http://schemas.microsoft.com/office/drawing/2014/main" id="{F9E692E5-B194-40B2-9C5B-FB4B86FDAE1F}"/>
                  </a:ext>
                </a:extLst>
              </p:cNvPr>
              <p:cNvSpPr/>
              <p:nvPr/>
            </p:nvSpPr>
            <p:spPr>
              <a:xfrm>
                <a:off x="15023871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03" name="정육면체 2402">
                <a:extLst>
                  <a:ext uri="{FF2B5EF4-FFF2-40B4-BE49-F238E27FC236}">
                    <a16:creationId xmlns:a16="http://schemas.microsoft.com/office/drawing/2014/main" id="{4CC7A2A0-EBE7-47A0-BC6D-17CD8B6D28EA}"/>
                  </a:ext>
                </a:extLst>
              </p:cNvPr>
              <p:cNvSpPr/>
              <p:nvPr/>
            </p:nvSpPr>
            <p:spPr>
              <a:xfrm>
                <a:off x="15273818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04" name="정육면체 2403">
                <a:extLst>
                  <a:ext uri="{FF2B5EF4-FFF2-40B4-BE49-F238E27FC236}">
                    <a16:creationId xmlns:a16="http://schemas.microsoft.com/office/drawing/2014/main" id="{F89A8600-5238-48D9-9FC4-5954B4D36762}"/>
                  </a:ext>
                </a:extLst>
              </p:cNvPr>
              <p:cNvSpPr/>
              <p:nvPr/>
            </p:nvSpPr>
            <p:spPr>
              <a:xfrm>
                <a:off x="15525671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05" name="정육면체 2404">
                <a:extLst>
                  <a:ext uri="{FF2B5EF4-FFF2-40B4-BE49-F238E27FC236}">
                    <a16:creationId xmlns:a16="http://schemas.microsoft.com/office/drawing/2014/main" id="{03B67A66-AB2D-40CC-8A42-0203C6FD18F1}"/>
                  </a:ext>
                </a:extLst>
              </p:cNvPr>
              <p:cNvSpPr/>
              <p:nvPr/>
            </p:nvSpPr>
            <p:spPr>
              <a:xfrm>
                <a:off x="15775619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06" name="정육면체 2405">
                <a:extLst>
                  <a:ext uri="{FF2B5EF4-FFF2-40B4-BE49-F238E27FC236}">
                    <a16:creationId xmlns:a16="http://schemas.microsoft.com/office/drawing/2014/main" id="{7CFC58DB-AB92-4228-8B8B-D0582BA3E9A5}"/>
                  </a:ext>
                </a:extLst>
              </p:cNvPr>
              <p:cNvSpPr/>
              <p:nvPr/>
            </p:nvSpPr>
            <p:spPr>
              <a:xfrm>
                <a:off x="16026620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07" name="정육면체 2406">
                <a:extLst>
                  <a:ext uri="{FF2B5EF4-FFF2-40B4-BE49-F238E27FC236}">
                    <a16:creationId xmlns:a16="http://schemas.microsoft.com/office/drawing/2014/main" id="{B65E4584-E9A0-4E85-82C4-6137EEBE0003}"/>
                  </a:ext>
                </a:extLst>
              </p:cNvPr>
              <p:cNvSpPr/>
              <p:nvPr/>
            </p:nvSpPr>
            <p:spPr>
              <a:xfrm>
                <a:off x="15023871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08" name="정육면체 2407">
                <a:extLst>
                  <a:ext uri="{FF2B5EF4-FFF2-40B4-BE49-F238E27FC236}">
                    <a16:creationId xmlns:a16="http://schemas.microsoft.com/office/drawing/2014/main" id="{12A616A0-EF13-49A7-9AF4-6E88AE0EE987}"/>
                  </a:ext>
                </a:extLst>
              </p:cNvPr>
              <p:cNvSpPr/>
              <p:nvPr/>
            </p:nvSpPr>
            <p:spPr>
              <a:xfrm>
                <a:off x="15273818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09" name="정육면체 2408">
                <a:extLst>
                  <a:ext uri="{FF2B5EF4-FFF2-40B4-BE49-F238E27FC236}">
                    <a16:creationId xmlns:a16="http://schemas.microsoft.com/office/drawing/2014/main" id="{243AF7C6-ED5D-4684-A4FD-A127352292AF}"/>
                  </a:ext>
                </a:extLst>
              </p:cNvPr>
              <p:cNvSpPr/>
              <p:nvPr/>
            </p:nvSpPr>
            <p:spPr>
              <a:xfrm>
                <a:off x="15525671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10" name="정육면체 2409">
                <a:extLst>
                  <a:ext uri="{FF2B5EF4-FFF2-40B4-BE49-F238E27FC236}">
                    <a16:creationId xmlns:a16="http://schemas.microsoft.com/office/drawing/2014/main" id="{86330DFF-445D-485C-B48A-E11CB9918701}"/>
                  </a:ext>
                </a:extLst>
              </p:cNvPr>
              <p:cNvSpPr/>
              <p:nvPr/>
            </p:nvSpPr>
            <p:spPr>
              <a:xfrm>
                <a:off x="15775619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11" name="정육면체 2410">
                <a:extLst>
                  <a:ext uri="{FF2B5EF4-FFF2-40B4-BE49-F238E27FC236}">
                    <a16:creationId xmlns:a16="http://schemas.microsoft.com/office/drawing/2014/main" id="{6ABC2735-D907-444A-BFF0-C377612491A9}"/>
                  </a:ext>
                </a:extLst>
              </p:cNvPr>
              <p:cNvSpPr/>
              <p:nvPr/>
            </p:nvSpPr>
            <p:spPr>
              <a:xfrm>
                <a:off x="16026620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12" name="정육면체 2411">
                <a:extLst>
                  <a:ext uri="{FF2B5EF4-FFF2-40B4-BE49-F238E27FC236}">
                    <a16:creationId xmlns:a16="http://schemas.microsoft.com/office/drawing/2014/main" id="{490A0D82-A11B-4F53-9B87-959BD18443B8}"/>
                  </a:ext>
                </a:extLst>
              </p:cNvPr>
              <p:cNvSpPr/>
              <p:nvPr/>
            </p:nvSpPr>
            <p:spPr>
              <a:xfrm>
                <a:off x="15023871" y="484626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13" name="정육면체 2412">
                <a:extLst>
                  <a:ext uri="{FF2B5EF4-FFF2-40B4-BE49-F238E27FC236}">
                    <a16:creationId xmlns:a16="http://schemas.microsoft.com/office/drawing/2014/main" id="{8F7DD798-2BCD-4E52-8872-7FE21CF5D741}"/>
                  </a:ext>
                </a:extLst>
              </p:cNvPr>
              <p:cNvSpPr/>
              <p:nvPr/>
            </p:nvSpPr>
            <p:spPr>
              <a:xfrm>
                <a:off x="15273818" y="484626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14" name="정육면체 2413">
                <a:extLst>
                  <a:ext uri="{FF2B5EF4-FFF2-40B4-BE49-F238E27FC236}">
                    <a16:creationId xmlns:a16="http://schemas.microsoft.com/office/drawing/2014/main" id="{440BC778-3E59-4894-91A0-32C343BD856C}"/>
                  </a:ext>
                </a:extLst>
              </p:cNvPr>
              <p:cNvSpPr/>
              <p:nvPr/>
            </p:nvSpPr>
            <p:spPr>
              <a:xfrm>
                <a:off x="15525671" y="484626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15" name="정육면체 2414">
                <a:extLst>
                  <a:ext uri="{FF2B5EF4-FFF2-40B4-BE49-F238E27FC236}">
                    <a16:creationId xmlns:a16="http://schemas.microsoft.com/office/drawing/2014/main" id="{14ABCD19-8F3B-4008-B21D-5C18D00642EC}"/>
                  </a:ext>
                </a:extLst>
              </p:cNvPr>
              <p:cNvSpPr/>
              <p:nvPr/>
            </p:nvSpPr>
            <p:spPr>
              <a:xfrm>
                <a:off x="15775619" y="48462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16" name="정육면체 2415">
                <a:extLst>
                  <a:ext uri="{FF2B5EF4-FFF2-40B4-BE49-F238E27FC236}">
                    <a16:creationId xmlns:a16="http://schemas.microsoft.com/office/drawing/2014/main" id="{DB223C39-CF97-4E61-9ADE-DA81C6328B8C}"/>
                  </a:ext>
                </a:extLst>
              </p:cNvPr>
              <p:cNvSpPr/>
              <p:nvPr/>
            </p:nvSpPr>
            <p:spPr>
              <a:xfrm>
                <a:off x="16026620" y="48462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17" name="정육면체 2416">
                <a:extLst>
                  <a:ext uri="{FF2B5EF4-FFF2-40B4-BE49-F238E27FC236}">
                    <a16:creationId xmlns:a16="http://schemas.microsoft.com/office/drawing/2014/main" id="{DF213F21-8377-4BA5-B6F4-39C72F9C6DDB}"/>
                  </a:ext>
                </a:extLst>
              </p:cNvPr>
              <p:cNvSpPr/>
              <p:nvPr/>
            </p:nvSpPr>
            <p:spPr>
              <a:xfrm>
                <a:off x="15023871" y="460162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18" name="정육면체 2417">
                <a:extLst>
                  <a:ext uri="{FF2B5EF4-FFF2-40B4-BE49-F238E27FC236}">
                    <a16:creationId xmlns:a16="http://schemas.microsoft.com/office/drawing/2014/main" id="{EDA73F88-8983-4912-B2D6-710AD2A8B41C}"/>
                  </a:ext>
                </a:extLst>
              </p:cNvPr>
              <p:cNvSpPr/>
              <p:nvPr/>
            </p:nvSpPr>
            <p:spPr>
              <a:xfrm>
                <a:off x="15273818" y="460162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19" name="정육면체 2418">
                <a:extLst>
                  <a:ext uri="{FF2B5EF4-FFF2-40B4-BE49-F238E27FC236}">
                    <a16:creationId xmlns:a16="http://schemas.microsoft.com/office/drawing/2014/main" id="{F79A5D3C-C950-4C47-8943-67CE194083F0}"/>
                  </a:ext>
                </a:extLst>
              </p:cNvPr>
              <p:cNvSpPr/>
              <p:nvPr/>
            </p:nvSpPr>
            <p:spPr>
              <a:xfrm>
                <a:off x="15525671" y="460162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20" name="정육면체 2419">
                <a:extLst>
                  <a:ext uri="{FF2B5EF4-FFF2-40B4-BE49-F238E27FC236}">
                    <a16:creationId xmlns:a16="http://schemas.microsoft.com/office/drawing/2014/main" id="{C60AC3B8-F33D-48A2-9F3F-6C20E9878FC4}"/>
                  </a:ext>
                </a:extLst>
              </p:cNvPr>
              <p:cNvSpPr/>
              <p:nvPr/>
            </p:nvSpPr>
            <p:spPr>
              <a:xfrm>
                <a:off x="15775619" y="46016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21" name="정육면체 2420">
                <a:extLst>
                  <a:ext uri="{FF2B5EF4-FFF2-40B4-BE49-F238E27FC236}">
                    <a16:creationId xmlns:a16="http://schemas.microsoft.com/office/drawing/2014/main" id="{3132EE34-E894-4488-B467-8C58840909C3}"/>
                  </a:ext>
                </a:extLst>
              </p:cNvPr>
              <p:cNvSpPr/>
              <p:nvPr/>
            </p:nvSpPr>
            <p:spPr>
              <a:xfrm>
                <a:off x="16026620" y="46016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22" name="정육면체 2421">
                <a:extLst>
                  <a:ext uri="{FF2B5EF4-FFF2-40B4-BE49-F238E27FC236}">
                    <a16:creationId xmlns:a16="http://schemas.microsoft.com/office/drawing/2014/main" id="{232D9263-F34B-4A8C-B7C3-6A95BE291E0B}"/>
                  </a:ext>
                </a:extLst>
              </p:cNvPr>
              <p:cNvSpPr/>
              <p:nvPr/>
            </p:nvSpPr>
            <p:spPr>
              <a:xfrm>
                <a:off x="15023871" y="4358477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23" name="정육면체 2422">
                <a:extLst>
                  <a:ext uri="{FF2B5EF4-FFF2-40B4-BE49-F238E27FC236}">
                    <a16:creationId xmlns:a16="http://schemas.microsoft.com/office/drawing/2014/main" id="{25DD02E9-CD4F-4D3A-A89F-824E70EA52CE}"/>
                  </a:ext>
                </a:extLst>
              </p:cNvPr>
              <p:cNvSpPr/>
              <p:nvPr/>
            </p:nvSpPr>
            <p:spPr>
              <a:xfrm>
                <a:off x="15273818" y="4358477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24" name="정육면체 2423">
                <a:extLst>
                  <a:ext uri="{FF2B5EF4-FFF2-40B4-BE49-F238E27FC236}">
                    <a16:creationId xmlns:a16="http://schemas.microsoft.com/office/drawing/2014/main" id="{0952DB9D-9F24-47C7-B2BA-26C7FDF5AC52}"/>
                  </a:ext>
                </a:extLst>
              </p:cNvPr>
              <p:cNvSpPr/>
              <p:nvPr/>
            </p:nvSpPr>
            <p:spPr>
              <a:xfrm>
                <a:off x="15524083" y="4358477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25" name="정육면체 2424">
                <a:extLst>
                  <a:ext uri="{FF2B5EF4-FFF2-40B4-BE49-F238E27FC236}">
                    <a16:creationId xmlns:a16="http://schemas.microsoft.com/office/drawing/2014/main" id="{25ACECE6-18CA-42ED-B882-B3A1C68553C6}"/>
                  </a:ext>
                </a:extLst>
              </p:cNvPr>
              <p:cNvSpPr/>
              <p:nvPr/>
            </p:nvSpPr>
            <p:spPr>
              <a:xfrm>
                <a:off x="15775619" y="435847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26" name="정육면체 2425">
                <a:extLst>
                  <a:ext uri="{FF2B5EF4-FFF2-40B4-BE49-F238E27FC236}">
                    <a16:creationId xmlns:a16="http://schemas.microsoft.com/office/drawing/2014/main" id="{9C0C2D30-A986-4220-8FD0-0BBCC4ED0719}"/>
                  </a:ext>
                </a:extLst>
              </p:cNvPr>
              <p:cNvSpPr/>
              <p:nvPr/>
            </p:nvSpPr>
            <p:spPr>
              <a:xfrm>
                <a:off x="16026620" y="435847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27" name="그룹 2426">
              <a:extLst>
                <a:ext uri="{FF2B5EF4-FFF2-40B4-BE49-F238E27FC236}">
                  <a16:creationId xmlns:a16="http://schemas.microsoft.com/office/drawing/2014/main" id="{8CE1EEB6-8493-467D-B1DF-B4BF76B632A1}"/>
                </a:ext>
              </a:extLst>
            </p:cNvPr>
            <p:cNvGrpSpPr/>
            <p:nvPr/>
          </p:nvGrpSpPr>
          <p:grpSpPr>
            <a:xfrm>
              <a:off x="7414562" y="4988631"/>
              <a:ext cx="1333951" cy="1310400"/>
              <a:chOff x="15023871" y="3475048"/>
              <a:chExt cx="2223353" cy="2184100"/>
            </a:xfrm>
          </p:grpSpPr>
          <p:sp>
            <p:nvSpPr>
              <p:cNvPr id="2428" name="정육면체 2427">
                <a:extLst>
                  <a:ext uri="{FF2B5EF4-FFF2-40B4-BE49-F238E27FC236}">
                    <a16:creationId xmlns:a16="http://schemas.microsoft.com/office/drawing/2014/main" id="{09318F92-D43D-43E7-8BB3-92FFBA055181}"/>
                  </a:ext>
                </a:extLst>
              </p:cNvPr>
              <p:cNvSpPr/>
              <p:nvPr/>
            </p:nvSpPr>
            <p:spPr>
              <a:xfrm>
                <a:off x="15915397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29" name="정육면체 2428">
                <a:extLst>
                  <a:ext uri="{FF2B5EF4-FFF2-40B4-BE49-F238E27FC236}">
                    <a16:creationId xmlns:a16="http://schemas.microsoft.com/office/drawing/2014/main" id="{B9BE77A1-A54E-49C1-AB88-E25AC90998A6}"/>
                  </a:ext>
                </a:extLst>
              </p:cNvPr>
              <p:cNvSpPr/>
              <p:nvPr/>
            </p:nvSpPr>
            <p:spPr>
              <a:xfrm>
                <a:off x="16165344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30" name="정육면체 2429">
                <a:extLst>
                  <a:ext uri="{FF2B5EF4-FFF2-40B4-BE49-F238E27FC236}">
                    <a16:creationId xmlns:a16="http://schemas.microsoft.com/office/drawing/2014/main" id="{71D9FD7D-9894-4DDB-B051-57D822639A7B}"/>
                  </a:ext>
                </a:extLst>
              </p:cNvPr>
              <p:cNvSpPr/>
              <p:nvPr/>
            </p:nvSpPr>
            <p:spPr>
              <a:xfrm>
                <a:off x="16417197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31" name="정육면체 2430">
                <a:extLst>
                  <a:ext uri="{FF2B5EF4-FFF2-40B4-BE49-F238E27FC236}">
                    <a16:creationId xmlns:a16="http://schemas.microsoft.com/office/drawing/2014/main" id="{574867BB-300F-4B39-ACC3-502E79ECF4DE}"/>
                  </a:ext>
                </a:extLst>
              </p:cNvPr>
              <p:cNvSpPr/>
              <p:nvPr/>
            </p:nvSpPr>
            <p:spPr>
              <a:xfrm>
                <a:off x="16667145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32" name="정육면체 2431">
                <a:extLst>
                  <a:ext uri="{FF2B5EF4-FFF2-40B4-BE49-F238E27FC236}">
                    <a16:creationId xmlns:a16="http://schemas.microsoft.com/office/drawing/2014/main" id="{7B94E763-B2C3-4559-BE41-CFD5AFD73A4C}"/>
                  </a:ext>
                </a:extLst>
              </p:cNvPr>
              <p:cNvSpPr/>
              <p:nvPr/>
            </p:nvSpPr>
            <p:spPr>
              <a:xfrm>
                <a:off x="16916558" y="44455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33" name="정육면체 2432">
                <a:extLst>
                  <a:ext uri="{FF2B5EF4-FFF2-40B4-BE49-F238E27FC236}">
                    <a16:creationId xmlns:a16="http://schemas.microsoft.com/office/drawing/2014/main" id="{2E417500-4C38-433C-9896-C23414573D05}"/>
                  </a:ext>
                </a:extLst>
              </p:cNvPr>
              <p:cNvSpPr/>
              <p:nvPr/>
            </p:nvSpPr>
            <p:spPr>
              <a:xfrm>
                <a:off x="15915397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34" name="정육면체 2433">
                <a:extLst>
                  <a:ext uri="{FF2B5EF4-FFF2-40B4-BE49-F238E27FC236}">
                    <a16:creationId xmlns:a16="http://schemas.microsoft.com/office/drawing/2014/main" id="{AEE05E17-2E89-458F-B41E-CBD4D8511799}"/>
                  </a:ext>
                </a:extLst>
              </p:cNvPr>
              <p:cNvSpPr/>
              <p:nvPr/>
            </p:nvSpPr>
            <p:spPr>
              <a:xfrm>
                <a:off x="16165344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35" name="정육면체 2434">
                <a:extLst>
                  <a:ext uri="{FF2B5EF4-FFF2-40B4-BE49-F238E27FC236}">
                    <a16:creationId xmlns:a16="http://schemas.microsoft.com/office/drawing/2014/main" id="{B9AB0793-22F8-4DBD-BC9A-E5197711E589}"/>
                  </a:ext>
                </a:extLst>
              </p:cNvPr>
              <p:cNvSpPr/>
              <p:nvPr/>
            </p:nvSpPr>
            <p:spPr>
              <a:xfrm>
                <a:off x="16417197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36" name="정육면체 2435">
                <a:extLst>
                  <a:ext uri="{FF2B5EF4-FFF2-40B4-BE49-F238E27FC236}">
                    <a16:creationId xmlns:a16="http://schemas.microsoft.com/office/drawing/2014/main" id="{A3B5AD4A-3C36-406A-B688-21256DC7AB95}"/>
                  </a:ext>
                </a:extLst>
              </p:cNvPr>
              <p:cNvSpPr/>
              <p:nvPr/>
            </p:nvSpPr>
            <p:spPr>
              <a:xfrm>
                <a:off x="16667145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37" name="정육면체 2436">
                <a:extLst>
                  <a:ext uri="{FF2B5EF4-FFF2-40B4-BE49-F238E27FC236}">
                    <a16:creationId xmlns:a16="http://schemas.microsoft.com/office/drawing/2014/main" id="{AFD1D211-A27A-4F72-B473-8D153DFE5C79}"/>
                  </a:ext>
                </a:extLst>
              </p:cNvPr>
              <p:cNvSpPr/>
              <p:nvPr/>
            </p:nvSpPr>
            <p:spPr>
              <a:xfrm>
                <a:off x="16916558" y="42009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38" name="정육면체 2437">
                <a:extLst>
                  <a:ext uri="{FF2B5EF4-FFF2-40B4-BE49-F238E27FC236}">
                    <a16:creationId xmlns:a16="http://schemas.microsoft.com/office/drawing/2014/main" id="{08EA1942-546B-43C8-80FF-9C5FF816A438}"/>
                  </a:ext>
                </a:extLst>
              </p:cNvPr>
              <p:cNvSpPr/>
              <p:nvPr/>
            </p:nvSpPr>
            <p:spPr>
              <a:xfrm>
                <a:off x="15915397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39" name="정육면체 2438">
                <a:extLst>
                  <a:ext uri="{FF2B5EF4-FFF2-40B4-BE49-F238E27FC236}">
                    <a16:creationId xmlns:a16="http://schemas.microsoft.com/office/drawing/2014/main" id="{BF48B2F5-05D2-4927-9843-30AD4E78C7C3}"/>
                  </a:ext>
                </a:extLst>
              </p:cNvPr>
              <p:cNvSpPr/>
              <p:nvPr/>
            </p:nvSpPr>
            <p:spPr>
              <a:xfrm>
                <a:off x="16165344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40" name="정육면체 2439">
                <a:extLst>
                  <a:ext uri="{FF2B5EF4-FFF2-40B4-BE49-F238E27FC236}">
                    <a16:creationId xmlns:a16="http://schemas.microsoft.com/office/drawing/2014/main" id="{7300414E-2C43-4768-BE45-A31F70BF1268}"/>
                  </a:ext>
                </a:extLst>
              </p:cNvPr>
              <p:cNvSpPr/>
              <p:nvPr/>
            </p:nvSpPr>
            <p:spPr>
              <a:xfrm>
                <a:off x="16417197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41" name="정육면체 2440">
                <a:extLst>
                  <a:ext uri="{FF2B5EF4-FFF2-40B4-BE49-F238E27FC236}">
                    <a16:creationId xmlns:a16="http://schemas.microsoft.com/office/drawing/2014/main" id="{FF0DF9E1-6CE0-4EA0-9BD6-93F4F3FE4283}"/>
                  </a:ext>
                </a:extLst>
              </p:cNvPr>
              <p:cNvSpPr/>
              <p:nvPr/>
            </p:nvSpPr>
            <p:spPr>
              <a:xfrm>
                <a:off x="16667145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42" name="정육면체 2441">
                <a:extLst>
                  <a:ext uri="{FF2B5EF4-FFF2-40B4-BE49-F238E27FC236}">
                    <a16:creationId xmlns:a16="http://schemas.microsoft.com/office/drawing/2014/main" id="{7BCF5D74-F73B-4CEA-8956-9938E38696EB}"/>
                  </a:ext>
                </a:extLst>
              </p:cNvPr>
              <p:cNvSpPr/>
              <p:nvPr/>
            </p:nvSpPr>
            <p:spPr>
              <a:xfrm>
                <a:off x="16916558" y="39596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43" name="정육면체 2442">
                <a:extLst>
                  <a:ext uri="{FF2B5EF4-FFF2-40B4-BE49-F238E27FC236}">
                    <a16:creationId xmlns:a16="http://schemas.microsoft.com/office/drawing/2014/main" id="{9AE15583-6359-4A75-9924-59318CA4509F}"/>
                  </a:ext>
                </a:extLst>
              </p:cNvPr>
              <p:cNvSpPr/>
              <p:nvPr/>
            </p:nvSpPr>
            <p:spPr>
              <a:xfrm>
                <a:off x="15915397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44" name="정육면체 2443">
                <a:extLst>
                  <a:ext uri="{FF2B5EF4-FFF2-40B4-BE49-F238E27FC236}">
                    <a16:creationId xmlns:a16="http://schemas.microsoft.com/office/drawing/2014/main" id="{6360ABF7-7A1A-4930-961C-49384907499F}"/>
                  </a:ext>
                </a:extLst>
              </p:cNvPr>
              <p:cNvSpPr/>
              <p:nvPr/>
            </p:nvSpPr>
            <p:spPr>
              <a:xfrm>
                <a:off x="16165344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45" name="정육면체 2444">
                <a:extLst>
                  <a:ext uri="{FF2B5EF4-FFF2-40B4-BE49-F238E27FC236}">
                    <a16:creationId xmlns:a16="http://schemas.microsoft.com/office/drawing/2014/main" id="{63D49618-C244-4A6E-9CEF-27A86F9DFFB8}"/>
                  </a:ext>
                </a:extLst>
              </p:cNvPr>
              <p:cNvSpPr/>
              <p:nvPr/>
            </p:nvSpPr>
            <p:spPr>
              <a:xfrm>
                <a:off x="16417197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46" name="정육면체 2445">
                <a:extLst>
                  <a:ext uri="{FF2B5EF4-FFF2-40B4-BE49-F238E27FC236}">
                    <a16:creationId xmlns:a16="http://schemas.microsoft.com/office/drawing/2014/main" id="{F5BB19CA-2A05-46A1-A62A-7C1D4D9C9294}"/>
                  </a:ext>
                </a:extLst>
              </p:cNvPr>
              <p:cNvSpPr/>
              <p:nvPr/>
            </p:nvSpPr>
            <p:spPr>
              <a:xfrm>
                <a:off x="16667145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47" name="정육면체 2446">
                <a:extLst>
                  <a:ext uri="{FF2B5EF4-FFF2-40B4-BE49-F238E27FC236}">
                    <a16:creationId xmlns:a16="http://schemas.microsoft.com/office/drawing/2014/main" id="{BA80A59C-1939-4860-9AD6-26B7FC8B98FC}"/>
                  </a:ext>
                </a:extLst>
              </p:cNvPr>
              <p:cNvSpPr/>
              <p:nvPr/>
            </p:nvSpPr>
            <p:spPr>
              <a:xfrm>
                <a:off x="16916558" y="37150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48" name="정육면체 2447">
                <a:extLst>
                  <a:ext uri="{FF2B5EF4-FFF2-40B4-BE49-F238E27FC236}">
                    <a16:creationId xmlns:a16="http://schemas.microsoft.com/office/drawing/2014/main" id="{9ADA0E45-D3E7-4272-8B16-24AA930320AC}"/>
                  </a:ext>
                </a:extLst>
              </p:cNvPr>
              <p:cNvSpPr/>
              <p:nvPr/>
            </p:nvSpPr>
            <p:spPr>
              <a:xfrm>
                <a:off x="15915397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49" name="정육면체 2448">
                <a:extLst>
                  <a:ext uri="{FF2B5EF4-FFF2-40B4-BE49-F238E27FC236}">
                    <a16:creationId xmlns:a16="http://schemas.microsoft.com/office/drawing/2014/main" id="{DE860333-1E2F-47F6-9FD7-308AF5BC6AD1}"/>
                  </a:ext>
                </a:extLst>
              </p:cNvPr>
              <p:cNvSpPr/>
              <p:nvPr/>
            </p:nvSpPr>
            <p:spPr>
              <a:xfrm>
                <a:off x="16165344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50" name="정육면체 2449">
                <a:extLst>
                  <a:ext uri="{FF2B5EF4-FFF2-40B4-BE49-F238E27FC236}">
                    <a16:creationId xmlns:a16="http://schemas.microsoft.com/office/drawing/2014/main" id="{8CDA0981-E197-42D0-BB62-E0718648F450}"/>
                  </a:ext>
                </a:extLst>
              </p:cNvPr>
              <p:cNvSpPr/>
              <p:nvPr/>
            </p:nvSpPr>
            <p:spPr>
              <a:xfrm>
                <a:off x="16415609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51" name="정육면체 2450">
                <a:extLst>
                  <a:ext uri="{FF2B5EF4-FFF2-40B4-BE49-F238E27FC236}">
                    <a16:creationId xmlns:a16="http://schemas.microsoft.com/office/drawing/2014/main" id="{8ABF9709-9ED0-4649-98F1-E3223077F383}"/>
                  </a:ext>
                </a:extLst>
              </p:cNvPr>
              <p:cNvSpPr/>
              <p:nvPr/>
            </p:nvSpPr>
            <p:spPr>
              <a:xfrm>
                <a:off x="16667145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52" name="정육면체 2451">
                <a:extLst>
                  <a:ext uri="{FF2B5EF4-FFF2-40B4-BE49-F238E27FC236}">
                    <a16:creationId xmlns:a16="http://schemas.microsoft.com/office/drawing/2014/main" id="{0FB50586-1D7B-4346-A9F1-E156BC06B932}"/>
                  </a:ext>
                </a:extLst>
              </p:cNvPr>
              <p:cNvSpPr/>
              <p:nvPr/>
            </p:nvSpPr>
            <p:spPr>
              <a:xfrm>
                <a:off x="16916558" y="347504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53" name="정육면체 2452">
                <a:extLst>
                  <a:ext uri="{FF2B5EF4-FFF2-40B4-BE49-F238E27FC236}">
                    <a16:creationId xmlns:a16="http://schemas.microsoft.com/office/drawing/2014/main" id="{3C2A39B0-F88A-4470-92B1-39526B80E710}"/>
                  </a:ext>
                </a:extLst>
              </p:cNvPr>
              <p:cNvSpPr/>
              <p:nvPr/>
            </p:nvSpPr>
            <p:spPr>
              <a:xfrm>
                <a:off x="15832905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54" name="정육면체 2453">
                <a:extLst>
                  <a:ext uri="{FF2B5EF4-FFF2-40B4-BE49-F238E27FC236}">
                    <a16:creationId xmlns:a16="http://schemas.microsoft.com/office/drawing/2014/main" id="{8DB36148-EC06-4AD2-AEAE-C380A5161095}"/>
                  </a:ext>
                </a:extLst>
              </p:cNvPr>
              <p:cNvSpPr/>
              <p:nvPr/>
            </p:nvSpPr>
            <p:spPr>
              <a:xfrm>
                <a:off x="16082852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55" name="정육면체 2454">
                <a:extLst>
                  <a:ext uri="{FF2B5EF4-FFF2-40B4-BE49-F238E27FC236}">
                    <a16:creationId xmlns:a16="http://schemas.microsoft.com/office/drawing/2014/main" id="{38268C03-0B16-49B2-9588-C653784A6B01}"/>
                  </a:ext>
                </a:extLst>
              </p:cNvPr>
              <p:cNvSpPr/>
              <p:nvPr/>
            </p:nvSpPr>
            <p:spPr>
              <a:xfrm>
                <a:off x="16334705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56" name="정육면체 2455">
                <a:extLst>
                  <a:ext uri="{FF2B5EF4-FFF2-40B4-BE49-F238E27FC236}">
                    <a16:creationId xmlns:a16="http://schemas.microsoft.com/office/drawing/2014/main" id="{D6E05B3D-6373-44F8-8F9F-37BCCC9A48E0}"/>
                  </a:ext>
                </a:extLst>
              </p:cNvPr>
              <p:cNvSpPr/>
              <p:nvPr/>
            </p:nvSpPr>
            <p:spPr>
              <a:xfrm>
                <a:off x="16584653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57" name="정육면체 2456">
                <a:extLst>
                  <a:ext uri="{FF2B5EF4-FFF2-40B4-BE49-F238E27FC236}">
                    <a16:creationId xmlns:a16="http://schemas.microsoft.com/office/drawing/2014/main" id="{0DF8E0E1-D007-45D0-B1E3-24C7CA690F28}"/>
                  </a:ext>
                </a:extLst>
              </p:cNvPr>
              <p:cNvSpPr/>
              <p:nvPr/>
            </p:nvSpPr>
            <p:spPr>
              <a:xfrm>
                <a:off x="16834066" y="45263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58" name="정육면체 2457">
                <a:extLst>
                  <a:ext uri="{FF2B5EF4-FFF2-40B4-BE49-F238E27FC236}">
                    <a16:creationId xmlns:a16="http://schemas.microsoft.com/office/drawing/2014/main" id="{BFA5D000-7177-463C-B7CD-69B67D9F5269}"/>
                  </a:ext>
                </a:extLst>
              </p:cNvPr>
              <p:cNvSpPr/>
              <p:nvPr/>
            </p:nvSpPr>
            <p:spPr>
              <a:xfrm>
                <a:off x="15832905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59" name="정육면체 2458">
                <a:extLst>
                  <a:ext uri="{FF2B5EF4-FFF2-40B4-BE49-F238E27FC236}">
                    <a16:creationId xmlns:a16="http://schemas.microsoft.com/office/drawing/2014/main" id="{D4430336-2B0E-4E6C-9358-B054F4498BD6}"/>
                  </a:ext>
                </a:extLst>
              </p:cNvPr>
              <p:cNvSpPr/>
              <p:nvPr/>
            </p:nvSpPr>
            <p:spPr>
              <a:xfrm>
                <a:off x="16082852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60" name="정육면체 2459">
                <a:extLst>
                  <a:ext uri="{FF2B5EF4-FFF2-40B4-BE49-F238E27FC236}">
                    <a16:creationId xmlns:a16="http://schemas.microsoft.com/office/drawing/2014/main" id="{80044A8D-7433-4FCB-9972-3FF20E8DC9FF}"/>
                  </a:ext>
                </a:extLst>
              </p:cNvPr>
              <p:cNvSpPr/>
              <p:nvPr/>
            </p:nvSpPr>
            <p:spPr>
              <a:xfrm>
                <a:off x="16334705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61" name="정육면체 2460">
                <a:extLst>
                  <a:ext uri="{FF2B5EF4-FFF2-40B4-BE49-F238E27FC236}">
                    <a16:creationId xmlns:a16="http://schemas.microsoft.com/office/drawing/2014/main" id="{3F3671EE-4E42-4725-B18A-30648CADA757}"/>
                  </a:ext>
                </a:extLst>
              </p:cNvPr>
              <p:cNvSpPr/>
              <p:nvPr/>
            </p:nvSpPr>
            <p:spPr>
              <a:xfrm>
                <a:off x="16584653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62" name="정육면체 2461">
                <a:extLst>
                  <a:ext uri="{FF2B5EF4-FFF2-40B4-BE49-F238E27FC236}">
                    <a16:creationId xmlns:a16="http://schemas.microsoft.com/office/drawing/2014/main" id="{8A69D6FB-670E-4D35-890D-B96F9612C2CF}"/>
                  </a:ext>
                </a:extLst>
              </p:cNvPr>
              <p:cNvSpPr/>
              <p:nvPr/>
            </p:nvSpPr>
            <p:spPr>
              <a:xfrm>
                <a:off x="16834066" y="42816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63" name="정육면체 2462">
                <a:extLst>
                  <a:ext uri="{FF2B5EF4-FFF2-40B4-BE49-F238E27FC236}">
                    <a16:creationId xmlns:a16="http://schemas.microsoft.com/office/drawing/2014/main" id="{FFC55130-0902-4205-9372-4C02AFE2B351}"/>
                  </a:ext>
                </a:extLst>
              </p:cNvPr>
              <p:cNvSpPr/>
              <p:nvPr/>
            </p:nvSpPr>
            <p:spPr>
              <a:xfrm>
                <a:off x="15832905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64" name="정육면체 2463">
                <a:extLst>
                  <a:ext uri="{FF2B5EF4-FFF2-40B4-BE49-F238E27FC236}">
                    <a16:creationId xmlns:a16="http://schemas.microsoft.com/office/drawing/2014/main" id="{2E093E10-2A00-4C57-AC84-4F1725825756}"/>
                  </a:ext>
                </a:extLst>
              </p:cNvPr>
              <p:cNvSpPr/>
              <p:nvPr/>
            </p:nvSpPr>
            <p:spPr>
              <a:xfrm>
                <a:off x="16082852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65" name="정육면체 2464">
                <a:extLst>
                  <a:ext uri="{FF2B5EF4-FFF2-40B4-BE49-F238E27FC236}">
                    <a16:creationId xmlns:a16="http://schemas.microsoft.com/office/drawing/2014/main" id="{A43C9018-D4E8-40A8-BF22-B938FA9F2FFF}"/>
                  </a:ext>
                </a:extLst>
              </p:cNvPr>
              <p:cNvSpPr/>
              <p:nvPr/>
            </p:nvSpPr>
            <p:spPr>
              <a:xfrm>
                <a:off x="16334705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66" name="정육면체 2465">
                <a:extLst>
                  <a:ext uri="{FF2B5EF4-FFF2-40B4-BE49-F238E27FC236}">
                    <a16:creationId xmlns:a16="http://schemas.microsoft.com/office/drawing/2014/main" id="{9444AA2C-3D50-45C4-8969-F1CD1170D793}"/>
                  </a:ext>
                </a:extLst>
              </p:cNvPr>
              <p:cNvSpPr/>
              <p:nvPr/>
            </p:nvSpPr>
            <p:spPr>
              <a:xfrm>
                <a:off x="16584653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67" name="정육면체 2466">
                <a:extLst>
                  <a:ext uri="{FF2B5EF4-FFF2-40B4-BE49-F238E27FC236}">
                    <a16:creationId xmlns:a16="http://schemas.microsoft.com/office/drawing/2014/main" id="{4EC99A78-81B4-44D0-816A-AD41C4BD4FAB}"/>
                  </a:ext>
                </a:extLst>
              </p:cNvPr>
              <p:cNvSpPr/>
              <p:nvPr/>
            </p:nvSpPr>
            <p:spPr>
              <a:xfrm>
                <a:off x="16834066" y="404042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68" name="정육면체 2467">
                <a:extLst>
                  <a:ext uri="{FF2B5EF4-FFF2-40B4-BE49-F238E27FC236}">
                    <a16:creationId xmlns:a16="http://schemas.microsoft.com/office/drawing/2014/main" id="{40BAE504-1FAD-4358-90D3-19A00B3B3CD0}"/>
                  </a:ext>
                </a:extLst>
              </p:cNvPr>
              <p:cNvSpPr/>
              <p:nvPr/>
            </p:nvSpPr>
            <p:spPr>
              <a:xfrm>
                <a:off x="15832905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69" name="정육면체 2468">
                <a:extLst>
                  <a:ext uri="{FF2B5EF4-FFF2-40B4-BE49-F238E27FC236}">
                    <a16:creationId xmlns:a16="http://schemas.microsoft.com/office/drawing/2014/main" id="{C11BA0C6-7087-40A8-872C-6BCDB733485D}"/>
                  </a:ext>
                </a:extLst>
              </p:cNvPr>
              <p:cNvSpPr/>
              <p:nvPr/>
            </p:nvSpPr>
            <p:spPr>
              <a:xfrm>
                <a:off x="16082852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70" name="정육면체 2469">
                <a:extLst>
                  <a:ext uri="{FF2B5EF4-FFF2-40B4-BE49-F238E27FC236}">
                    <a16:creationId xmlns:a16="http://schemas.microsoft.com/office/drawing/2014/main" id="{8DD7679A-7909-405B-B532-3E4A27DE6E7D}"/>
                  </a:ext>
                </a:extLst>
              </p:cNvPr>
              <p:cNvSpPr/>
              <p:nvPr/>
            </p:nvSpPr>
            <p:spPr>
              <a:xfrm>
                <a:off x="16334705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71" name="정육면체 2470">
                <a:extLst>
                  <a:ext uri="{FF2B5EF4-FFF2-40B4-BE49-F238E27FC236}">
                    <a16:creationId xmlns:a16="http://schemas.microsoft.com/office/drawing/2014/main" id="{D096962E-886A-429A-A043-9B513D5EC446}"/>
                  </a:ext>
                </a:extLst>
              </p:cNvPr>
              <p:cNvSpPr/>
              <p:nvPr/>
            </p:nvSpPr>
            <p:spPr>
              <a:xfrm>
                <a:off x="16584653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72" name="정육면체 2471">
                <a:extLst>
                  <a:ext uri="{FF2B5EF4-FFF2-40B4-BE49-F238E27FC236}">
                    <a16:creationId xmlns:a16="http://schemas.microsoft.com/office/drawing/2014/main" id="{B7F657DD-82F3-4A4F-8414-F160F6D21689}"/>
                  </a:ext>
                </a:extLst>
              </p:cNvPr>
              <p:cNvSpPr/>
              <p:nvPr/>
            </p:nvSpPr>
            <p:spPr>
              <a:xfrm>
                <a:off x="16834066" y="379578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73" name="정육면체 2472">
                <a:extLst>
                  <a:ext uri="{FF2B5EF4-FFF2-40B4-BE49-F238E27FC236}">
                    <a16:creationId xmlns:a16="http://schemas.microsoft.com/office/drawing/2014/main" id="{F4647BEE-C9B5-44E1-A757-FE70CD5BE816}"/>
                  </a:ext>
                </a:extLst>
              </p:cNvPr>
              <p:cNvSpPr/>
              <p:nvPr/>
            </p:nvSpPr>
            <p:spPr>
              <a:xfrm>
                <a:off x="15832905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74" name="정육면체 2473">
                <a:extLst>
                  <a:ext uri="{FF2B5EF4-FFF2-40B4-BE49-F238E27FC236}">
                    <a16:creationId xmlns:a16="http://schemas.microsoft.com/office/drawing/2014/main" id="{A318283F-A5AA-407C-B9BA-B30DB1BD089E}"/>
                  </a:ext>
                </a:extLst>
              </p:cNvPr>
              <p:cNvSpPr/>
              <p:nvPr/>
            </p:nvSpPr>
            <p:spPr>
              <a:xfrm>
                <a:off x="16082852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75" name="정육면체 2474">
                <a:extLst>
                  <a:ext uri="{FF2B5EF4-FFF2-40B4-BE49-F238E27FC236}">
                    <a16:creationId xmlns:a16="http://schemas.microsoft.com/office/drawing/2014/main" id="{BC0E008D-1CC6-432A-B3A0-4EEAB515D97A}"/>
                  </a:ext>
                </a:extLst>
              </p:cNvPr>
              <p:cNvSpPr/>
              <p:nvPr/>
            </p:nvSpPr>
            <p:spPr>
              <a:xfrm>
                <a:off x="16333117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76" name="정육면체 2475">
                <a:extLst>
                  <a:ext uri="{FF2B5EF4-FFF2-40B4-BE49-F238E27FC236}">
                    <a16:creationId xmlns:a16="http://schemas.microsoft.com/office/drawing/2014/main" id="{95BCE683-DDC6-4D55-B35C-16D2647270C6}"/>
                  </a:ext>
                </a:extLst>
              </p:cNvPr>
              <p:cNvSpPr/>
              <p:nvPr/>
            </p:nvSpPr>
            <p:spPr>
              <a:xfrm>
                <a:off x="16584653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77" name="정육면체 2476">
                <a:extLst>
                  <a:ext uri="{FF2B5EF4-FFF2-40B4-BE49-F238E27FC236}">
                    <a16:creationId xmlns:a16="http://schemas.microsoft.com/office/drawing/2014/main" id="{0E7BDC8B-2CDA-46E7-B7AD-5F0DC7E419C8}"/>
                  </a:ext>
                </a:extLst>
              </p:cNvPr>
              <p:cNvSpPr/>
              <p:nvPr/>
            </p:nvSpPr>
            <p:spPr>
              <a:xfrm>
                <a:off x="16834066" y="35558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78" name="정육면체 2477">
                <a:extLst>
                  <a:ext uri="{FF2B5EF4-FFF2-40B4-BE49-F238E27FC236}">
                    <a16:creationId xmlns:a16="http://schemas.microsoft.com/office/drawing/2014/main" id="{1CF47EC1-F9BE-4BAD-9071-1F2F1C5CDC18}"/>
                  </a:ext>
                </a:extLst>
              </p:cNvPr>
              <p:cNvSpPr/>
              <p:nvPr/>
            </p:nvSpPr>
            <p:spPr>
              <a:xfrm>
                <a:off x="15748825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79" name="정육면체 2478">
                <a:extLst>
                  <a:ext uri="{FF2B5EF4-FFF2-40B4-BE49-F238E27FC236}">
                    <a16:creationId xmlns:a16="http://schemas.microsoft.com/office/drawing/2014/main" id="{05043801-B8A6-4761-8232-ED2BAEEDA2C1}"/>
                  </a:ext>
                </a:extLst>
              </p:cNvPr>
              <p:cNvSpPr/>
              <p:nvPr/>
            </p:nvSpPr>
            <p:spPr>
              <a:xfrm>
                <a:off x="15998772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80" name="정육면체 2479">
                <a:extLst>
                  <a:ext uri="{FF2B5EF4-FFF2-40B4-BE49-F238E27FC236}">
                    <a16:creationId xmlns:a16="http://schemas.microsoft.com/office/drawing/2014/main" id="{9BC7F9BC-AE30-448F-B85C-134C121B1B87}"/>
                  </a:ext>
                </a:extLst>
              </p:cNvPr>
              <p:cNvSpPr/>
              <p:nvPr/>
            </p:nvSpPr>
            <p:spPr>
              <a:xfrm>
                <a:off x="16250625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81" name="정육면체 2480">
                <a:extLst>
                  <a:ext uri="{FF2B5EF4-FFF2-40B4-BE49-F238E27FC236}">
                    <a16:creationId xmlns:a16="http://schemas.microsoft.com/office/drawing/2014/main" id="{A73B5878-5337-412C-8E6F-B3A4FD141B29}"/>
                  </a:ext>
                </a:extLst>
              </p:cNvPr>
              <p:cNvSpPr/>
              <p:nvPr/>
            </p:nvSpPr>
            <p:spPr>
              <a:xfrm>
                <a:off x="16500573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82" name="정육면체 2481">
                <a:extLst>
                  <a:ext uri="{FF2B5EF4-FFF2-40B4-BE49-F238E27FC236}">
                    <a16:creationId xmlns:a16="http://schemas.microsoft.com/office/drawing/2014/main" id="{9B2AEF9C-84E8-4DF9-AB49-1299D39DD5E2}"/>
                  </a:ext>
                </a:extLst>
              </p:cNvPr>
              <p:cNvSpPr/>
              <p:nvPr/>
            </p:nvSpPr>
            <p:spPr>
              <a:xfrm>
                <a:off x="16751574" y="460868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83" name="정육면체 2482">
                <a:extLst>
                  <a:ext uri="{FF2B5EF4-FFF2-40B4-BE49-F238E27FC236}">
                    <a16:creationId xmlns:a16="http://schemas.microsoft.com/office/drawing/2014/main" id="{C09A71B5-6522-4657-B637-97C19BC42D6D}"/>
                  </a:ext>
                </a:extLst>
              </p:cNvPr>
              <p:cNvSpPr/>
              <p:nvPr/>
            </p:nvSpPr>
            <p:spPr>
              <a:xfrm>
                <a:off x="15748825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84" name="정육면체 2483">
                <a:extLst>
                  <a:ext uri="{FF2B5EF4-FFF2-40B4-BE49-F238E27FC236}">
                    <a16:creationId xmlns:a16="http://schemas.microsoft.com/office/drawing/2014/main" id="{C645EDB4-F9F7-456D-B635-A10A5C53492F}"/>
                  </a:ext>
                </a:extLst>
              </p:cNvPr>
              <p:cNvSpPr/>
              <p:nvPr/>
            </p:nvSpPr>
            <p:spPr>
              <a:xfrm>
                <a:off x="15998772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85" name="정육면체 2484">
                <a:extLst>
                  <a:ext uri="{FF2B5EF4-FFF2-40B4-BE49-F238E27FC236}">
                    <a16:creationId xmlns:a16="http://schemas.microsoft.com/office/drawing/2014/main" id="{D12ED177-9B9E-40D4-8080-F4A5BCC65B29}"/>
                  </a:ext>
                </a:extLst>
              </p:cNvPr>
              <p:cNvSpPr/>
              <p:nvPr/>
            </p:nvSpPr>
            <p:spPr>
              <a:xfrm>
                <a:off x="16250625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86" name="정육면체 2485">
                <a:extLst>
                  <a:ext uri="{FF2B5EF4-FFF2-40B4-BE49-F238E27FC236}">
                    <a16:creationId xmlns:a16="http://schemas.microsoft.com/office/drawing/2014/main" id="{BA4D2F2D-E5F9-4651-BC3B-596D75A6CF74}"/>
                  </a:ext>
                </a:extLst>
              </p:cNvPr>
              <p:cNvSpPr/>
              <p:nvPr/>
            </p:nvSpPr>
            <p:spPr>
              <a:xfrm>
                <a:off x="16500573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87" name="정육면체 2486">
                <a:extLst>
                  <a:ext uri="{FF2B5EF4-FFF2-40B4-BE49-F238E27FC236}">
                    <a16:creationId xmlns:a16="http://schemas.microsoft.com/office/drawing/2014/main" id="{06007209-6437-43C3-B049-4D77BF62D197}"/>
                  </a:ext>
                </a:extLst>
              </p:cNvPr>
              <p:cNvSpPr/>
              <p:nvPr/>
            </p:nvSpPr>
            <p:spPr>
              <a:xfrm>
                <a:off x="16751574" y="4364040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88" name="정육면체 2487">
                <a:extLst>
                  <a:ext uri="{FF2B5EF4-FFF2-40B4-BE49-F238E27FC236}">
                    <a16:creationId xmlns:a16="http://schemas.microsoft.com/office/drawing/2014/main" id="{3000D8F9-3012-4613-9DD6-B1417E7A1BD9}"/>
                  </a:ext>
                </a:extLst>
              </p:cNvPr>
              <p:cNvSpPr/>
              <p:nvPr/>
            </p:nvSpPr>
            <p:spPr>
              <a:xfrm>
                <a:off x="15748825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89" name="정육면체 2488">
                <a:extLst>
                  <a:ext uri="{FF2B5EF4-FFF2-40B4-BE49-F238E27FC236}">
                    <a16:creationId xmlns:a16="http://schemas.microsoft.com/office/drawing/2014/main" id="{73C7CEEA-91BF-461D-A8BD-08F8E41664E3}"/>
                  </a:ext>
                </a:extLst>
              </p:cNvPr>
              <p:cNvSpPr/>
              <p:nvPr/>
            </p:nvSpPr>
            <p:spPr>
              <a:xfrm>
                <a:off x="15998772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90" name="정육면체 2489">
                <a:extLst>
                  <a:ext uri="{FF2B5EF4-FFF2-40B4-BE49-F238E27FC236}">
                    <a16:creationId xmlns:a16="http://schemas.microsoft.com/office/drawing/2014/main" id="{F61D7B5F-8031-4A1B-9670-0A7EBA90EF45}"/>
                  </a:ext>
                </a:extLst>
              </p:cNvPr>
              <p:cNvSpPr/>
              <p:nvPr/>
            </p:nvSpPr>
            <p:spPr>
              <a:xfrm>
                <a:off x="16250625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91" name="정육면체 2490">
                <a:extLst>
                  <a:ext uri="{FF2B5EF4-FFF2-40B4-BE49-F238E27FC236}">
                    <a16:creationId xmlns:a16="http://schemas.microsoft.com/office/drawing/2014/main" id="{9983011D-524A-4C8A-A021-E33D49D23A71}"/>
                  </a:ext>
                </a:extLst>
              </p:cNvPr>
              <p:cNvSpPr/>
              <p:nvPr/>
            </p:nvSpPr>
            <p:spPr>
              <a:xfrm>
                <a:off x="16500573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92" name="정육면체 2491">
                <a:extLst>
                  <a:ext uri="{FF2B5EF4-FFF2-40B4-BE49-F238E27FC236}">
                    <a16:creationId xmlns:a16="http://schemas.microsoft.com/office/drawing/2014/main" id="{578C4C72-770C-4187-A0E8-0AF77B28741C}"/>
                  </a:ext>
                </a:extLst>
              </p:cNvPr>
              <p:cNvSpPr/>
              <p:nvPr/>
            </p:nvSpPr>
            <p:spPr>
              <a:xfrm>
                <a:off x="16751574" y="41227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93" name="정육면체 2492">
                <a:extLst>
                  <a:ext uri="{FF2B5EF4-FFF2-40B4-BE49-F238E27FC236}">
                    <a16:creationId xmlns:a16="http://schemas.microsoft.com/office/drawing/2014/main" id="{52F5A587-02AA-493E-B72E-EB8091BEE710}"/>
                  </a:ext>
                </a:extLst>
              </p:cNvPr>
              <p:cNvSpPr/>
              <p:nvPr/>
            </p:nvSpPr>
            <p:spPr>
              <a:xfrm>
                <a:off x="15748825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94" name="정육면체 2493">
                <a:extLst>
                  <a:ext uri="{FF2B5EF4-FFF2-40B4-BE49-F238E27FC236}">
                    <a16:creationId xmlns:a16="http://schemas.microsoft.com/office/drawing/2014/main" id="{201AC681-DB1E-4A4E-B193-338DE101FC8E}"/>
                  </a:ext>
                </a:extLst>
              </p:cNvPr>
              <p:cNvSpPr/>
              <p:nvPr/>
            </p:nvSpPr>
            <p:spPr>
              <a:xfrm>
                <a:off x="15998772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95" name="정육면체 2494">
                <a:extLst>
                  <a:ext uri="{FF2B5EF4-FFF2-40B4-BE49-F238E27FC236}">
                    <a16:creationId xmlns:a16="http://schemas.microsoft.com/office/drawing/2014/main" id="{C92DE74D-56C0-4B94-9AD1-39B198BD9F22}"/>
                  </a:ext>
                </a:extLst>
              </p:cNvPr>
              <p:cNvSpPr/>
              <p:nvPr/>
            </p:nvSpPr>
            <p:spPr>
              <a:xfrm>
                <a:off x="16250625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96" name="정육면체 2495">
                <a:extLst>
                  <a:ext uri="{FF2B5EF4-FFF2-40B4-BE49-F238E27FC236}">
                    <a16:creationId xmlns:a16="http://schemas.microsoft.com/office/drawing/2014/main" id="{3472126E-8276-4324-8C72-F4D21430A51A}"/>
                  </a:ext>
                </a:extLst>
              </p:cNvPr>
              <p:cNvSpPr/>
              <p:nvPr/>
            </p:nvSpPr>
            <p:spPr>
              <a:xfrm>
                <a:off x="16500573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97" name="정육면체 2496">
                <a:extLst>
                  <a:ext uri="{FF2B5EF4-FFF2-40B4-BE49-F238E27FC236}">
                    <a16:creationId xmlns:a16="http://schemas.microsoft.com/office/drawing/2014/main" id="{399452AC-4AAC-4BA7-8C31-CEF8852C380E}"/>
                  </a:ext>
                </a:extLst>
              </p:cNvPr>
              <p:cNvSpPr/>
              <p:nvPr/>
            </p:nvSpPr>
            <p:spPr>
              <a:xfrm>
                <a:off x="16751574" y="387813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98" name="정육면체 2497">
                <a:extLst>
                  <a:ext uri="{FF2B5EF4-FFF2-40B4-BE49-F238E27FC236}">
                    <a16:creationId xmlns:a16="http://schemas.microsoft.com/office/drawing/2014/main" id="{CF7D61FA-D64F-401F-9D04-51DDD77C296D}"/>
                  </a:ext>
                </a:extLst>
              </p:cNvPr>
              <p:cNvSpPr/>
              <p:nvPr/>
            </p:nvSpPr>
            <p:spPr>
              <a:xfrm>
                <a:off x="15748825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499" name="정육면체 2498">
                <a:extLst>
                  <a:ext uri="{FF2B5EF4-FFF2-40B4-BE49-F238E27FC236}">
                    <a16:creationId xmlns:a16="http://schemas.microsoft.com/office/drawing/2014/main" id="{A50D6C03-9084-4903-815A-CE7A69F698EA}"/>
                  </a:ext>
                </a:extLst>
              </p:cNvPr>
              <p:cNvSpPr/>
              <p:nvPr/>
            </p:nvSpPr>
            <p:spPr>
              <a:xfrm>
                <a:off x="15998772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00" name="정육면체 2499">
                <a:extLst>
                  <a:ext uri="{FF2B5EF4-FFF2-40B4-BE49-F238E27FC236}">
                    <a16:creationId xmlns:a16="http://schemas.microsoft.com/office/drawing/2014/main" id="{D08EB37D-0E46-4E47-B0FA-30B5B29C8BBE}"/>
                  </a:ext>
                </a:extLst>
              </p:cNvPr>
              <p:cNvSpPr/>
              <p:nvPr/>
            </p:nvSpPr>
            <p:spPr>
              <a:xfrm>
                <a:off x="16249037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01" name="정육면체 2500">
                <a:extLst>
                  <a:ext uri="{FF2B5EF4-FFF2-40B4-BE49-F238E27FC236}">
                    <a16:creationId xmlns:a16="http://schemas.microsoft.com/office/drawing/2014/main" id="{D622D647-16CA-4F13-B6CE-25B1245945FD}"/>
                  </a:ext>
                </a:extLst>
              </p:cNvPr>
              <p:cNvSpPr/>
              <p:nvPr/>
            </p:nvSpPr>
            <p:spPr>
              <a:xfrm>
                <a:off x="16500573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02" name="정육면체 2501">
                <a:extLst>
                  <a:ext uri="{FF2B5EF4-FFF2-40B4-BE49-F238E27FC236}">
                    <a16:creationId xmlns:a16="http://schemas.microsoft.com/office/drawing/2014/main" id="{B1BA868C-6B92-46D4-87F1-6C3889CAFA13}"/>
                  </a:ext>
                </a:extLst>
              </p:cNvPr>
              <p:cNvSpPr/>
              <p:nvPr/>
            </p:nvSpPr>
            <p:spPr>
              <a:xfrm>
                <a:off x="16751574" y="36381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03" name="정육면체 2502">
                <a:extLst>
                  <a:ext uri="{FF2B5EF4-FFF2-40B4-BE49-F238E27FC236}">
                    <a16:creationId xmlns:a16="http://schemas.microsoft.com/office/drawing/2014/main" id="{1F0D5082-D3E7-465D-B237-43242FA977D8}"/>
                  </a:ext>
                </a:extLst>
              </p:cNvPr>
              <p:cNvSpPr/>
              <p:nvPr/>
            </p:nvSpPr>
            <p:spPr>
              <a:xfrm>
                <a:off x="15667386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04" name="정육면체 2503">
                <a:extLst>
                  <a:ext uri="{FF2B5EF4-FFF2-40B4-BE49-F238E27FC236}">
                    <a16:creationId xmlns:a16="http://schemas.microsoft.com/office/drawing/2014/main" id="{2F722AC2-C3EC-429A-9780-9829FCC72FD0}"/>
                  </a:ext>
                </a:extLst>
              </p:cNvPr>
              <p:cNvSpPr/>
              <p:nvPr/>
            </p:nvSpPr>
            <p:spPr>
              <a:xfrm>
                <a:off x="15917333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05" name="정육면체 2504">
                <a:extLst>
                  <a:ext uri="{FF2B5EF4-FFF2-40B4-BE49-F238E27FC236}">
                    <a16:creationId xmlns:a16="http://schemas.microsoft.com/office/drawing/2014/main" id="{8BA407FF-CCE9-4D25-84DC-7CC1C717C923}"/>
                  </a:ext>
                </a:extLst>
              </p:cNvPr>
              <p:cNvSpPr/>
              <p:nvPr/>
            </p:nvSpPr>
            <p:spPr>
              <a:xfrm>
                <a:off x="16169186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06" name="정육면체 2505">
                <a:extLst>
                  <a:ext uri="{FF2B5EF4-FFF2-40B4-BE49-F238E27FC236}">
                    <a16:creationId xmlns:a16="http://schemas.microsoft.com/office/drawing/2014/main" id="{45D8D837-A255-47F6-A53B-C404A5391F2D}"/>
                  </a:ext>
                </a:extLst>
              </p:cNvPr>
              <p:cNvSpPr/>
              <p:nvPr/>
            </p:nvSpPr>
            <p:spPr>
              <a:xfrm>
                <a:off x="16419134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07" name="정육면체 2506">
                <a:extLst>
                  <a:ext uri="{FF2B5EF4-FFF2-40B4-BE49-F238E27FC236}">
                    <a16:creationId xmlns:a16="http://schemas.microsoft.com/office/drawing/2014/main" id="{90DA9C75-DEC6-47A9-B578-6E4463E2F06D}"/>
                  </a:ext>
                </a:extLst>
              </p:cNvPr>
              <p:cNvSpPr/>
              <p:nvPr/>
            </p:nvSpPr>
            <p:spPr>
              <a:xfrm>
                <a:off x="16670135" y="469206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08" name="정육면체 2507">
                <a:extLst>
                  <a:ext uri="{FF2B5EF4-FFF2-40B4-BE49-F238E27FC236}">
                    <a16:creationId xmlns:a16="http://schemas.microsoft.com/office/drawing/2014/main" id="{560C7956-6E0E-44E5-8A57-A1EE0E72A21A}"/>
                  </a:ext>
                </a:extLst>
              </p:cNvPr>
              <p:cNvSpPr/>
              <p:nvPr/>
            </p:nvSpPr>
            <p:spPr>
              <a:xfrm>
                <a:off x="15667386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09" name="정육면체 2508">
                <a:extLst>
                  <a:ext uri="{FF2B5EF4-FFF2-40B4-BE49-F238E27FC236}">
                    <a16:creationId xmlns:a16="http://schemas.microsoft.com/office/drawing/2014/main" id="{AA56F1B2-D5F8-4221-98F7-E4A9227C5C03}"/>
                  </a:ext>
                </a:extLst>
              </p:cNvPr>
              <p:cNvSpPr/>
              <p:nvPr/>
            </p:nvSpPr>
            <p:spPr>
              <a:xfrm>
                <a:off x="15917333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10" name="정육면체 2509">
                <a:extLst>
                  <a:ext uri="{FF2B5EF4-FFF2-40B4-BE49-F238E27FC236}">
                    <a16:creationId xmlns:a16="http://schemas.microsoft.com/office/drawing/2014/main" id="{B5416FC0-FF38-400F-863C-FFFA9F2DC99C}"/>
                  </a:ext>
                </a:extLst>
              </p:cNvPr>
              <p:cNvSpPr/>
              <p:nvPr/>
            </p:nvSpPr>
            <p:spPr>
              <a:xfrm>
                <a:off x="16169186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11" name="정육면체 2510">
                <a:extLst>
                  <a:ext uri="{FF2B5EF4-FFF2-40B4-BE49-F238E27FC236}">
                    <a16:creationId xmlns:a16="http://schemas.microsoft.com/office/drawing/2014/main" id="{64EA7637-A6BC-48F0-A9CB-7A86C3AD34F9}"/>
                  </a:ext>
                </a:extLst>
              </p:cNvPr>
              <p:cNvSpPr/>
              <p:nvPr/>
            </p:nvSpPr>
            <p:spPr>
              <a:xfrm>
                <a:off x="16419134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12" name="정육면체 2511">
                <a:extLst>
                  <a:ext uri="{FF2B5EF4-FFF2-40B4-BE49-F238E27FC236}">
                    <a16:creationId xmlns:a16="http://schemas.microsoft.com/office/drawing/2014/main" id="{BC34DC3F-77A2-4F71-B3BA-079EA94AD140}"/>
                  </a:ext>
                </a:extLst>
              </p:cNvPr>
              <p:cNvSpPr/>
              <p:nvPr/>
            </p:nvSpPr>
            <p:spPr>
              <a:xfrm>
                <a:off x="16670135" y="444742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13" name="정육면체 2512">
                <a:extLst>
                  <a:ext uri="{FF2B5EF4-FFF2-40B4-BE49-F238E27FC236}">
                    <a16:creationId xmlns:a16="http://schemas.microsoft.com/office/drawing/2014/main" id="{9A4CEBDC-D436-403C-BAE9-2E30887DB0E9}"/>
                  </a:ext>
                </a:extLst>
              </p:cNvPr>
              <p:cNvSpPr/>
              <p:nvPr/>
            </p:nvSpPr>
            <p:spPr>
              <a:xfrm>
                <a:off x="15667386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14" name="정육면체 2513">
                <a:extLst>
                  <a:ext uri="{FF2B5EF4-FFF2-40B4-BE49-F238E27FC236}">
                    <a16:creationId xmlns:a16="http://schemas.microsoft.com/office/drawing/2014/main" id="{FE8BCF8F-17DD-4F63-9813-BAE7AC46D251}"/>
                  </a:ext>
                </a:extLst>
              </p:cNvPr>
              <p:cNvSpPr/>
              <p:nvPr/>
            </p:nvSpPr>
            <p:spPr>
              <a:xfrm>
                <a:off x="15917333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15" name="정육면체 2514">
                <a:extLst>
                  <a:ext uri="{FF2B5EF4-FFF2-40B4-BE49-F238E27FC236}">
                    <a16:creationId xmlns:a16="http://schemas.microsoft.com/office/drawing/2014/main" id="{C0ED12DD-EB40-45D7-A61B-1FB58CD57AAC}"/>
                  </a:ext>
                </a:extLst>
              </p:cNvPr>
              <p:cNvSpPr/>
              <p:nvPr/>
            </p:nvSpPr>
            <p:spPr>
              <a:xfrm>
                <a:off x="16169186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16" name="정육면체 2515">
                <a:extLst>
                  <a:ext uri="{FF2B5EF4-FFF2-40B4-BE49-F238E27FC236}">
                    <a16:creationId xmlns:a16="http://schemas.microsoft.com/office/drawing/2014/main" id="{BEFFDBB4-B90C-4629-A748-07083407054D}"/>
                  </a:ext>
                </a:extLst>
              </p:cNvPr>
              <p:cNvSpPr/>
              <p:nvPr/>
            </p:nvSpPr>
            <p:spPr>
              <a:xfrm>
                <a:off x="16419134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17" name="정육면체 2516">
                <a:extLst>
                  <a:ext uri="{FF2B5EF4-FFF2-40B4-BE49-F238E27FC236}">
                    <a16:creationId xmlns:a16="http://schemas.microsoft.com/office/drawing/2014/main" id="{EB3DDB3D-1F11-43FC-B2D9-9F55286B27F9}"/>
                  </a:ext>
                </a:extLst>
              </p:cNvPr>
              <p:cNvSpPr/>
              <p:nvPr/>
            </p:nvSpPr>
            <p:spPr>
              <a:xfrm>
                <a:off x="16670135" y="420616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18" name="정육면체 2517">
                <a:extLst>
                  <a:ext uri="{FF2B5EF4-FFF2-40B4-BE49-F238E27FC236}">
                    <a16:creationId xmlns:a16="http://schemas.microsoft.com/office/drawing/2014/main" id="{5004D1D6-9380-44DB-9951-4A598F81F12F}"/>
                  </a:ext>
                </a:extLst>
              </p:cNvPr>
              <p:cNvSpPr/>
              <p:nvPr/>
            </p:nvSpPr>
            <p:spPr>
              <a:xfrm>
                <a:off x="15667386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19" name="정육면체 2518">
                <a:extLst>
                  <a:ext uri="{FF2B5EF4-FFF2-40B4-BE49-F238E27FC236}">
                    <a16:creationId xmlns:a16="http://schemas.microsoft.com/office/drawing/2014/main" id="{240B413E-3B9B-49F1-B92F-41AAC5FE482C}"/>
                  </a:ext>
                </a:extLst>
              </p:cNvPr>
              <p:cNvSpPr/>
              <p:nvPr/>
            </p:nvSpPr>
            <p:spPr>
              <a:xfrm>
                <a:off x="15917333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20" name="정육면체 2519">
                <a:extLst>
                  <a:ext uri="{FF2B5EF4-FFF2-40B4-BE49-F238E27FC236}">
                    <a16:creationId xmlns:a16="http://schemas.microsoft.com/office/drawing/2014/main" id="{814C317F-FB45-4A0E-953E-6FFB741E575D}"/>
                  </a:ext>
                </a:extLst>
              </p:cNvPr>
              <p:cNvSpPr/>
              <p:nvPr/>
            </p:nvSpPr>
            <p:spPr>
              <a:xfrm>
                <a:off x="16169186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21" name="정육면체 2520">
                <a:extLst>
                  <a:ext uri="{FF2B5EF4-FFF2-40B4-BE49-F238E27FC236}">
                    <a16:creationId xmlns:a16="http://schemas.microsoft.com/office/drawing/2014/main" id="{680AF594-289B-4CC9-BCEA-B55273C9A209}"/>
                  </a:ext>
                </a:extLst>
              </p:cNvPr>
              <p:cNvSpPr/>
              <p:nvPr/>
            </p:nvSpPr>
            <p:spPr>
              <a:xfrm>
                <a:off x="16419134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22" name="정육면체 2521">
                <a:extLst>
                  <a:ext uri="{FF2B5EF4-FFF2-40B4-BE49-F238E27FC236}">
                    <a16:creationId xmlns:a16="http://schemas.microsoft.com/office/drawing/2014/main" id="{E7536FA6-CCEB-4725-900D-9EADE1E287B1}"/>
                  </a:ext>
                </a:extLst>
              </p:cNvPr>
              <p:cNvSpPr/>
              <p:nvPr/>
            </p:nvSpPr>
            <p:spPr>
              <a:xfrm>
                <a:off x="16670135" y="396152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23" name="정육면체 2522">
                <a:extLst>
                  <a:ext uri="{FF2B5EF4-FFF2-40B4-BE49-F238E27FC236}">
                    <a16:creationId xmlns:a16="http://schemas.microsoft.com/office/drawing/2014/main" id="{0633FED9-2EF9-4370-8A82-988F456F5C8C}"/>
                  </a:ext>
                </a:extLst>
              </p:cNvPr>
              <p:cNvSpPr/>
              <p:nvPr/>
            </p:nvSpPr>
            <p:spPr>
              <a:xfrm>
                <a:off x="15667386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24" name="정육면체 2523">
                <a:extLst>
                  <a:ext uri="{FF2B5EF4-FFF2-40B4-BE49-F238E27FC236}">
                    <a16:creationId xmlns:a16="http://schemas.microsoft.com/office/drawing/2014/main" id="{4D892E4A-80F0-4CF6-A5A6-3CA8E6CFAD84}"/>
                  </a:ext>
                </a:extLst>
              </p:cNvPr>
              <p:cNvSpPr/>
              <p:nvPr/>
            </p:nvSpPr>
            <p:spPr>
              <a:xfrm>
                <a:off x="15917333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25" name="정육면체 2524">
                <a:extLst>
                  <a:ext uri="{FF2B5EF4-FFF2-40B4-BE49-F238E27FC236}">
                    <a16:creationId xmlns:a16="http://schemas.microsoft.com/office/drawing/2014/main" id="{94E4D514-68A4-4E57-89CC-629C974E4238}"/>
                  </a:ext>
                </a:extLst>
              </p:cNvPr>
              <p:cNvSpPr/>
              <p:nvPr/>
            </p:nvSpPr>
            <p:spPr>
              <a:xfrm>
                <a:off x="16167598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26" name="정육면체 2525">
                <a:extLst>
                  <a:ext uri="{FF2B5EF4-FFF2-40B4-BE49-F238E27FC236}">
                    <a16:creationId xmlns:a16="http://schemas.microsoft.com/office/drawing/2014/main" id="{268A7408-EF99-45AF-8118-1DF54F0099C8}"/>
                  </a:ext>
                </a:extLst>
              </p:cNvPr>
              <p:cNvSpPr/>
              <p:nvPr/>
            </p:nvSpPr>
            <p:spPr>
              <a:xfrm>
                <a:off x="16419134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27" name="정육면체 2526">
                <a:extLst>
                  <a:ext uri="{FF2B5EF4-FFF2-40B4-BE49-F238E27FC236}">
                    <a16:creationId xmlns:a16="http://schemas.microsoft.com/office/drawing/2014/main" id="{3BD50347-A836-4013-AB23-F752D4B14B4E}"/>
                  </a:ext>
                </a:extLst>
              </p:cNvPr>
              <p:cNvSpPr/>
              <p:nvPr/>
            </p:nvSpPr>
            <p:spPr>
              <a:xfrm>
                <a:off x="16670135" y="371837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28" name="정육면체 2527">
                <a:extLst>
                  <a:ext uri="{FF2B5EF4-FFF2-40B4-BE49-F238E27FC236}">
                    <a16:creationId xmlns:a16="http://schemas.microsoft.com/office/drawing/2014/main" id="{726DAC01-F5F7-432D-9A95-9FF13342D25A}"/>
                  </a:ext>
                </a:extLst>
              </p:cNvPr>
              <p:cNvSpPr/>
              <p:nvPr/>
            </p:nvSpPr>
            <p:spPr>
              <a:xfrm>
                <a:off x="15584894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29" name="정육면체 2528">
                <a:extLst>
                  <a:ext uri="{FF2B5EF4-FFF2-40B4-BE49-F238E27FC236}">
                    <a16:creationId xmlns:a16="http://schemas.microsoft.com/office/drawing/2014/main" id="{3640B5AA-17EA-4D7D-8D82-E23C9CC1385B}"/>
                  </a:ext>
                </a:extLst>
              </p:cNvPr>
              <p:cNvSpPr/>
              <p:nvPr/>
            </p:nvSpPr>
            <p:spPr>
              <a:xfrm>
                <a:off x="15834841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30" name="정육면체 2529">
                <a:extLst>
                  <a:ext uri="{FF2B5EF4-FFF2-40B4-BE49-F238E27FC236}">
                    <a16:creationId xmlns:a16="http://schemas.microsoft.com/office/drawing/2014/main" id="{A2BBA9A3-3957-4054-8C3C-AE3404EC033F}"/>
                  </a:ext>
                </a:extLst>
              </p:cNvPr>
              <p:cNvSpPr/>
              <p:nvPr/>
            </p:nvSpPr>
            <p:spPr>
              <a:xfrm>
                <a:off x="16086694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31" name="정육면체 2530">
                <a:extLst>
                  <a:ext uri="{FF2B5EF4-FFF2-40B4-BE49-F238E27FC236}">
                    <a16:creationId xmlns:a16="http://schemas.microsoft.com/office/drawing/2014/main" id="{C8B0FDC2-F925-46DF-ABC3-3AC174720456}"/>
                  </a:ext>
                </a:extLst>
              </p:cNvPr>
              <p:cNvSpPr/>
              <p:nvPr/>
            </p:nvSpPr>
            <p:spPr>
              <a:xfrm>
                <a:off x="16336642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32" name="정육면체 2531">
                <a:extLst>
                  <a:ext uri="{FF2B5EF4-FFF2-40B4-BE49-F238E27FC236}">
                    <a16:creationId xmlns:a16="http://schemas.microsoft.com/office/drawing/2014/main" id="{F4EB6EB4-E40F-4C71-AD0E-48713BB2098D}"/>
                  </a:ext>
                </a:extLst>
              </p:cNvPr>
              <p:cNvSpPr/>
              <p:nvPr/>
            </p:nvSpPr>
            <p:spPr>
              <a:xfrm>
                <a:off x="16587643" y="47716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33" name="정육면체 2532">
                <a:extLst>
                  <a:ext uri="{FF2B5EF4-FFF2-40B4-BE49-F238E27FC236}">
                    <a16:creationId xmlns:a16="http://schemas.microsoft.com/office/drawing/2014/main" id="{9BB858ED-7CB8-419F-B761-BDEB565769FE}"/>
                  </a:ext>
                </a:extLst>
              </p:cNvPr>
              <p:cNvSpPr/>
              <p:nvPr/>
            </p:nvSpPr>
            <p:spPr>
              <a:xfrm>
                <a:off x="15584894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34" name="정육면체 2533">
                <a:extLst>
                  <a:ext uri="{FF2B5EF4-FFF2-40B4-BE49-F238E27FC236}">
                    <a16:creationId xmlns:a16="http://schemas.microsoft.com/office/drawing/2014/main" id="{3B4C4E51-377C-4FB1-9E24-94866D48D38B}"/>
                  </a:ext>
                </a:extLst>
              </p:cNvPr>
              <p:cNvSpPr/>
              <p:nvPr/>
            </p:nvSpPr>
            <p:spPr>
              <a:xfrm>
                <a:off x="15834841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35" name="정육면체 2534">
                <a:extLst>
                  <a:ext uri="{FF2B5EF4-FFF2-40B4-BE49-F238E27FC236}">
                    <a16:creationId xmlns:a16="http://schemas.microsoft.com/office/drawing/2014/main" id="{DB13503E-A042-4B3F-B189-42E15895517B}"/>
                  </a:ext>
                </a:extLst>
              </p:cNvPr>
              <p:cNvSpPr/>
              <p:nvPr/>
            </p:nvSpPr>
            <p:spPr>
              <a:xfrm>
                <a:off x="16086694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36" name="정육면체 2535">
                <a:extLst>
                  <a:ext uri="{FF2B5EF4-FFF2-40B4-BE49-F238E27FC236}">
                    <a16:creationId xmlns:a16="http://schemas.microsoft.com/office/drawing/2014/main" id="{2100C720-9CF9-49AD-BC77-25C328266035}"/>
                  </a:ext>
                </a:extLst>
              </p:cNvPr>
              <p:cNvSpPr/>
              <p:nvPr/>
            </p:nvSpPr>
            <p:spPr>
              <a:xfrm>
                <a:off x="16336642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37" name="정육면체 2536">
                <a:extLst>
                  <a:ext uri="{FF2B5EF4-FFF2-40B4-BE49-F238E27FC236}">
                    <a16:creationId xmlns:a16="http://schemas.microsoft.com/office/drawing/2014/main" id="{9494CBA3-FF03-40A7-AB5C-91B5E9740BFD}"/>
                  </a:ext>
                </a:extLst>
              </p:cNvPr>
              <p:cNvSpPr/>
              <p:nvPr/>
            </p:nvSpPr>
            <p:spPr>
              <a:xfrm>
                <a:off x="16587643" y="45270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38" name="정육면체 2537">
                <a:extLst>
                  <a:ext uri="{FF2B5EF4-FFF2-40B4-BE49-F238E27FC236}">
                    <a16:creationId xmlns:a16="http://schemas.microsoft.com/office/drawing/2014/main" id="{B47084DC-831C-42BE-A3E2-A0CEE88394F7}"/>
                  </a:ext>
                </a:extLst>
              </p:cNvPr>
              <p:cNvSpPr/>
              <p:nvPr/>
            </p:nvSpPr>
            <p:spPr>
              <a:xfrm>
                <a:off x="15584894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39" name="정육면체 2538">
                <a:extLst>
                  <a:ext uri="{FF2B5EF4-FFF2-40B4-BE49-F238E27FC236}">
                    <a16:creationId xmlns:a16="http://schemas.microsoft.com/office/drawing/2014/main" id="{750143A0-2313-439A-A96C-E0CE53F60A9E}"/>
                  </a:ext>
                </a:extLst>
              </p:cNvPr>
              <p:cNvSpPr/>
              <p:nvPr/>
            </p:nvSpPr>
            <p:spPr>
              <a:xfrm>
                <a:off x="15834841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40" name="정육면체 2539">
                <a:extLst>
                  <a:ext uri="{FF2B5EF4-FFF2-40B4-BE49-F238E27FC236}">
                    <a16:creationId xmlns:a16="http://schemas.microsoft.com/office/drawing/2014/main" id="{2E5AFB00-A4E6-4F34-B29B-4FFB95D92A5D}"/>
                  </a:ext>
                </a:extLst>
              </p:cNvPr>
              <p:cNvSpPr/>
              <p:nvPr/>
            </p:nvSpPr>
            <p:spPr>
              <a:xfrm>
                <a:off x="16086694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41" name="정육면체 2540">
                <a:extLst>
                  <a:ext uri="{FF2B5EF4-FFF2-40B4-BE49-F238E27FC236}">
                    <a16:creationId xmlns:a16="http://schemas.microsoft.com/office/drawing/2014/main" id="{C08B19D7-642C-4F5B-88E8-D1A6A333CF57}"/>
                  </a:ext>
                </a:extLst>
              </p:cNvPr>
              <p:cNvSpPr/>
              <p:nvPr/>
            </p:nvSpPr>
            <p:spPr>
              <a:xfrm>
                <a:off x="16336642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42" name="정육면체 2541">
                <a:extLst>
                  <a:ext uri="{FF2B5EF4-FFF2-40B4-BE49-F238E27FC236}">
                    <a16:creationId xmlns:a16="http://schemas.microsoft.com/office/drawing/2014/main" id="{E16D900C-30B3-49BF-BF40-3679BA68469C}"/>
                  </a:ext>
                </a:extLst>
              </p:cNvPr>
              <p:cNvSpPr/>
              <p:nvPr/>
            </p:nvSpPr>
            <p:spPr>
              <a:xfrm>
                <a:off x="16587643" y="428577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43" name="정육면체 2542">
                <a:extLst>
                  <a:ext uri="{FF2B5EF4-FFF2-40B4-BE49-F238E27FC236}">
                    <a16:creationId xmlns:a16="http://schemas.microsoft.com/office/drawing/2014/main" id="{267B2B4B-657F-4604-AEDA-AEE2792F7067}"/>
                  </a:ext>
                </a:extLst>
              </p:cNvPr>
              <p:cNvSpPr/>
              <p:nvPr/>
            </p:nvSpPr>
            <p:spPr>
              <a:xfrm>
                <a:off x="15584894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44" name="정육면체 2543">
                <a:extLst>
                  <a:ext uri="{FF2B5EF4-FFF2-40B4-BE49-F238E27FC236}">
                    <a16:creationId xmlns:a16="http://schemas.microsoft.com/office/drawing/2014/main" id="{8FA8126E-66C7-47DF-AEF2-4142E70B2765}"/>
                  </a:ext>
                </a:extLst>
              </p:cNvPr>
              <p:cNvSpPr/>
              <p:nvPr/>
            </p:nvSpPr>
            <p:spPr>
              <a:xfrm>
                <a:off x="15834841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45" name="정육면체 2544">
                <a:extLst>
                  <a:ext uri="{FF2B5EF4-FFF2-40B4-BE49-F238E27FC236}">
                    <a16:creationId xmlns:a16="http://schemas.microsoft.com/office/drawing/2014/main" id="{A6CCCBDD-2020-4598-BDB0-B094888D9D11}"/>
                  </a:ext>
                </a:extLst>
              </p:cNvPr>
              <p:cNvSpPr/>
              <p:nvPr/>
            </p:nvSpPr>
            <p:spPr>
              <a:xfrm>
                <a:off x="16086694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46" name="정육면체 2545">
                <a:extLst>
                  <a:ext uri="{FF2B5EF4-FFF2-40B4-BE49-F238E27FC236}">
                    <a16:creationId xmlns:a16="http://schemas.microsoft.com/office/drawing/2014/main" id="{DFC8A504-92B4-476B-ACB3-A33608F691D6}"/>
                  </a:ext>
                </a:extLst>
              </p:cNvPr>
              <p:cNvSpPr/>
              <p:nvPr/>
            </p:nvSpPr>
            <p:spPr>
              <a:xfrm>
                <a:off x="16336642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47" name="정육면체 2546">
                <a:extLst>
                  <a:ext uri="{FF2B5EF4-FFF2-40B4-BE49-F238E27FC236}">
                    <a16:creationId xmlns:a16="http://schemas.microsoft.com/office/drawing/2014/main" id="{CB8496F8-CD5F-436C-B999-69E12A8155A4}"/>
                  </a:ext>
                </a:extLst>
              </p:cNvPr>
              <p:cNvSpPr/>
              <p:nvPr/>
            </p:nvSpPr>
            <p:spPr>
              <a:xfrm>
                <a:off x="16587643" y="404113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48" name="정육면체 2547">
                <a:extLst>
                  <a:ext uri="{FF2B5EF4-FFF2-40B4-BE49-F238E27FC236}">
                    <a16:creationId xmlns:a16="http://schemas.microsoft.com/office/drawing/2014/main" id="{3678D5FC-EBF8-4E00-8230-C2416C4DAE8C}"/>
                  </a:ext>
                </a:extLst>
              </p:cNvPr>
              <p:cNvSpPr/>
              <p:nvPr/>
            </p:nvSpPr>
            <p:spPr>
              <a:xfrm>
                <a:off x="15584894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49" name="정육면체 2548">
                <a:extLst>
                  <a:ext uri="{FF2B5EF4-FFF2-40B4-BE49-F238E27FC236}">
                    <a16:creationId xmlns:a16="http://schemas.microsoft.com/office/drawing/2014/main" id="{733419C8-9ED7-4DEA-9E6F-20540B0BC7F4}"/>
                  </a:ext>
                </a:extLst>
              </p:cNvPr>
              <p:cNvSpPr/>
              <p:nvPr/>
            </p:nvSpPr>
            <p:spPr>
              <a:xfrm>
                <a:off x="15834841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50" name="정육면체 2549">
                <a:extLst>
                  <a:ext uri="{FF2B5EF4-FFF2-40B4-BE49-F238E27FC236}">
                    <a16:creationId xmlns:a16="http://schemas.microsoft.com/office/drawing/2014/main" id="{900644DE-7EBB-4088-BFC9-A183DA5E2BED}"/>
                  </a:ext>
                </a:extLst>
              </p:cNvPr>
              <p:cNvSpPr/>
              <p:nvPr/>
            </p:nvSpPr>
            <p:spPr>
              <a:xfrm>
                <a:off x="16085106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51" name="정육면체 2550">
                <a:extLst>
                  <a:ext uri="{FF2B5EF4-FFF2-40B4-BE49-F238E27FC236}">
                    <a16:creationId xmlns:a16="http://schemas.microsoft.com/office/drawing/2014/main" id="{87EE20EB-3DD4-43B1-A1C5-83DA6D7655DF}"/>
                  </a:ext>
                </a:extLst>
              </p:cNvPr>
              <p:cNvSpPr/>
              <p:nvPr/>
            </p:nvSpPr>
            <p:spPr>
              <a:xfrm>
                <a:off x="16336642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52" name="정육면체 2551">
                <a:extLst>
                  <a:ext uri="{FF2B5EF4-FFF2-40B4-BE49-F238E27FC236}">
                    <a16:creationId xmlns:a16="http://schemas.microsoft.com/office/drawing/2014/main" id="{6C12155D-AFE1-4A65-A621-A25F60262516}"/>
                  </a:ext>
                </a:extLst>
              </p:cNvPr>
              <p:cNvSpPr/>
              <p:nvPr/>
            </p:nvSpPr>
            <p:spPr>
              <a:xfrm>
                <a:off x="16587643" y="379798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53" name="정육면체 2552">
                <a:extLst>
                  <a:ext uri="{FF2B5EF4-FFF2-40B4-BE49-F238E27FC236}">
                    <a16:creationId xmlns:a16="http://schemas.microsoft.com/office/drawing/2014/main" id="{25F1494A-2CAA-4A63-9E12-918570BE8B1E}"/>
                  </a:ext>
                </a:extLst>
              </p:cNvPr>
              <p:cNvSpPr/>
              <p:nvPr/>
            </p:nvSpPr>
            <p:spPr>
              <a:xfrm>
                <a:off x="15506018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54" name="정육면체 2553">
                <a:extLst>
                  <a:ext uri="{FF2B5EF4-FFF2-40B4-BE49-F238E27FC236}">
                    <a16:creationId xmlns:a16="http://schemas.microsoft.com/office/drawing/2014/main" id="{855C905C-EBA6-419F-945D-9487984643B5}"/>
                  </a:ext>
                </a:extLst>
              </p:cNvPr>
              <p:cNvSpPr/>
              <p:nvPr/>
            </p:nvSpPr>
            <p:spPr>
              <a:xfrm>
                <a:off x="15755965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55" name="정육면체 2554">
                <a:extLst>
                  <a:ext uri="{FF2B5EF4-FFF2-40B4-BE49-F238E27FC236}">
                    <a16:creationId xmlns:a16="http://schemas.microsoft.com/office/drawing/2014/main" id="{7874D0F6-C698-4A0F-9A44-D53A0660DA9E}"/>
                  </a:ext>
                </a:extLst>
              </p:cNvPr>
              <p:cNvSpPr/>
              <p:nvPr/>
            </p:nvSpPr>
            <p:spPr>
              <a:xfrm>
                <a:off x="16007818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56" name="정육면체 2555">
                <a:extLst>
                  <a:ext uri="{FF2B5EF4-FFF2-40B4-BE49-F238E27FC236}">
                    <a16:creationId xmlns:a16="http://schemas.microsoft.com/office/drawing/2014/main" id="{41F73FEF-3B05-4664-ACE5-462C09686E6E}"/>
                  </a:ext>
                </a:extLst>
              </p:cNvPr>
              <p:cNvSpPr/>
              <p:nvPr/>
            </p:nvSpPr>
            <p:spPr>
              <a:xfrm>
                <a:off x="16257766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57" name="정육면체 2556">
                <a:extLst>
                  <a:ext uri="{FF2B5EF4-FFF2-40B4-BE49-F238E27FC236}">
                    <a16:creationId xmlns:a16="http://schemas.microsoft.com/office/drawing/2014/main" id="{C9597B1C-51C6-4941-BEC4-02910A0A9C69}"/>
                  </a:ext>
                </a:extLst>
              </p:cNvPr>
              <p:cNvSpPr/>
              <p:nvPr/>
            </p:nvSpPr>
            <p:spPr>
              <a:xfrm>
                <a:off x="16508767" y="484995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58" name="정육면체 2557">
                <a:extLst>
                  <a:ext uri="{FF2B5EF4-FFF2-40B4-BE49-F238E27FC236}">
                    <a16:creationId xmlns:a16="http://schemas.microsoft.com/office/drawing/2014/main" id="{269FA749-6C93-4A06-A450-88A621B2E56E}"/>
                  </a:ext>
                </a:extLst>
              </p:cNvPr>
              <p:cNvSpPr/>
              <p:nvPr/>
            </p:nvSpPr>
            <p:spPr>
              <a:xfrm>
                <a:off x="15506018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59" name="정육면체 2558">
                <a:extLst>
                  <a:ext uri="{FF2B5EF4-FFF2-40B4-BE49-F238E27FC236}">
                    <a16:creationId xmlns:a16="http://schemas.microsoft.com/office/drawing/2014/main" id="{D3F570F7-CCF5-4A75-B603-20B9991570C4}"/>
                  </a:ext>
                </a:extLst>
              </p:cNvPr>
              <p:cNvSpPr/>
              <p:nvPr/>
            </p:nvSpPr>
            <p:spPr>
              <a:xfrm>
                <a:off x="15755965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60" name="정육면체 2559">
                <a:extLst>
                  <a:ext uri="{FF2B5EF4-FFF2-40B4-BE49-F238E27FC236}">
                    <a16:creationId xmlns:a16="http://schemas.microsoft.com/office/drawing/2014/main" id="{F1CF44FA-1AB9-4378-990C-834DB552244E}"/>
                  </a:ext>
                </a:extLst>
              </p:cNvPr>
              <p:cNvSpPr/>
              <p:nvPr/>
            </p:nvSpPr>
            <p:spPr>
              <a:xfrm>
                <a:off x="16007818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61" name="정육면체 2560">
                <a:extLst>
                  <a:ext uri="{FF2B5EF4-FFF2-40B4-BE49-F238E27FC236}">
                    <a16:creationId xmlns:a16="http://schemas.microsoft.com/office/drawing/2014/main" id="{2121D64A-A3D2-485C-A686-AAC5C1A5A601}"/>
                  </a:ext>
                </a:extLst>
              </p:cNvPr>
              <p:cNvSpPr/>
              <p:nvPr/>
            </p:nvSpPr>
            <p:spPr>
              <a:xfrm>
                <a:off x="16257766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62" name="정육면체 2561">
                <a:extLst>
                  <a:ext uri="{FF2B5EF4-FFF2-40B4-BE49-F238E27FC236}">
                    <a16:creationId xmlns:a16="http://schemas.microsoft.com/office/drawing/2014/main" id="{769377F1-A12D-4DB9-A264-E6A505747684}"/>
                  </a:ext>
                </a:extLst>
              </p:cNvPr>
              <p:cNvSpPr/>
              <p:nvPr/>
            </p:nvSpPr>
            <p:spPr>
              <a:xfrm>
                <a:off x="16508767" y="460531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63" name="정육면체 2562">
                <a:extLst>
                  <a:ext uri="{FF2B5EF4-FFF2-40B4-BE49-F238E27FC236}">
                    <a16:creationId xmlns:a16="http://schemas.microsoft.com/office/drawing/2014/main" id="{C0F61C47-6280-4C05-8D8A-82C503BFFC82}"/>
                  </a:ext>
                </a:extLst>
              </p:cNvPr>
              <p:cNvSpPr/>
              <p:nvPr/>
            </p:nvSpPr>
            <p:spPr>
              <a:xfrm>
                <a:off x="15506018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64" name="정육면체 2563">
                <a:extLst>
                  <a:ext uri="{FF2B5EF4-FFF2-40B4-BE49-F238E27FC236}">
                    <a16:creationId xmlns:a16="http://schemas.microsoft.com/office/drawing/2014/main" id="{8E7997EA-7A01-4897-8344-52E8AE8E21FE}"/>
                  </a:ext>
                </a:extLst>
              </p:cNvPr>
              <p:cNvSpPr/>
              <p:nvPr/>
            </p:nvSpPr>
            <p:spPr>
              <a:xfrm>
                <a:off x="15755965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65" name="정육면체 2564">
                <a:extLst>
                  <a:ext uri="{FF2B5EF4-FFF2-40B4-BE49-F238E27FC236}">
                    <a16:creationId xmlns:a16="http://schemas.microsoft.com/office/drawing/2014/main" id="{A1441090-BC18-4C31-A497-A1C40A641724}"/>
                  </a:ext>
                </a:extLst>
              </p:cNvPr>
              <p:cNvSpPr/>
              <p:nvPr/>
            </p:nvSpPr>
            <p:spPr>
              <a:xfrm>
                <a:off x="16007818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66" name="정육면체 2565">
                <a:extLst>
                  <a:ext uri="{FF2B5EF4-FFF2-40B4-BE49-F238E27FC236}">
                    <a16:creationId xmlns:a16="http://schemas.microsoft.com/office/drawing/2014/main" id="{642FA39C-A1FF-41ED-97B1-5AF6AC6C4783}"/>
                  </a:ext>
                </a:extLst>
              </p:cNvPr>
              <p:cNvSpPr/>
              <p:nvPr/>
            </p:nvSpPr>
            <p:spPr>
              <a:xfrm>
                <a:off x="16257766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67" name="정육면체 2566">
                <a:extLst>
                  <a:ext uri="{FF2B5EF4-FFF2-40B4-BE49-F238E27FC236}">
                    <a16:creationId xmlns:a16="http://schemas.microsoft.com/office/drawing/2014/main" id="{B5FE0DDB-9B12-4625-80D1-30491DD4E3FE}"/>
                  </a:ext>
                </a:extLst>
              </p:cNvPr>
              <p:cNvSpPr/>
              <p:nvPr/>
            </p:nvSpPr>
            <p:spPr>
              <a:xfrm>
                <a:off x="16508767" y="436404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68" name="정육면체 2567">
                <a:extLst>
                  <a:ext uri="{FF2B5EF4-FFF2-40B4-BE49-F238E27FC236}">
                    <a16:creationId xmlns:a16="http://schemas.microsoft.com/office/drawing/2014/main" id="{BB382F9A-9682-4177-8EB6-F66B3892893E}"/>
                  </a:ext>
                </a:extLst>
              </p:cNvPr>
              <p:cNvSpPr/>
              <p:nvPr/>
            </p:nvSpPr>
            <p:spPr>
              <a:xfrm>
                <a:off x="15506018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69" name="정육면체 2568">
                <a:extLst>
                  <a:ext uri="{FF2B5EF4-FFF2-40B4-BE49-F238E27FC236}">
                    <a16:creationId xmlns:a16="http://schemas.microsoft.com/office/drawing/2014/main" id="{A4F936D4-2DE9-4103-BEA3-29CBAECF4C68}"/>
                  </a:ext>
                </a:extLst>
              </p:cNvPr>
              <p:cNvSpPr/>
              <p:nvPr/>
            </p:nvSpPr>
            <p:spPr>
              <a:xfrm>
                <a:off x="15755965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70" name="정육면체 2569">
                <a:extLst>
                  <a:ext uri="{FF2B5EF4-FFF2-40B4-BE49-F238E27FC236}">
                    <a16:creationId xmlns:a16="http://schemas.microsoft.com/office/drawing/2014/main" id="{25924D41-A539-4BD1-A3AE-3639A9869CED}"/>
                  </a:ext>
                </a:extLst>
              </p:cNvPr>
              <p:cNvSpPr/>
              <p:nvPr/>
            </p:nvSpPr>
            <p:spPr>
              <a:xfrm>
                <a:off x="16007818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71" name="정육면체 2570">
                <a:extLst>
                  <a:ext uri="{FF2B5EF4-FFF2-40B4-BE49-F238E27FC236}">
                    <a16:creationId xmlns:a16="http://schemas.microsoft.com/office/drawing/2014/main" id="{B7A0293F-420F-4D99-9387-7668DBB08E9E}"/>
                  </a:ext>
                </a:extLst>
              </p:cNvPr>
              <p:cNvSpPr/>
              <p:nvPr/>
            </p:nvSpPr>
            <p:spPr>
              <a:xfrm>
                <a:off x="16257766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72" name="정육면체 2571">
                <a:extLst>
                  <a:ext uri="{FF2B5EF4-FFF2-40B4-BE49-F238E27FC236}">
                    <a16:creationId xmlns:a16="http://schemas.microsoft.com/office/drawing/2014/main" id="{BD544924-AAF6-4155-A9B7-81B2E3BDBA55}"/>
                  </a:ext>
                </a:extLst>
              </p:cNvPr>
              <p:cNvSpPr/>
              <p:nvPr/>
            </p:nvSpPr>
            <p:spPr>
              <a:xfrm>
                <a:off x="16508767" y="4119406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73" name="정육면체 2572">
                <a:extLst>
                  <a:ext uri="{FF2B5EF4-FFF2-40B4-BE49-F238E27FC236}">
                    <a16:creationId xmlns:a16="http://schemas.microsoft.com/office/drawing/2014/main" id="{B532858F-22B3-4CD9-AAAD-FDB7C10953A5}"/>
                  </a:ext>
                </a:extLst>
              </p:cNvPr>
              <p:cNvSpPr/>
              <p:nvPr/>
            </p:nvSpPr>
            <p:spPr>
              <a:xfrm>
                <a:off x="15506018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74" name="정육면체 2573">
                <a:extLst>
                  <a:ext uri="{FF2B5EF4-FFF2-40B4-BE49-F238E27FC236}">
                    <a16:creationId xmlns:a16="http://schemas.microsoft.com/office/drawing/2014/main" id="{C802FB29-FA1A-4202-A2C8-66380A7C8850}"/>
                  </a:ext>
                </a:extLst>
              </p:cNvPr>
              <p:cNvSpPr/>
              <p:nvPr/>
            </p:nvSpPr>
            <p:spPr>
              <a:xfrm>
                <a:off x="15755965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75" name="정육면체 2574">
                <a:extLst>
                  <a:ext uri="{FF2B5EF4-FFF2-40B4-BE49-F238E27FC236}">
                    <a16:creationId xmlns:a16="http://schemas.microsoft.com/office/drawing/2014/main" id="{12B7623D-EBC8-47F0-81DD-8C4771E11075}"/>
                  </a:ext>
                </a:extLst>
              </p:cNvPr>
              <p:cNvSpPr/>
              <p:nvPr/>
            </p:nvSpPr>
            <p:spPr>
              <a:xfrm>
                <a:off x="16006230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76" name="정육면체 2575">
                <a:extLst>
                  <a:ext uri="{FF2B5EF4-FFF2-40B4-BE49-F238E27FC236}">
                    <a16:creationId xmlns:a16="http://schemas.microsoft.com/office/drawing/2014/main" id="{89F3A651-99E5-4407-988D-ABC9C8984606}"/>
                  </a:ext>
                </a:extLst>
              </p:cNvPr>
              <p:cNvSpPr/>
              <p:nvPr/>
            </p:nvSpPr>
            <p:spPr>
              <a:xfrm>
                <a:off x="16257766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77" name="정육면체 2576">
                <a:extLst>
                  <a:ext uri="{FF2B5EF4-FFF2-40B4-BE49-F238E27FC236}">
                    <a16:creationId xmlns:a16="http://schemas.microsoft.com/office/drawing/2014/main" id="{F278FC4E-B315-4223-AD33-F46ABDE5C88B}"/>
                  </a:ext>
                </a:extLst>
              </p:cNvPr>
              <p:cNvSpPr/>
              <p:nvPr/>
            </p:nvSpPr>
            <p:spPr>
              <a:xfrm>
                <a:off x="16508767" y="38762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78" name="정육면체 2577">
                <a:extLst>
                  <a:ext uri="{FF2B5EF4-FFF2-40B4-BE49-F238E27FC236}">
                    <a16:creationId xmlns:a16="http://schemas.microsoft.com/office/drawing/2014/main" id="{84DD58DD-D29D-49A1-A53F-38951E6D1AEE}"/>
                  </a:ext>
                </a:extLst>
              </p:cNvPr>
              <p:cNvSpPr/>
              <p:nvPr/>
            </p:nvSpPr>
            <p:spPr>
              <a:xfrm>
                <a:off x="15426516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79" name="정육면체 2578">
                <a:extLst>
                  <a:ext uri="{FF2B5EF4-FFF2-40B4-BE49-F238E27FC236}">
                    <a16:creationId xmlns:a16="http://schemas.microsoft.com/office/drawing/2014/main" id="{DAE5138E-FA02-42F0-8C1A-45832012A734}"/>
                  </a:ext>
                </a:extLst>
              </p:cNvPr>
              <p:cNvSpPr/>
              <p:nvPr/>
            </p:nvSpPr>
            <p:spPr>
              <a:xfrm>
                <a:off x="15676463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80" name="정육면체 2579">
                <a:extLst>
                  <a:ext uri="{FF2B5EF4-FFF2-40B4-BE49-F238E27FC236}">
                    <a16:creationId xmlns:a16="http://schemas.microsoft.com/office/drawing/2014/main" id="{DFDE4013-AC35-45A0-95F8-F3C76CE1696D}"/>
                  </a:ext>
                </a:extLst>
              </p:cNvPr>
              <p:cNvSpPr/>
              <p:nvPr/>
            </p:nvSpPr>
            <p:spPr>
              <a:xfrm>
                <a:off x="15928316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81" name="정육면체 2580">
                <a:extLst>
                  <a:ext uri="{FF2B5EF4-FFF2-40B4-BE49-F238E27FC236}">
                    <a16:creationId xmlns:a16="http://schemas.microsoft.com/office/drawing/2014/main" id="{E6DC70E7-1EFA-4A7B-B311-884D27EBC591}"/>
                  </a:ext>
                </a:extLst>
              </p:cNvPr>
              <p:cNvSpPr/>
              <p:nvPr/>
            </p:nvSpPr>
            <p:spPr>
              <a:xfrm>
                <a:off x="16178264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82" name="정육면체 2581">
                <a:extLst>
                  <a:ext uri="{FF2B5EF4-FFF2-40B4-BE49-F238E27FC236}">
                    <a16:creationId xmlns:a16="http://schemas.microsoft.com/office/drawing/2014/main" id="{C68AFB82-0321-4D51-B8F6-87A6B0B87372}"/>
                  </a:ext>
                </a:extLst>
              </p:cNvPr>
              <p:cNvSpPr/>
              <p:nvPr/>
            </p:nvSpPr>
            <p:spPr>
              <a:xfrm>
                <a:off x="16429265" y="492765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83" name="정육면체 2582">
                <a:extLst>
                  <a:ext uri="{FF2B5EF4-FFF2-40B4-BE49-F238E27FC236}">
                    <a16:creationId xmlns:a16="http://schemas.microsoft.com/office/drawing/2014/main" id="{B1EA44D3-7EFA-4AAC-AF2E-59112650FDDA}"/>
                  </a:ext>
                </a:extLst>
              </p:cNvPr>
              <p:cNvSpPr/>
              <p:nvPr/>
            </p:nvSpPr>
            <p:spPr>
              <a:xfrm>
                <a:off x="15426516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84" name="정육면체 2583">
                <a:extLst>
                  <a:ext uri="{FF2B5EF4-FFF2-40B4-BE49-F238E27FC236}">
                    <a16:creationId xmlns:a16="http://schemas.microsoft.com/office/drawing/2014/main" id="{E606AFA8-3F83-4733-AA2D-64ABC2142D44}"/>
                  </a:ext>
                </a:extLst>
              </p:cNvPr>
              <p:cNvSpPr/>
              <p:nvPr/>
            </p:nvSpPr>
            <p:spPr>
              <a:xfrm>
                <a:off x="15676463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85" name="정육면체 2584">
                <a:extLst>
                  <a:ext uri="{FF2B5EF4-FFF2-40B4-BE49-F238E27FC236}">
                    <a16:creationId xmlns:a16="http://schemas.microsoft.com/office/drawing/2014/main" id="{C285B45A-347D-4338-927C-A6751371B40C}"/>
                  </a:ext>
                </a:extLst>
              </p:cNvPr>
              <p:cNvSpPr/>
              <p:nvPr/>
            </p:nvSpPr>
            <p:spPr>
              <a:xfrm>
                <a:off x="15928316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86" name="정육면체 2585">
                <a:extLst>
                  <a:ext uri="{FF2B5EF4-FFF2-40B4-BE49-F238E27FC236}">
                    <a16:creationId xmlns:a16="http://schemas.microsoft.com/office/drawing/2014/main" id="{42839985-31E6-4DD4-B3BC-CBF5130C415E}"/>
                  </a:ext>
                </a:extLst>
              </p:cNvPr>
              <p:cNvSpPr/>
              <p:nvPr/>
            </p:nvSpPr>
            <p:spPr>
              <a:xfrm>
                <a:off x="16178264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87" name="정육면체 2586">
                <a:extLst>
                  <a:ext uri="{FF2B5EF4-FFF2-40B4-BE49-F238E27FC236}">
                    <a16:creationId xmlns:a16="http://schemas.microsoft.com/office/drawing/2014/main" id="{A92E35AA-276D-4EEF-ABA5-751849F5C4A6}"/>
                  </a:ext>
                </a:extLst>
              </p:cNvPr>
              <p:cNvSpPr/>
              <p:nvPr/>
            </p:nvSpPr>
            <p:spPr>
              <a:xfrm>
                <a:off x="16429265" y="468301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88" name="정육면체 2587">
                <a:extLst>
                  <a:ext uri="{FF2B5EF4-FFF2-40B4-BE49-F238E27FC236}">
                    <a16:creationId xmlns:a16="http://schemas.microsoft.com/office/drawing/2014/main" id="{E621D991-C04A-46D4-9B0D-8718814D22E4}"/>
                  </a:ext>
                </a:extLst>
              </p:cNvPr>
              <p:cNvSpPr/>
              <p:nvPr/>
            </p:nvSpPr>
            <p:spPr>
              <a:xfrm>
                <a:off x="15426516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89" name="정육면체 2588">
                <a:extLst>
                  <a:ext uri="{FF2B5EF4-FFF2-40B4-BE49-F238E27FC236}">
                    <a16:creationId xmlns:a16="http://schemas.microsoft.com/office/drawing/2014/main" id="{5E493A93-1074-4323-9D84-2D99F2AB0674}"/>
                  </a:ext>
                </a:extLst>
              </p:cNvPr>
              <p:cNvSpPr/>
              <p:nvPr/>
            </p:nvSpPr>
            <p:spPr>
              <a:xfrm>
                <a:off x="15676463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90" name="정육면체 2589">
                <a:extLst>
                  <a:ext uri="{FF2B5EF4-FFF2-40B4-BE49-F238E27FC236}">
                    <a16:creationId xmlns:a16="http://schemas.microsoft.com/office/drawing/2014/main" id="{042F612A-2CC3-495F-ABB2-C9E6C5E8F304}"/>
                  </a:ext>
                </a:extLst>
              </p:cNvPr>
              <p:cNvSpPr/>
              <p:nvPr/>
            </p:nvSpPr>
            <p:spPr>
              <a:xfrm>
                <a:off x="15928316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91" name="정육면체 2590">
                <a:extLst>
                  <a:ext uri="{FF2B5EF4-FFF2-40B4-BE49-F238E27FC236}">
                    <a16:creationId xmlns:a16="http://schemas.microsoft.com/office/drawing/2014/main" id="{5EF9913B-20EA-4141-86CA-0F3EE4EEFB53}"/>
                  </a:ext>
                </a:extLst>
              </p:cNvPr>
              <p:cNvSpPr/>
              <p:nvPr/>
            </p:nvSpPr>
            <p:spPr>
              <a:xfrm>
                <a:off x="16178264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92" name="정육면체 2591">
                <a:extLst>
                  <a:ext uri="{FF2B5EF4-FFF2-40B4-BE49-F238E27FC236}">
                    <a16:creationId xmlns:a16="http://schemas.microsoft.com/office/drawing/2014/main" id="{6D2C8A3D-D944-4A0F-B258-1C878CFB40EF}"/>
                  </a:ext>
                </a:extLst>
              </p:cNvPr>
              <p:cNvSpPr/>
              <p:nvPr/>
            </p:nvSpPr>
            <p:spPr>
              <a:xfrm>
                <a:off x="16429265" y="444175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93" name="정육면체 2592">
                <a:extLst>
                  <a:ext uri="{FF2B5EF4-FFF2-40B4-BE49-F238E27FC236}">
                    <a16:creationId xmlns:a16="http://schemas.microsoft.com/office/drawing/2014/main" id="{480FD071-63E9-45DB-8314-40BA43152001}"/>
                  </a:ext>
                </a:extLst>
              </p:cNvPr>
              <p:cNvSpPr/>
              <p:nvPr/>
            </p:nvSpPr>
            <p:spPr>
              <a:xfrm>
                <a:off x="15426516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94" name="정육면체 2593">
                <a:extLst>
                  <a:ext uri="{FF2B5EF4-FFF2-40B4-BE49-F238E27FC236}">
                    <a16:creationId xmlns:a16="http://schemas.microsoft.com/office/drawing/2014/main" id="{86DFB0B2-1CBC-425C-9C9A-3BDDABBCB726}"/>
                  </a:ext>
                </a:extLst>
              </p:cNvPr>
              <p:cNvSpPr/>
              <p:nvPr/>
            </p:nvSpPr>
            <p:spPr>
              <a:xfrm>
                <a:off x="15676463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95" name="정육면체 2594">
                <a:extLst>
                  <a:ext uri="{FF2B5EF4-FFF2-40B4-BE49-F238E27FC236}">
                    <a16:creationId xmlns:a16="http://schemas.microsoft.com/office/drawing/2014/main" id="{33D4288E-F199-45B5-9979-0361BBD839D4}"/>
                  </a:ext>
                </a:extLst>
              </p:cNvPr>
              <p:cNvSpPr/>
              <p:nvPr/>
            </p:nvSpPr>
            <p:spPr>
              <a:xfrm>
                <a:off x="15928316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96" name="정육면체 2595">
                <a:extLst>
                  <a:ext uri="{FF2B5EF4-FFF2-40B4-BE49-F238E27FC236}">
                    <a16:creationId xmlns:a16="http://schemas.microsoft.com/office/drawing/2014/main" id="{150681DA-0E46-4372-8110-0353C3D3E447}"/>
                  </a:ext>
                </a:extLst>
              </p:cNvPr>
              <p:cNvSpPr/>
              <p:nvPr/>
            </p:nvSpPr>
            <p:spPr>
              <a:xfrm>
                <a:off x="16178264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97" name="정육면체 2596">
                <a:extLst>
                  <a:ext uri="{FF2B5EF4-FFF2-40B4-BE49-F238E27FC236}">
                    <a16:creationId xmlns:a16="http://schemas.microsoft.com/office/drawing/2014/main" id="{CE5E0975-71B2-4CEA-B3B1-8DBB33FC5ADB}"/>
                  </a:ext>
                </a:extLst>
              </p:cNvPr>
              <p:cNvSpPr/>
              <p:nvPr/>
            </p:nvSpPr>
            <p:spPr>
              <a:xfrm>
                <a:off x="16429265" y="41971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98" name="정육면체 2597">
                <a:extLst>
                  <a:ext uri="{FF2B5EF4-FFF2-40B4-BE49-F238E27FC236}">
                    <a16:creationId xmlns:a16="http://schemas.microsoft.com/office/drawing/2014/main" id="{C5BBD45E-222B-43D3-B2D0-3EFA0C57BFDC}"/>
                  </a:ext>
                </a:extLst>
              </p:cNvPr>
              <p:cNvSpPr/>
              <p:nvPr/>
            </p:nvSpPr>
            <p:spPr>
              <a:xfrm>
                <a:off x="15426516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599" name="정육면체 2598">
                <a:extLst>
                  <a:ext uri="{FF2B5EF4-FFF2-40B4-BE49-F238E27FC236}">
                    <a16:creationId xmlns:a16="http://schemas.microsoft.com/office/drawing/2014/main" id="{1BAF2F55-0EC9-49E1-960A-468A3257F507}"/>
                  </a:ext>
                </a:extLst>
              </p:cNvPr>
              <p:cNvSpPr/>
              <p:nvPr/>
            </p:nvSpPr>
            <p:spPr>
              <a:xfrm>
                <a:off x="15676463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00" name="정육면체 2599">
                <a:extLst>
                  <a:ext uri="{FF2B5EF4-FFF2-40B4-BE49-F238E27FC236}">
                    <a16:creationId xmlns:a16="http://schemas.microsoft.com/office/drawing/2014/main" id="{363EA621-9E8D-4779-A109-2CB42C230839}"/>
                  </a:ext>
                </a:extLst>
              </p:cNvPr>
              <p:cNvSpPr/>
              <p:nvPr/>
            </p:nvSpPr>
            <p:spPr>
              <a:xfrm>
                <a:off x="15926728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01" name="정육면체 2600">
                <a:extLst>
                  <a:ext uri="{FF2B5EF4-FFF2-40B4-BE49-F238E27FC236}">
                    <a16:creationId xmlns:a16="http://schemas.microsoft.com/office/drawing/2014/main" id="{FFBAEAE4-11C7-46E2-BE40-C8632F25B2FA}"/>
                  </a:ext>
                </a:extLst>
              </p:cNvPr>
              <p:cNvSpPr/>
              <p:nvPr/>
            </p:nvSpPr>
            <p:spPr>
              <a:xfrm>
                <a:off x="16178264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02" name="정육면체 2601">
                <a:extLst>
                  <a:ext uri="{FF2B5EF4-FFF2-40B4-BE49-F238E27FC236}">
                    <a16:creationId xmlns:a16="http://schemas.microsoft.com/office/drawing/2014/main" id="{C8C79E89-3B9C-4D0D-B3BD-F4A4925C299A}"/>
                  </a:ext>
                </a:extLst>
              </p:cNvPr>
              <p:cNvSpPr/>
              <p:nvPr/>
            </p:nvSpPr>
            <p:spPr>
              <a:xfrm>
                <a:off x="16429265" y="3953965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03" name="정육면체 2602">
                <a:extLst>
                  <a:ext uri="{FF2B5EF4-FFF2-40B4-BE49-F238E27FC236}">
                    <a16:creationId xmlns:a16="http://schemas.microsoft.com/office/drawing/2014/main" id="{415983F3-B9A6-4BF5-8FC6-867E57318523}"/>
                  </a:ext>
                </a:extLst>
              </p:cNvPr>
              <p:cNvSpPr/>
              <p:nvPr/>
            </p:nvSpPr>
            <p:spPr>
              <a:xfrm>
                <a:off x="15343647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04" name="정육면체 2603">
                <a:extLst>
                  <a:ext uri="{FF2B5EF4-FFF2-40B4-BE49-F238E27FC236}">
                    <a16:creationId xmlns:a16="http://schemas.microsoft.com/office/drawing/2014/main" id="{A335D182-1A72-40A9-8640-8080CD88FD24}"/>
                  </a:ext>
                </a:extLst>
              </p:cNvPr>
              <p:cNvSpPr/>
              <p:nvPr/>
            </p:nvSpPr>
            <p:spPr>
              <a:xfrm>
                <a:off x="15593594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05" name="정육면체 2604">
                <a:extLst>
                  <a:ext uri="{FF2B5EF4-FFF2-40B4-BE49-F238E27FC236}">
                    <a16:creationId xmlns:a16="http://schemas.microsoft.com/office/drawing/2014/main" id="{310A9681-9EDE-466B-9BBA-21E17DE01226}"/>
                  </a:ext>
                </a:extLst>
              </p:cNvPr>
              <p:cNvSpPr/>
              <p:nvPr/>
            </p:nvSpPr>
            <p:spPr>
              <a:xfrm>
                <a:off x="15845447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06" name="정육면체 2605">
                <a:extLst>
                  <a:ext uri="{FF2B5EF4-FFF2-40B4-BE49-F238E27FC236}">
                    <a16:creationId xmlns:a16="http://schemas.microsoft.com/office/drawing/2014/main" id="{E0E1C311-88E5-40DA-B1EC-441836E54E53}"/>
                  </a:ext>
                </a:extLst>
              </p:cNvPr>
              <p:cNvSpPr/>
              <p:nvPr/>
            </p:nvSpPr>
            <p:spPr>
              <a:xfrm>
                <a:off x="16095395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07" name="정육면체 2606">
                <a:extLst>
                  <a:ext uri="{FF2B5EF4-FFF2-40B4-BE49-F238E27FC236}">
                    <a16:creationId xmlns:a16="http://schemas.microsoft.com/office/drawing/2014/main" id="{B0CB4B67-EB41-4C0E-BD3C-D8538A80CECA}"/>
                  </a:ext>
                </a:extLst>
              </p:cNvPr>
              <p:cNvSpPr/>
              <p:nvPr/>
            </p:nvSpPr>
            <p:spPr>
              <a:xfrm>
                <a:off x="16346396" y="500833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08" name="정육면체 2607">
                <a:extLst>
                  <a:ext uri="{FF2B5EF4-FFF2-40B4-BE49-F238E27FC236}">
                    <a16:creationId xmlns:a16="http://schemas.microsoft.com/office/drawing/2014/main" id="{437D3B52-569D-4530-9F1B-5F7554E3E331}"/>
                  </a:ext>
                </a:extLst>
              </p:cNvPr>
              <p:cNvSpPr/>
              <p:nvPr/>
            </p:nvSpPr>
            <p:spPr>
              <a:xfrm>
                <a:off x="15343647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09" name="정육면체 2608">
                <a:extLst>
                  <a:ext uri="{FF2B5EF4-FFF2-40B4-BE49-F238E27FC236}">
                    <a16:creationId xmlns:a16="http://schemas.microsoft.com/office/drawing/2014/main" id="{AA8ED4CD-409D-4B34-8319-2A5CDFC2D718}"/>
                  </a:ext>
                </a:extLst>
              </p:cNvPr>
              <p:cNvSpPr/>
              <p:nvPr/>
            </p:nvSpPr>
            <p:spPr>
              <a:xfrm>
                <a:off x="15593594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10" name="정육면체 2609">
                <a:extLst>
                  <a:ext uri="{FF2B5EF4-FFF2-40B4-BE49-F238E27FC236}">
                    <a16:creationId xmlns:a16="http://schemas.microsoft.com/office/drawing/2014/main" id="{37817904-EF71-489D-A3A4-ECE2EFD8D1F5}"/>
                  </a:ext>
                </a:extLst>
              </p:cNvPr>
              <p:cNvSpPr/>
              <p:nvPr/>
            </p:nvSpPr>
            <p:spPr>
              <a:xfrm>
                <a:off x="15845447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11" name="정육면체 2610">
                <a:extLst>
                  <a:ext uri="{FF2B5EF4-FFF2-40B4-BE49-F238E27FC236}">
                    <a16:creationId xmlns:a16="http://schemas.microsoft.com/office/drawing/2014/main" id="{2D2DBF62-5941-4145-81DB-0C9BFC83099B}"/>
                  </a:ext>
                </a:extLst>
              </p:cNvPr>
              <p:cNvSpPr/>
              <p:nvPr/>
            </p:nvSpPr>
            <p:spPr>
              <a:xfrm>
                <a:off x="16095395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12" name="정육면체 2611">
                <a:extLst>
                  <a:ext uri="{FF2B5EF4-FFF2-40B4-BE49-F238E27FC236}">
                    <a16:creationId xmlns:a16="http://schemas.microsoft.com/office/drawing/2014/main" id="{54E736B2-62F0-4E55-8EB0-0F732563E446}"/>
                  </a:ext>
                </a:extLst>
              </p:cNvPr>
              <p:cNvSpPr/>
              <p:nvPr/>
            </p:nvSpPr>
            <p:spPr>
              <a:xfrm>
                <a:off x="16346396" y="4763693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13" name="정육면체 2612">
                <a:extLst>
                  <a:ext uri="{FF2B5EF4-FFF2-40B4-BE49-F238E27FC236}">
                    <a16:creationId xmlns:a16="http://schemas.microsoft.com/office/drawing/2014/main" id="{028C2C8D-6250-4421-8485-D9A7F0672E00}"/>
                  </a:ext>
                </a:extLst>
              </p:cNvPr>
              <p:cNvSpPr/>
              <p:nvPr/>
            </p:nvSpPr>
            <p:spPr>
              <a:xfrm>
                <a:off x="15343647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14" name="정육면체 2613">
                <a:extLst>
                  <a:ext uri="{FF2B5EF4-FFF2-40B4-BE49-F238E27FC236}">
                    <a16:creationId xmlns:a16="http://schemas.microsoft.com/office/drawing/2014/main" id="{D6DE6CA2-7F1A-44A9-A09F-EC30C700A85A}"/>
                  </a:ext>
                </a:extLst>
              </p:cNvPr>
              <p:cNvSpPr/>
              <p:nvPr/>
            </p:nvSpPr>
            <p:spPr>
              <a:xfrm>
                <a:off x="15593594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15" name="정육면체 2614">
                <a:extLst>
                  <a:ext uri="{FF2B5EF4-FFF2-40B4-BE49-F238E27FC236}">
                    <a16:creationId xmlns:a16="http://schemas.microsoft.com/office/drawing/2014/main" id="{1FFE2890-57C3-4794-8668-D3358429B6BF}"/>
                  </a:ext>
                </a:extLst>
              </p:cNvPr>
              <p:cNvSpPr/>
              <p:nvPr/>
            </p:nvSpPr>
            <p:spPr>
              <a:xfrm>
                <a:off x="15845447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16" name="정육면체 2615">
                <a:extLst>
                  <a:ext uri="{FF2B5EF4-FFF2-40B4-BE49-F238E27FC236}">
                    <a16:creationId xmlns:a16="http://schemas.microsoft.com/office/drawing/2014/main" id="{D3CBD372-01C9-4C47-9752-877EA1C3FE6F}"/>
                  </a:ext>
                </a:extLst>
              </p:cNvPr>
              <p:cNvSpPr/>
              <p:nvPr/>
            </p:nvSpPr>
            <p:spPr>
              <a:xfrm>
                <a:off x="16095395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17" name="정육면체 2616">
                <a:extLst>
                  <a:ext uri="{FF2B5EF4-FFF2-40B4-BE49-F238E27FC236}">
                    <a16:creationId xmlns:a16="http://schemas.microsoft.com/office/drawing/2014/main" id="{0A78ADEC-FEC2-4075-92DE-E93B299AE0C4}"/>
                  </a:ext>
                </a:extLst>
              </p:cNvPr>
              <p:cNvSpPr/>
              <p:nvPr/>
            </p:nvSpPr>
            <p:spPr>
              <a:xfrm>
                <a:off x="16346396" y="452242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18" name="정육면체 2617">
                <a:extLst>
                  <a:ext uri="{FF2B5EF4-FFF2-40B4-BE49-F238E27FC236}">
                    <a16:creationId xmlns:a16="http://schemas.microsoft.com/office/drawing/2014/main" id="{E34AC52A-F6F9-4166-B906-DACCD0894021}"/>
                  </a:ext>
                </a:extLst>
              </p:cNvPr>
              <p:cNvSpPr/>
              <p:nvPr/>
            </p:nvSpPr>
            <p:spPr>
              <a:xfrm>
                <a:off x="15343647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19" name="정육면체 2618">
                <a:extLst>
                  <a:ext uri="{FF2B5EF4-FFF2-40B4-BE49-F238E27FC236}">
                    <a16:creationId xmlns:a16="http://schemas.microsoft.com/office/drawing/2014/main" id="{E6D5E1EF-32F4-4D18-A8E7-114AFE99A221}"/>
                  </a:ext>
                </a:extLst>
              </p:cNvPr>
              <p:cNvSpPr/>
              <p:nvPr/>
            </p:nvSpPr>
            <p:spPr>
              <a:xfrm>
                <a:off x="15593594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20" name="정육면체 2619">
                <a:extLst>
                  <a:ext uri="{FF2B5EF4-FFF2-40B4-BE49-F238E27FC236}">
                    <a16:creationId xmlns:a16="http://schemas.microsoft.com/office/drawing/2014/main" id="{D231AF3B-6582-4923-A0CE-FED88F06A764}"/>
                  </a:ext>
                </a:extLst>
              </p:cNvPr>
              <p:cNvSpPr/>
              <p:nvPr/>
            </p:nvSpPr>
            <p:spPr>
              <a:xfrm>
                <a:off x="15845447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21" name="정육면체 2620">
                <a:extLst>
                  <a:ext uri="{FF2B5EF4-FFF2-40B4-BE49-F238E27FC236}">
                    <a16:creationId xmlns:a16="http://schemas.microsoft.com/office/drawing/2014/main" id="{65376E96-8C9E-4C2C-82EF-D52AE2119F8C}"/>
                  </a:ext>
                </a:extLst>
              </p:cNvPr>
              <p:cNvSpPr/>
              <p:nvPr/>
            </p:nvSpPr>
            <p:spPr>
              <a:xfrm>
                <a:off x="16095395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22" name="정육면체 2621">
                <a:extLst>
                  <a:ext uri="{FF2B5EF4-FFF2-40B4-BE49-F238E27FC236}">
                    <a16:creationId xmlns:a16="http://schemas.microsoft.com/office/drawing/2014/main" id="{91C8034B-C60B-4D24-8241-58EDC373A38E}"/>
                  </a:ext>
                </a:extLst>
              </p:cNvPr>
              <p:cNvSpPr/>
              <p:nvPr/>
            </p:nvSpPr>
            <p:spPr>
              <a:xfrm>
                <a:off x="16346396" y="4277788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23" name="정육면체 2622">
                <a:extLst>
                  <a:ext uri="{FF2B5EF4-FFF2-40B4-BE49-F238E27FC236}">
                    <a16:creationId xmlns:a16="http://schemas.microsoft.com/office/drawing/2014/main" id="{0ECFBC0B-995A-4C87-BCF8-4FF827D4944E}"/>
                  </a:ext>
                </a:extLst>
              </p:cNvPr>
              <p:cNvSpPr/>
              <p:nvPr/>
            </p:nvSpPr>
            <p:spPr>
              <a:xfrm>
                <a:off x="15343647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24" name="정육면체 2623">
                <a:extLst>
                  <a:ext uri="{FF2B5EF4-FFF2-40B4-BE49-F238E27FC236}">
                    <a16:creationId xmlns:a16="http://schemas.microsoft.com/office/drawing/2014/main" id="{3817E6E4-DE7C-496E-BD27-85F711F5E145}"/>
                  </a:ext>
                </a:extLst>
              </p:cNvPr>
              <p:cNvSpPr/>
              <p:nvPr/>
            </p:nvSpPr>
            <p:spPr>
              <a:xfrm>
                <a:off x="15593594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25" name="정육면체 2624">
                <a:extLst>
                  <a:ext uri="{FF2B5EF4-FFF2-40B4-BE49-F238E27FC236}">
                    <a16:creationId xmlns:a16="http://schemas.microsoft.com/office/drawing/2014/main" id="{6EBAFF7F-DE48-4257-BF00-638E9EFA748B}"/>
                  </a:ext>
                </a:extLst>
              </p:cNvPr>
              <p:cNvSpPr/>
              <p:nvPr/>
            </p:nvSpPr>
            <p:spPr>
              <a:xfrm>
                <a:off x="15843859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26" name="정육면체 2625">
                <a:extLst>
                  <a:ext uri="{FF2B5EF4-FFF2-40B4-BE49-F238E27FC236}">
                    <a16:creationId xmlns:a16="http://schemas.microsoft.com/office/drawing/2014/main" id="{CD574AD5-526F-4AD5-A0CD-3970559B44FA}"/>
                  </a:ext>
                </a:extLst>
              </p:cNvPr>
              <p:cNvSpPr/>
              <p:nvPr/>
            </p:nvSpPr>
            <p:spPr>
              <a:xfrm>
                <a:off x="16095395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27" name="정육면체 2626">
                <a:extLst>
                  <a:ext uri="{FF2B5EF4-FFF2-40B4-BE49-F238E27FC236}">
                    <a16:creationId xmlns:a16="http://schemas.microsoft.com/office/drawing/2014/main" id="{5E98F127-6D35-4214-9C8A-E3F33AA8D258}"/>
                  </a:ext>
                </a:extLst>
              </p:cNvPr>
              <p:cNvSpPr/>
              <p:nvPr/>
            </p:nvSpPr>
            <p:spPr>
              <a:xfrm>
                <a:off x="16346396" y="4034641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28" name="정육면체 2627">
                <a:extLst>
                  <a:ext uri="{FF2B5EF4-FFF2-40B4-BE49-F238E27FC236}">
                    <a16:creationId xmlns:a16="http://schemas.microsoft.com/office/drawing/2014/main" id="{FF59D77D-1991-4FA3-AEC3-85F938001E05}"/>
                  </a:ext>
                </a:extLst>
              </p:cNvPr>
              <p:cNvSpPr/>
              <p:nvPr/>
            </p:nvSpPr>
            <p:spPr>
              <a:xfrm>
                <a:off x="15261942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29" name="정육면체 2628">
                <a:extLst>
                  <a:ext uri="{FF2B5EF4-FFF2-40B4-BE49-F238E27FC236}">
                    <a16:creationId xmlns:a16="http://schemas.microsoft.com/office/drawing/2014/main" id="{320B22FD-6774-4C1A-B28D-FE199AF639DA}"/>
                  </a:ext>
                </a:extLst>
              </p:cNvPr>
              <p:cNvSpPr/>
              <p:nvPr/>
            </p:nvSpPr>
            <p:spPr>
              <a:xfrm>
                <a:off x="15511889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30" name="정육면체 2629">
                <a:extLst>
                  <a:ext uri="{FF2B5EF4-FFF2-40B4-BE49-F238E27FC236}">
                    <a16:creationId xmlns:a16="http://schemas.microsoft.com/office/drawing/2014/main" id="{547B02C1-D819-4948-BDC2-1030A5357B31}"/>
                  </a:ext>
                </a:extLst>
              </p:cNvPr>
              <p:cNvSpPr/>
              <p:nvPr/>
            </p:nvSpPr>
            <p:spPr>
              <a:xfrm>
                <a:off x="15763742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31" name="정육면체 2630">
                <a:extLst>
                  <a:ext uri="{FF2B5EF4-FFF2-40B4-BE49-F238E27FC236}">
                    <a16:creationId xmlns:a16="http://schemas.microsoft.com/office/drawing/2014/main" id="{42DB718B-2837-424A-8B21-309702BDF396}"/>
                  </a:ext>
                </a:extLst>
              </p:cNvPr>
              <p:cNvSpPr/>
              <p:nvPr/>
            </p:nvSpPr>
            <p:spPr>
              <a:xfrm>
                <a:off x="16013690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32" name="정육면체 2631">
                <a:extLst>
                  <a:ext uri="{FF2B5EF4-FFF2-40B4-BE49-F238E27FC236}">
                    <a16:creationId xmlns:a16="http://schemas.microsoft.com/office/drawing/2014/main" id="{5B4B9167-B86D-4490-9835-896FAA2FEC96}"/>
                  </a:ext>
                </a:extLst>
              </p:cNvPr>
              <p:cNvSpPr/>
              <p:nvPr/>
            </p:nvSpPr>
            <p:spPr>
              <a:xfrm>
                <a:off x="16264691" y="50901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33" name="정육면체 2632">
                <a:extLst>
                  <a:ext uri="{FF2B5EF4-FFF2-40B4-BE49-F238E27FC236}">
                    <a16:creationId xmlns:a16="http://schemas.microsoft.com/office/drawing/2014/main" id="{04E1A210-0F30-419E-AC32-C9A0E02731C0}"/>
                  </a:ext>
                </a:extLst>
              </p:cNvPr>
              <p:cNvSpPr/>
              <p:nvPr/>
            </p:nvSpPr>
            <p:spPr>
              <a:xfrm>
                <a:off x="15261942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34" name="정육면체 2633">
                <a:extLst>
                  <a:ext uri="{FF2B5EF4-FFF2-40B4-BE49-F238E27FC236}">
                    <a16:creationId xmlns:a16="http://schemas.microsoft.com/office/drawing/2014/main" id="{F59FBF0F-B450-4274-8839-BE069F1E8790}"/>
                  </a:ext>
                </a:extLst>
              </p:cNvPr>
              <p:cNvSpPr/>
              <p:nvPr/>
            </p:nvSpPr>
            <p:spPr>
              <a:xfrm>
                <a:off x="15511889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35" name="정육면체 2634">
                <a:extLst>
                  <a:ext uri="{FF2B5EF4-FFF2-40B4-BE49-F238E27FC236}">
                    <a16:creationId xmlns:a16="http://schemas.microsoft.com/office/drawing/2014/main" id="{85F26C4B-6F51-42CA-ADC5-48806D387080}"/>
                  </a:ext>
                </a:extLst>
              </p:cNvPr>
              <p:cNvSpPr/>
              <p:nvPr/>
            </p:nvSpPr>
            <p:spPr>
              <a:xfrm>
                <a:off x="15763742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36" name="정육면체 2635">
                <a:extLst>
                  <a:ext uri="{FF2B5EF4-FFF2-40B4-BE49-F238E27FC236}">
                    <a16:creationId xmlns:a16="http://schemas.microsoft.com/office/drawing/2014/main" id="{B3D142C6-5AC3-4A2B-B1CA-DC71B0ACDABF}"/>
                  </a:ext>
                </a:extLst>
              </p:cNvPr>
              <p:cNvSpPr/>
              <p:nvPr/>
            </p:nvSpPr>
            <p:spPr>
              <a:xfrm>
                <a:off x="16013690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37" name="정육면체 2636">
                <a:extLst>
                  <a:ext uri="{FF2B5EF4-FFF2-40B4-BE49-F238E27FC236}">
                    <a16:creationId xmlns:a16="http://schemas.microsoft.com/office/drawing/2014/main" id="{73265721-4FED-43C7-AFE2-030C25BC8F58}"/>
                  </a:ext>
                </a:extLst>
              </p:cNvPr>
              <p:cNvSpPr/>
              <p:nvPr/>
            </p:nvSpPr>
            <p:spPr>
              <a:xfrm>
                <a:off x="16264691" y="48454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38" name="정육면체 2637">
                <a:extLst>
                  <a:ext uri="{FF2B5EF4-FFF2-40B4-BE49-F238E27FC236}">
                    <a16:creationId xmlns:a16="http://schemas.microsoft.com/office/drawing/2014/main" id="{E7280286-970C-467B-B77C-32EC9D3AACD9}"/>
                  </a:ext>
                </a:extLst>
              </p:cNvPr>
              <p:cNvSpPr/>
              <p:nvPr/>
            </p:nvSpPr>
            <p:spPr>
              <a:xfrm>
                <a:off x="15261942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39" name="정육면체 2638">
                <a:extLst>
                  <a:ext uri="{FF2B5EF4-FFF2-40B4-BE49-F238E27FC236}">
                    <a16:creationId xmlns:a16="http://schemas.microsoft.com/office/drawing/2014/main" id="{6BAB7A15-0BEC-4591-8436-696AEEB4AEB4}"/>
                  </a:ext>
                </a:extLst>
              </p:cNvPr>
              <p:cNvSpPr/>
              <p:nvPr/>
            </p:nvSpPr>
            <p:spPr>
              <a:xfrm>
                <a:off x="15511889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40" name="정육면체 2639">
                <a:extLst>
                  <a:ext uri="{FF2B5EF4-FFF2-40B4-BE49-F238E27FC236}">
                    <a16:creationId xmlns:a16="http://schemas.microsoft.com/office/drawing/2014/main" id="{05FC7537-47F6-4184-8A9B-AB7F7B548218}"/>
                  </a:ext>
                </a:extLst>
              </p:cNvPr>
              <p:cNvSpPr/>
              <p:nvPr/>
            </p:nvSpPr>
            <p:spPr>
              <a:xfrm>
                <a:off x="15763742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41" name="정육면체 2640">
                <a:extLst>
                  <a:ext uri="{FF2B5EF4-FFF2-40B4-BE49-F238E27FC236}">
                    <a16:creationId xmlns:a16="http://schemas.microsoft.com/office/drawing/2014/main" id="{8D9F2996-B50C-4B9F-9362-02900750EB32}"/>
                  </a:ext>
                </a:extLst>
              </p:cNvPr>
              <p:cNvSpPr/>
              <p:nvPr/>
            </p:nvSpPr>
            <p:spPr>
              <a:xfrm>
                <a:off x="16013690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42" name="정육면체 2641">
                <a:extLst>
                  <a:ext uri="{FF2B5EF4-FFF2-40B4-BE49-F238E27FC236}">
                    <a16:creationId xmlns:a16="http://schemas.microsoft.com/office/drawing/2014/main" id="{8C363C72-D6FF-47A9-AB59-F0561FDE9E1A}"/>
                  </a:ext>
                </a:extLst>
              </p:cNvPr>
              <p:cNvSpPr/>
              <p:nvPr/>
            </p:nvSpPr>
            <p:spPr>
              <a:xfrm>
                <a:off x="16264691" y="460421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43" name="정육면체 2642">
                <a:extLst>
                  <a:ext uri="{FF2B5EF4-FFF2-40B4-BE49-F238E27FC236}">
                    <a16:creationId xmlns:a16="http://schemas.microsoft.com/office/drawing/2014/main" id="{CB397649-ECCD-4DB0-8AE9-2EB5AC813D01}"/>
                  </a:ext>
                </a:extLst>
              </p:cNvPr>
              <p:cNvSpPr/>
              <p:nvPr/>
            </p:nvSpPr>
            <p:spPr>
              <a:xfrm>
                <a:off x="15261942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44" name="정육면체 2643">
                <a:extLst>
                  <a:ext uri="{FF2B5EF4-FFF2-40B4-BE49-F238E27FC236}">
                    <a16:creationId xmlns:a16="http://schemas.microsoft.com/office/drawing/2014/main" id="{76105CD1-F45E-4BDF-A20B-F35EF7147C8B}"/>
                  </a:ext>
                </a:extLst>
              </p:cNvPr>
              <p:cNvSpPr/>
              <p:nvPr/>
            </p:nvSpPr>
            <p:spPr>
              <a:xfrm>
                <a:off x="15511889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45" name="정육면체 2644">
                <a:extLst>
                  <a:ext uri="{FF2B5EF4-FFF2-40B4-BE49-F238E27FC236}">
                    <a16:creationId xmlns:a16="http://schemas.microsoft.com/office/drawing/2014/main" id="{576617F4-B96F-4DDD-93EB-D1A2998C4D05}"/>
                  </a:ext>
                </a:extLst>
              </p:cNvPr>
              <p:cNvSpPr/>
              <p:nvPr/>
            </p:nvSpPr>
            <p:spPr>
              <a:xfrm>
                <a:off x="15763742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46" name="정육면체 2645">
                <a:extLst>
                  <a:ext uri="{FF2B5EF4-FFF2-40B4-BE49-F238E27FC236}">
                    <a16:creationId xmlns:a16="http://schemas.microsoft.com/office/drawing/2014/main" id="{6E15CE6C-64D8-479A-9CC2-0AC6732CD801}"/>
                  </a:ext>
                </a:extLst>
              </p:cNvPr>
              <p:cNvSpPr/>
              <p:nvPr/>
            </p:nvSpPr>
            <p:spPr>
              <a:xfrm>
                <a:off x="16013690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47" name="정육면체 2646">
                <a:extLst>
                  <a:ext uri="{FF2B5EF4-FFF2-40B4-BE49-F238E27FC236}">
                    <a16:creationId xmlns:a16="http://schemas.microsoft.com/office/drawing/2014/main" id="{2E6C239D-1A92-45F3-ACA9-C99012CA5D7E}"/>
                  </a:ext>
                </a:extLst>
              </p:cNvPr>
              <p:cNvSpPr/>
              <p:nvPr/>
            </p:nvSpPr>
            <p:spPr>
              <a:xfrm>
                <a:off x="16264691" y="43595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48" name="정육면체 2647">
                <a:extLst>
                  <a:ext uri="{FF2B5EF4-FFF2-40B4-BE49-F238E27FC236}">
                    <a16:creationId xmlns:a16="http://schemas.microsoft.com/office/drawing/2014/main" id="{FC2C8EFE-1C13-469D-A039-011D01C99EA9}"/>
                  </a:ext>
                </a:extLst>
              </p:cNvPr>
              <p:cNvSpPr/>
              <p:nvPr/>
            </p:nvSpPr>
            <p:spPr>
              <a:xfrm>
                <a:off x="15261942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49" name="정육면체 2648">
                <a:extLst>
                  <a:ext uri="{FF2B5EF4-FFF2-40B4-BE49-F238E27FC236}">
                    <a16:creationId xmlns:a16="http://schemas.microsoft.com/office/drawing/2014/main" id="{796F8913-AD0E-4C18-9E1D-8703E26AA97B}"/>
                  </a:ext>
                </a:extLst>
              </p:cNvPr>
              <p:cNvSpPr/>
              <p:nvPr/>
            </p:nvSpPr>
            <p:spPr>
              <a:xfrm>
                <a:off x="15511889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50" name="정육면체 2649">
                <a:extLst>
                  <a:ext uri="{FF2B5EF4-FFF2-40B4-BE49-F238E27FC236}">
                    <a16:creationId xmlns:a16="http://schemas.microsoft.com/office/drawing/2014/main" id="{8E76D1BA-DA9A-4EFF-B608-71BCB85AC93A}"/>
                  </a:ext>
                </a:extLst>
              </p:cNvPr>
              <p:cNvSpPr/>
              <p:nvPr/>
            </p:nvSpPr>
            <p:spPr>
              <a:xfrm>
                <a:off x="15762154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51" name="정육면체 2650">
                <a:extLst>
                  <a:ext uri="{FF2B5EF4-FFF2-40B4-BE49-F238E27FC236}">
                    <a16:creationId xmlns:a16="http://schemas.microsoft.com/office/drawing/2014/main" id="{A0050AF8-F2D1-46F6-82F7-A9AA1043AEB9}"/>
                  </a:ext>
                </a:extLst>
              </p:cNvPr>
              <p:cNvSpPr/>
              <p:nvPr/>
            </p:nvSpPr>
            <p:spPr>
              <a:xfrm>
                <a:off x="16013690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52" name="정육면체 2651">
                <a:extLst>
                  <a:ext uri="{FF2B5EF4-FFF2-40B4-BE49-F238E27FC236}">
                    <a16:creationId xmlns:a16="http://schemas.microsoft.com/office/drawing/2014/main" id="{E44BF274-19A2-469B-AA1D-F633E01F365D}"/>
                  </a:ext>
                </a:extLst>
              </p:cNvPr>
              <p:cNvSpPr/>
              <p:nvPr/>
            </p:nvSpPr>
            <p:spPr>
              <a:xfrm>
                <a:off x="16264691" y="411643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53" name="정육면체 2652">
                <a:extLst>
                  <a:ext uri="{FF2B5EF4-FFF2-40B4-BE49-F238E27FC236}">
                    <a16:creationId xmlns:a16="http://schemas.microsoft.com/office/drawing/2014/main" id="{3DAA2178-2842-4DBE-B15F-70322EA7D94E}"/>
                  </a:ext>
                </a:extLst>
              </p:cNvPr>
              <p:cNvSpPr/>
              <p:nvPr/>
            </p:nvSpPr>
            <p:spPr>
              <a:xfrm>
                <a:off x="15182279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54" name="정육면체 2653">
                <a:extLst>
                  <a:ext uri="{FF2B5EF4-FFF2-40B4-BE49-F238E27FC236}">
                    <a16:creationId xmlns:a16="http://schemas.microsoft.com/office/drawing/2014/main" id="{64D65DA9-45EB-4B82-AE76-83E3475DE1EB}"/>
                  </a:ext>
                </a:extLst>
              </p:cNvPr>
              <p:cNvSpPr/>
              <p:nvPr/>
            </p:nvSpPr>
            <p:spPr>
              <a:xfrm>
                <a:off x="15432226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55" name="정육면체 2654">
                <a:extLst>
                  <a:ext uri="{FF2B5EF4-FFF2-40B4-BE49-F238E27FC236}">
                    <a16:creationId xmlns:a16="http://schemas.microsoft.com/office/drawing/2014/main" id="{B41395ED-F8C0-4F91-83C7-8C3D3DEF5789}"/>
                  </a:ext>
                </a:extLst>
              </p:cNvPr>
              <p:cNvSpPr/>
              <p:nvPr/>
            </p:nvSpPr>
            <p:spPr>
              <a:xfrm>
                <a:off x="15684079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56" name="정육면체 2655">
                <a:extLst>
                  <a:ext uri="{FF2B5EF4-FFF2-40B4-BE49-F238E27FC236}">
                    <a16:creationId xmlns:a16="http://schemas.microsoft.com/office/drawing/2014/main" id="{0C8E41AB-3849-49EF-ABA6-1AA72003A1C8}"/>
                  </a:ext>
                </a:extLst>
              </p:cNvPr>
              <p:cNvSpPr/>
              <p:nvPr/>
            </p:nvSpPr>
            <p:spPr>
              <a:xfrm>
                <a:off x="15934027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57" name="정육면체 2656">
                <a:extLst>
                  <a:ext uri="{FF2B5EF4-FFF2-40B4-BE49-F238E27FC236}">
                    <a16:creationId xmlns:a16="http://schemas.microsoft.com/office/drawing/2014/main" id="{CC59C27B-EFD4-40DD-A82D-198252BA01EF}"/>
                  </a:ext>
                </a:extLst>
              </p:cNvPr>
              <p:cNvSpPr/>
              <p:nvPr/>
            </p:nvSpPr>
            <p:spPr>
              <a:xfrm>
                <a:off x="16185028" y="517228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58" name="정육면체 2657">
                <a:extLst>
                  <a:ext uri="{FF2B5EF4-FFF2-40B4-BE49-F238E27FC236}">
                    <a16:creationId xmlns:a16="http://schemas.microsoft.com/office/drawing/2014/main" id="{3C28ECEF-9BDA-42C0-88DA-55581BE81AF1}"/>
                  </a:ext>
                </a:extLst>
              </p:cNvPr>
              <p:cNvSpPr/>
              <p:nvPr/>
            </p:nvSpPr>
            <p:spPr>
              <a:xfrm>
                <a:off x="15182279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59" name="정육면체 2658">
                <a:extLst>
                  <a:ext uri="{FF2B5EF4-FFF2-40B4-BE49-F238E27FC236}">
                    <a16:creationId xmlns:a16="http://schemas.microsoft.com/office/drawing/2014/main" id="{32952197-9F4D-4AA4-A7AD-0B6F82E4BEBD}"/>
                  </a:ext>
                </a:extLst>
              </p:cNvPr>
              <p:cNvSpPr/>
              <p:nvPr/>
            </p:nvSpPr>
            <p:spPr>
              <a:xfrm>
                <a:off x="15432226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60" name="정육면체 2659">
                <a:extLst>
                  <a:ext uri="{FF2B5EF4-FFF2-40B4-BE49-F238E27FC236}">
                    <a16:creationId xmlns:a16="http://schemas.microsoft.com/office/drawing/2014/main" id="{C3C6FEF3-3CE0-49E7-AB23-95D051FFB33C}"/>
                  </a:ext>
                </a:extLst>
              </p:cNvPr>
              <p:cNvSpPr/>
              <p:nvPr/>
            </p:nvSpPr>
            <p:spPr>
              <a:xfrm>
                <a:off x="15684079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61" name="정육면체 2660">
                <a:extLst>
                  <a:ext uri="{FF2B5EF4-FFF2-40B4-BE49-F238E27FC236}">
                    <a16:creationId xmlns:a16="http://schemas.microsoft.com/office/drawing/2014/main" id="{FE01911A-871F-46F0-817F-4DCDCFA46CC8}"/>
                  </a:ext>
                </a:extLst>
              </p:cNvPr>
              <p:cNvSpPr/>
              <p:nvPr/>
            </p:nvSpPr>
            <p:spPr>
              <a:xfrm>
                <a:off x="15934027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62" name="정육면체 2661">
                <a:extLst>
                  <a:ext uri="{FF2B5EF4-FFF2-40B4-BE49-F238E27FC236}">
                    <a16:creationId xmlns:a16="http://schemas.microsoft.com/office/drawing/2014/main" id="{1DA63DD2-5312-4ABA-852D-FC289F61D259}"/>
                  </a:ext>
                </a:extLst>
              </p:cNvPr>
              <p:cNvSpPr/>
              <p:nvPr/>
            </p:nvSpPr>
            <p:spPr>
              <a:xfrm>
                <a:off x="16185028" y="492764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63" name="정육면체 2662">
                <a:extLst>
                  <a:ext uri="{FF2B5EF4-FFF2-40B4-BE49-F238E27FC236}">
                    <a16:creationId xmlns:a16="http://schemas.microsoft.com/office/drawing/2014/main" id="{CDFECDB5-6BF3-4CED-9E3A-413CFD6EC1D2}"/>
                  </a:ext>
                </a:extLst>
              </p:cNvPr>
              <p:cNvSpPr/>
              <p:nvPr/>
            </p:nvSpPr>
            <p:spPr>
              <a:xfrm>
                <a:off x="15182279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64" name="정육면체 2663">
                <a:extLst>
                  <a:ext uri="{FF2B5EF4-FFF2-40B4-BE49-F238E27FC236}">
                    <a16:creationId xmlns:a16="http://schemas.microsoft.com/office/drawing/2014/main" id="{06D13840-9F3D-498C-9396-01DA0DD588B6}"/>
                  </a:ext>
                </a:extLst>
              </p:cNvPr>
              <p:cNvSpPr/>
              <p:nvPr/>
            </p:nvSpPr>
            <p:spPr>
              <a:xfrm>
                <a:off x="15432226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65" name="정육면체 2664">
                <a:extLst>
                  <a:ext uri="{FF2B5EF4-FFF2-40B4-BE49-F238E27FC236}">
                    <a16:creationId xmlns:a16="http://schemas.microsoft.com/office/drawing/2014/main" id="{53BB9E91-ECBD-4B3C-BE39-374BFC7B4DFB}"/>
                  </a:ext>
                </a:extLst>
              </p:cNvPr>
              <p:cNvSpPr/>
              <p:nvPr/>
            </p:nvSpPr>
            <p:spPr>
              <a:xfrm>
                <a:off x="15684079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66" name="정육면체 2665">
                <a:extLst>
                  <a:ext uri="{FF2B5EF4-FFF2-40B4-BE49-F238E27FC236}">
                    <a16:creationId xmlns:a16="http://schemas.microsoft.com/office/drawing/2014/main" id="{55DB259D-7323-49E3-B1F4-65A53024513C}"/>
                  </a:ext>
                </a:extLst>
              </p:cNvPr>
              <p:cNvSpPr/>
              <p:nvPr/>
            </p:nvSpPr>
            <p:spPr>
              <a:xfrm>
                <a:off x="15934027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67" name="정육면체 2666">
                <a:extLst>
                  <a:ext uri="{FF2B5EF4-FFF2-40B4-BE49-F238E27FC236}">
                    <a16:creationId xmlns:a16="http://schemas.microsoft.com/office/drawing/2014/main" id="{C3E0CF2B-40AC-42DA-A27D-6CB536F8B23B}"/>
                  </a:ext>
                </a:extLst>
              </p:cNvPr>
              <p:cNvSpPr/>
              <p:nvPr/>
            </p:nvSpPr>
            <p:spPr>
              <a:xfrm>
                <a:off x="16185028" y="468637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68" name="정육면체 2667">
                <a:extLst>
                  <a:ext uri="{FF2B5EF4-FFF2-40B4-BE49-F238E27FC236}">
                    <a16:creationId xmlns:a16="http://schemas.microsoft.com/office/drawing/2014/main" id="{68BC6340-0000-41A4-B661-866FA23BE827}"/>
                  </a:ext>
                </a:extLst>
              </p:cNvPr>
              <p:cNvSpPr/>
              <p:nvPr/>
            </p:nvSpPr>
            <p:spPr>
              <a:xfrm>
                <a:off x="15182279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69" name="정육면체 2668">
                <a:extLst>
                  <a:ext uri="{FF2B5EF4-FFF2-40B4-BE49-F238E27FC236}">
                    <a16:creationId xmlns:a16="http://schemas.microsoft.com/office/drawing/2014/main" id="{64279D67-6779-465D-82A7-7BF553CF92C8}"/>
                  </a:ext>
                </a:extLst>
              </p:cNvPr>
              <p:cNvSpPr/>
              <p:nvPr/>
            </p:nvSpPr>
            <p:spPr>
              <a:xfrm>
                <a:off x="15432226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70" name="정육면체 2669">
                <a:extLst>
                  <a:ext uri="{FF2B5EF4-FFF2-40B4-BE49-F238E27FC236}">
                    <a16:creationId xmlns:a16="http://schemas.microsoft.com/office/drawing/2014/main" id="{A144A477-D1FA-4897-BFA0-895FB0A6EC68}"/>
                  </a:ext>
                </a:extLst>
              </p:cNvPr>
              <p:cNvSpPr/>
              <p:nvPr/>
            </p:nvSpPr>
            <p:spPr>
              <a:xfrm>
                <a:off x="15684079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71" name="정육면체 2670">
                <a:extLst>
                  <a:ext uri="{FF2B5EF4-FFF2-40B4-BE49-F238E27FC236}">
                    <a16:creationId xmlns:a16="http://schemas.microsoft.com/office/drawing/2014/main" id="{4379CE8E-D2D1-4EFF-A337-A8C20F1CD10F}"/>
                  </a:ext>
                </a:extLst>
              </p:cNvPr>
              <p:cNvSpPr/>
              <p:nvPr/>
            </p:nvSpPr>
            <p:spPr>
              <a:xfrm>
                <a:off x="15934027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72" name="정육면체 2671">
                <a:extLst>
                  <a:ext uri="{FF2B5EF4-FFF2-40B4-BE49-F238E27FC236}">
                    <a16:creationId xmlns:a16="http://schemas.microsoft.com/office/drawing/2014/main" id="{6F60D016-ED4B-41F3-A834-11BE7AA616DB}"/>
                  </a:ext>
                </a:extLst>
              </p:cNvPr>
              <p:cNvSpPr/>
              <p:nvPr/>
            </p:nvSpPr>
            <p:spPr>
              <a:xfrm>
                <a:off x="16185028" y="444173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73" name="정육면체 2672">
                <a:extLst>
                  <a:ext uri="{FF2B5EF4-FFF2-40B4-BE49-F238E27FC236}">
                    <a16:creationId xmlns:a16="http://schemas.microsoft.com/office/drawing/2014/main" id="{E133AAA1-78C1-4318-87E7-BE8220AA5BB1}"/>
                  </a:ext>
                </a:extLst>
              </p:cNvPr>
              <p:cNvSpPr/>
              <p:nvPr/>
            </p:nvSpPr>
            <p:spPr>
              <a:xfrm>
                <a:off x="15182279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74" name="정육면체 2673">
                <a:extLst>
                  <a:ext uri="{FF2B5EF4-FFF2-40B4-BE49-F238E27FC236}">
                    <a16:creationId xmlns:a16="http://schemas.microsoft.com/office/drawing/2014/main" id="{85C0CE56-07AD-48BD-AD03-D9B28EB4C246}"/>
                  </a:ext>
                </a:extLst>
              </p:cNvPr>
              <p:cNvSpPr/>
              <p:nvPr/>
            </p:nvSpPr>
            <p:spPr>
              <a:xfrm>
                <a:off x="15432226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75" name="정육면체 2674">
                <a:extLst>
                  <a:ext uri="{FF2B5EF4-FFF2-40B4-BE49-F238E27FC236}">
                    <a16:creationId xmlns:a16="http://schemas.microsoft.com/office/drawing/2014/main" id="{EC59E720-889B-462F-BE80-EBE338E96A07}"/>
                  </a:ext>
                </a:extLst>
              </p:cNvPr>
              <p:cNvSpPr/>
              <p:nvPr/>
            </p:nvSpPr>
            <p:spPr>
              <a:xfrm>
                <a:off x="15682491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76" name="정육면체 2675">
                <a:extLst>
                  <a:ext uri="{FF2B5EF4-FFF2-40B4-BE49-F238E27FC236}">
                    <a16:creationId xmlns:a16="http://schemas.microsoft.com/office/drawing/2014/main" id="{276F7EAB-1B42-4CD0-B025-1740EEC5BFFD}"/>
                  </a:ext>
                </a:extLst>
              </p:cNvPr>
              <p:cNvSpPr/>
              <p:nvPr/>
            </p:nvSpPr>
            <p:spPr>
              <a:xfrm>
                <a:off x="15934027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77" name="정육면체 2676">
                <a:extLst>
                  <a:ext uri="{FF2B5EF4-FFF2-40B4-BE49-F238E27FC236}">
                    <a16:creationId xmlns:a16="http://schemas.microsoft.com/office/drawing/2014/main" id="{0053ED7D-5D24-4BCE-9464-1EAFFF24D682}"/>
                  </a:ext>
                </a:extLst>
              </p:cNvPr>
              <p:cNvSpPr/>
              <p:nvPr/>
            </p:nvSpPr>
            <p:spPr>
              <a:xfrm>
                <a:off x="16185028" y="419859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78" name="정육면체 2677">
                <a:extLst>
                  <a:ext uri="{FF2B5EF4-FFF2-40B4-BE49-F238E27FC236}">
                    <a16:creationId xmlns:a16="http://schemas.microsoft.com/office/drawing/2014/main" id="{CEE71909-B4BB-4A51-8995-B5678DBF6240}"/>
                  </a:ext>
                </a:extLst>
              </p:cNvPr>
              <p:cNvSpPr/>
              <p:nvPr/>
            </p:nvSpPr>
            <p:spPr>
              <a:xfrm>
                <a:off x="15101561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79" name="정육면체 2678">
                <a:extLst>
                  <a:ext uri="{FF2B5EF4-FFF2-40B4-BE49-F238E27FC236}">
                    <a16:creationId xmlns:a16="http://schemas.microsoft.com/office/drawing/2014/main" id="{87996E91-479B-4353-AF47-7AA45894FEA2}"/>
                  </a:ext>
                </a:extLst>
              </p:cNvPr>
              <p:cNvSpPr/>
              <p:nvPr/>
            </p:nvSpPr>
            <p:spPr>
              <a:xfrm>
                <a:off x="15351508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80" name="정육면체 2679">
                <a:extLst>
                  <a:ext uri="{FF2B5EF4-FFF2-40B4-BE49-F238E27FC236}">
                    <a16:creationId xmlns:a16="http://schemas.microsoft.com/office/drawing/2014/main" id="{57A3D6DE-E90C-4D81-A6CB-2B6796DD2129}"/>
                  </a:ext>
                </a:extLst>
              </p:cNvPr>
              <p:cNvSpPr/>
              <p:nvPr/>
            </p:nvSpPr>
            <p:spPr>
              <a:xfrm>
                <a:off x="15603361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81" name="정육면체 2680">
                <a:extLst>
                  <a:ext uri="{FF2B5EF4-FFF2-40B4-BE49-F238E27FC236}">
                    <a16:creationId xmlns:a16="http://schemas.microsoft.com/office/drawing/2014/main" id="{7CE7ADAD-D016-4BAE-872A-92BAC64BEF8D}"/>
                  </a:ext>
                </a:extLst>
              </p:cNvPr>
              <p:cNvSpPr/>
              <p:nvPr/>
            </p:nvSpPr>
            <p:spPr>
              <a:xfrm>
                <a:off x="15853309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82" name="정육면체 2681">
                <a:extLst>
                  <a:ext uri="{FF2B5EF4-FFF2-40B4-BE49-F238E27FC236}">
                    <a16:creationId xmlns:a16="http://schemas.microsoft.com/office/drawing/2014/main" id="{543A980A-FA7F-4999-8805-BAA39B29665B}"/>
                  </a:ext>
                </a:extLst>
              </p:cNvPr>
              <p:cNvSpPr/>
              <p:nvPr/>
            </p:nvSpPr>
            <p:spPr>
              <a:xfrm>
                <a:off x="16104310" y="525410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83" name="정육면체 2682">
                <a:extLst>
                  <a:ext uri="{FF2B5EF4-FFF2-40B4-BE49-F238E27FC236}">
                    <a16:creationId xmlns:a16="http://schemas.microsoft.com/office/drawing/2014/main" id="{8AC06F4E-004E-46B2-8D39-2A2329F07885}"/>
                  </a:ext>
                </a:extLst>
              </p:cNvPr>
              <p:cNvSpPr/>
              <p:nvPr/>
            </p:nvSpPr>
            <p:spPr>
              <a:xfrm>
                <a:off x="15101561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84" name="정육면체 2683">
                <a:extLst>
                  <a:ext uri="{FF2B5EF4-FFF2-40B4-BE49-F238E27FC236}">
                    <a16:creationId xmlns:a16="http://schemas.microsoft.com/office/drawing/2014/main" id="{103E2443-C6D4-4255-94EA-4E8B092157F2}"/>
                  </a:ext>
                </a:extLst>
              </p:cNvPr>
              <p:cNvSpPr/>
              <p:nvPr/>
            </p:nvSpPr>
            <p:spPr>
              <a:xfrm>
                <a:off x="15351508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85" name="정육면체 2684">
                <a:extLst>
                  <a:ext uri="{FF2B5EF4-FFF2-40B4-BE49-F238E27FC236}">
                    <a16:creationId xmlns:a16="http://schemas.microsoft.com/office/drawing/2014/main" id="{DC89D00F-3C38-436F-AA15-53C669291A72}"/>
                  </a:ext>
                </a:extLst>
              </p:cNvPr>
              <p:cNvSpPr/>
              <p:nvPr/>
            </p:nvSpPr>
            <p:spPr>
              <a:xfrm>
                <a:off x="15603361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86" name="정육면체 2685">
                <a:extLst>
                  <a:ext uri="{FF2B5EF4-FFF2-40B4-BE49-F238E27FC236}">
                    <a16:creationId xmlns:a16="http://schemas.microsoft.com/office/drawing/2014/main" id="{30806C51-7484-49FD-B1CA-785F9BA20588}"/>
                  </a:ext>
                </a:extLst>
              </p:cNvPr>
              <p:cNvSpPr/>
              <p:nvPr/>
            </p:nvSpPr>
            <p:spPr>
              <a:xfrm>
                <a:off x="15853309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87" name="정육면체 2686">
                <a:extLst>
                  <a:ext uri="{FF2B5EF4-FFF2-40B4-BE49-F238E27FC236}">
                    <a16:creationId xmlns:a16="http://schemas.microsoft.com/office/drawing/2014/main" id="{CD27425F-D775-4A96-BAD1-34B97F6F05DB}"/>
                  </a:ext>
                </a:extLst>
              </p:cNvPr>
              <p:cNvSpPr/>
              <p:nvPr/>
            </p:nvSpPr>
            <p:spPr>
              <a:xfrm>
                <a:off x="16104310" y="50094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88" name="정육면체 2687">
                <a:extLst>
                  <a:ext uri="{FF2B5EF4-FFF2-40B4-BE49-F238E27FC236}">
                    <a16:creationId xmlns:a16="http://schemas.microsoft.com/office/drawing/2014/main" id="{3078F64C-7749-45D3-9DAB-392A57BE88A1}"/>
                  </a:ext>
                </a:extLst>
              </p:cNvPr>
              <p:cNvSpPr/>
              <p:nvPr/>
            </p:nvSpPr>
            <p:spPr>
              <a:xfrm>
                <a:off x="15101561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89" name="정육면체 2688">
                <a:extLst>
                  <a:ext uri="{FF2B5EF4-FFF2-40B4-BE49-F238E27FC236}">
                    <a16:creationId xmlns:a16="http://schemas.microsoft.com/office/drawing/2014/main" id="{6C0FB6F2-8966-419B-AA98-DE3954E3A778}"/>
                  </a:ext>
                </a:extLst>
              </p:cNvPr>
              <p:cNvSpPr/>
              <p:nvPr/>
            </p:nvSpPr>
            <p:spPr>
              <a:xfrm>
                <a:off x="15351508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90" name="정육면체 2689">
                <a:extLst>
                  <a:ext uri="{FF2B5EF4-FFF2-40B4-BE49-F238E27FC236}">
                    <a16:creationId xmlns:a16="http://schemas.microsoft.com/office/drawing/2014/main" id="{0194A2D6-14BF-436E-801E-4D6FA5066304}"/>
                  </a:ext>
                </a:extLst>
              </p:cNvPr>
              <p:cNvSpPr/>
              <p:nvPr/>
            </p:nvSpPr>
            <p:spPr>
              <a:xfrm>
                <a:off x="15603361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91" name="정육면체 2690">
                <a:extLst>
                  <a:ext uri="{FF2B5EF4-FFF2-40B4-BE49-F238E27FC236}">
                    <a16:creationId xmlns:a16="http://schemas.microsoft.com/office/drawing/2014/main" id="{98FE64F2-E5C6-4B55-AFA6-F091D3B9E4A4}"/>
                  </a:ext>
                </a:extLst>
              </p:cNvPr>
              <p:cNvSpPr/>
              <p:nvPr/>
            </p:nvSpPr>
            <p:spPr>
              <a:xfrm>
                <a:off x="15853309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92" name="정육면체 2691">
                <a:extLst>
                  <a:ext uri="{FF2B5EF4-FFF2-40B4-BE49-F238E27FC236}">
                    <a16:creationId xmlns:a16="http://schemas.microsoft.com/office/drawing/2014/main" id="{91D9672D-E6CD-4E2D-9D6C-765C13174500}"/>
                  </a:ext>
                </a:extLst>
              </p:cNvPr>
              <p:cNvSpPr/>
              <p:nvPr/>
            </p:nvSpPr>
            <p:spPr>
              <a:xfrm>
                <a:off x="16104310" y="476819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93" name="정육면체 2692">
                <a:extLst>
                  <a:ext uri="{FF2B5EF4-FFF2-40B4-BE49-F238E27FC236}">
                    <a16:creationId xmlns:a16="http://schemas.microsoft.com/office/drawing/2014/main" id="{71D80254-27D9-4DC2-99D9-89BE77C89B40}"/>
                  </a:ext>
                </a:extLst>
              </p:cNvPr>
              <p:cNvSpPr/>
              <p:nvPr/>
            </p:nvSpPr>
            <p:spPr>
              <a:xfrm>
                <a:off x="15101561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94" name="정육면체 2693">
                <a:extLst>
                  <a:ext uri="{FF2B5EF4-FFF2-40B4-BE49-F238E27FC236}">
                    <a16:creationId xmlns:a16="http://schemas.microsoft.com/office/drawing/2014/main" id="{A6F9E75D-537B-453E-A7BF-359528604BA9}"/>
                  </a:ext>
                </a:extLst>
              </p:cNvPr>
              <p:cNvSpPr/>
              <p:nvPr/>
            </p:nvSpPr>
            <p:spPr>
              <a:xfrm>
                <a:off x="15351508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95" name="정육면체 2694">
                <a:extLst>
                  <a:ext uri="{FF2B5EF4-FFF2-40B4-BE49-F238E27FC236}">
                    <a16:creationId xmlns:a16="http://schemas.microsoft.com/office/drawing/2014/main" id="{FD680F25-FB5D-454E-9C6C-EE0C8C6DC985}"/>
                  </a:ext>
                </a:extLst>
              </p:cNvPr>
              <p:cNvSpPr/>
              <p:nvPr/>
            </p:nvSpPr>
            <p:spPr>
              <a:xfrm>
                <a:off x="15603361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96" name="정육면체 2695">
                <a:extLst>
                  <a:ext uri="{FF2B5EF4-FFF2-40B4-BE49-F238E27FC236}">
                    <a16:creationId xmlns:a16="http://schemas.microsoft.com/office/drawing/2014/main" id="{2EBBAE46-06B8-4BF6-82E7-31D00FC34333}"/>
                  </a:ext>
                </a:extLst>
              </p:cNvPr>
              <p:cNvSpPr/>
              <p:nvPr/>
            </p:nvSpPr>
            <p:spPr>
              <a:xfrm>
                <a:off x="15853309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97" name="정육면체 2696">
                <a:extLst>
                  <a:ext uri="{FF2B5EF4-FFF2-40B4-BE49-F238E27FC236}">
                    <a16:creationId xmlns:a16="http://schemas.microsoft.com/office/drawing/2014/main" id="{D7402BD9-1A3C-4B72-B87D-0693515749D8}"/>
                  </a:ext>
                </a:extLst>
              </p:cNvPr>
              <p:cNvSpPr/>
              <p:nvPr/>
            </p:nvSpPr>
            <p:spPr>
              <a:xfrm>
                <a:off x="16104310" y="452355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98" name="정육면체 2697">
                <a:extLst>
                  <a:ext uri="{FF2B5EF4-FFF2-40B4-BE49-F238E27FC236}">
                    <a16:creationId xmlns:a16="http://schemas.microsoft.com/office/drawing/2014/main" id="{9C67BEFF-5B46-4428-B47C-2270F6663AD4}"/>
                  </a:ext>
                </a:extLst>
              </p:cNvPr>
              <p:cNvSpPr/>
              <p:nvPr/>
            </p:nvSpPr>
            <p:spPr>
              <a:xfrm>
                <a:off x="15101561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699" name="정육면체 2698">
                <a:extLst>
                  <a:ext uri="{FF2B5EF4-FFF2-40B4-BE49-F238E27FC236}">
                    <a16:creationId xmlns:a16="http://schemas.microsoft.com/office/drawing/2014/main" id="{728FEDE5-6BF3-4F5C-ACA5-FDB2E0437E99}"/>
                  </a:ext>
                </a:extLst>
              </p:cNvPr>
              <p:cNvSpPr/>
              <p:nvPr/>
            </p:nvSpPr>
            <p:spPr>
              <a:xfrm>
                <a:off x="15351508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00" name="정육면체 2699">
                <a:extLst>
                  <a:ext uri="{FF2B5EF4-FFF2-40B4-BE49-F238E27FC236}">
                    <a16:creationId xmlns:a16="http://schemas.microsoft.com/office/drawing/2014/main" id="{AA14B95D-7CA3-4441-866F-31CCC8D4FEB4}"/>
                  </a:ext>
                </a:extLst>
              </p:cNvPr>
              <p:cNvSpPr/>
              <p:nvPr/>
            </p:nvSpPr>
            <p:spPr>
              <a:xfrm>
                <a:off x="15601773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01" name="정육면체 2700">
                <a:extLst>
                  <a:ext uri="{FF2B5EF4-FFF2-40B4-BE49-F238E27FC236}">
                    <a16:creationId xmlns:a16="http://schemas.microsoft.com/office/drawing/2014/main" id="{25B27CD8-CB32-415C-93E2-12E3756AE434}"/>
                  </a:ext>
                </a:extLst>
              </p:cNvPr>
              <p:cNvSpPr/>
              <p:nvPr/>
            </p:nvSpPr>
            <p:spPr>
              <a:xfrm>
                <a:off x="15853309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02" name="정육면체 2701">
                <a:extLst>
                  <a:ext uri="{FF2B5EF4-FFF2-40B4-BE49-F238E27FC236}">
                    <a16:creationId xmlns:a16="http://schemas.microsoft.com/office/drawing/2014/main" id="{2EBD26A4-F735-4C13-8297-D0625FAB786A}"/>
                  </a:ext>
                </a:extLst>
              </p:cNvPr>
              <p:cNvSpPr/>
              <p:nvPr/>
            </p:nvSpPr>
            <p:spPr>
              <a:xfrm>
                <a:off x="16104310" y="4280412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03" name="정육면체 2702">
                <a:extLst>
                  <a:ext uri="{FF2B5EF4-FFF2-40B4-BE49-F238E27FC236}">
                    <a16:creationId xmlns:a16="http://schemas.microsoft.com/office/drawing/2014/main" id="{F775E070-1A3E-4BDD-8AE6-625FB576EB57}"/>
                  </a:ext>
                </a:extLst>
              </p:cNvPr>
              <p:cNvSpPr/>
              <p:nvPr/>
            </p:nvSpPr>
            <p:spPr>
              <a:xfrm>
                <a:off x="15023871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04" name="정육면체 2703">
                <a:extLst>
                  <a:ext uri="{FF2B5EF4-FFF2-40B4-BE49-F238E27FC236}">
                    <a16:creationId xmlns:a16="http://schemas.microsoft.com/office/drawing/2014/main" id="{0DE3106B-2061-4F4C-8C07-0DAD719676FF}"/>
                  </a:ext>
                </a:extLst>
              </p:cNvPr>
              <p:cNvSpPr/>
              <p:nvPr/>
            </p:nvSpPr>
            <p:spPr>
              <a:xfrm>
                <a:off x="15273818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05" name="정육면체 2704">
                <a:extLst>
                  <a:ext uri="{FF2B5EF4-FFF2-40B4-BE49-F238E27FC236}">
                    <a16:creationId xmlns:a16="http://schemas.microsoft.com/office/drawing/2014/main" id="{A5B7EC34-8769-484D-80FD-8BE025D5C75E}"/>
                  </a:ext>
                </a:extLst>
              </p:cNvPr>
              <p:cNvSpPr/>
              <p:nvPr/>
            </p:nvSpPr>
            <p:spPr>
              <a:xfrm>
                <a:off x="15525671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06" name="정육면체 2705">
                <a:extLst>
                  <a:ext uri="{FF2B5EF4-FFF2-40B4-BE49-F238E27FC236}">
                    <a16:creationId xmlns:a16="http://schemas.microsoft.com/office/drawing/2014/main" id="{9247EB2E-B043-4ED1-9A45-1DD66EFA829B}"/>
                  </a:ext>
                </a:extLst>
              </p:cNvPr>
              <p:cNvSpPr/>
              <p:nvPr/>
            </p:nvSpPr>
            <p:spPr>
              <a:xfrm>
                <a:off x="15775619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07" name="정육면체 2706">
                <a:extLst>
                  <a:ext uri="{FF2B5EF4-FFF2-40B4-BE49-F238E27FC236}">
                    <a16:creationId xmlns:a16="http://schemas.microsoft.com/office/drawing/2014/main" id="{C1EEEF74-E9CF-4781-BB0A-51AAE46B6F69}"/>
                  </a:ext>
                </a:extLst>
              </p:cNvPr>
              <p:cNvSpPr/>
              <p:nvPr/>
            </p:nvSpPr>
            <p:spPr>
              <a:xfrm>
                <a:off x="16026620" y="533216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08" name="정육면체 2707">
                <a:extLst>
                  <a:ext uri="{FF2B5EF4-FFF2-40B4-BE49-F238E27FC236}">
                    <a16:creationId xmlns:a16="http://schemas.microsoft.com/office/drawing/2014/main" id="{D161986A-7D40-4D0A-944F-15F8F6191569}"/>
                  </a:ext>
                </a:extLst>
              </p:cNvPr>
              <p:cNvSpPr/>
              <p:nvPr/>
            </p:nvSpPr>
            <p:spPr>
              <a:xfrm>
                <a:off x="15023871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09" name="정육면체 2708">
                <a:extLst>
                  <a:ext uri="{FF2B5EF4-FFF2-40B4-BE49-F238E27FC236}">
                    <a16:creationId xmlns:a16="http://schemas.microsoft.com/office/drawing/2014/main" id="{E47EF71F-D724-49C1-BDD5-D6E05575F57D}"/>
                  </a:ext>
                </a:extLst>
              </p:cNvPr>
              <p:cNvSpPr/>
              <p:nvPr/>
            </p:nvSpPr>
            <p:spPr>
              <a:xfrm>
                <a:off x="15273818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10" name="정육면체 2709">
                <a:extLst>
                  <a:ext uri="{FF2B5EF4-FFF2-40B4-BE49-F238E27FC236}">
                    <a16:creationId xmlns:a16="http://schemas.microsoft.com/office/drawing/2014/main" id="{582BCE07-0A3E-4332-8197-4966C687FEF3}"/>
                  </a:ext>
                </a:extLst>
              </p:cNvPr>
              <p:cNvSpPr/>
              <p:nvPr/>
            </p:nvSpPr>
            <p:spPr>
              <a:xfrm>
                <a:off x="15525671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11" name="정육면체 2710">
                <a:extLst>
                  <a:ext uri="{FF2B5EF4-FFF2-40B4-BE49-F238E27FC236}">
                    <a16:creationId xmlns:a16="http://schemas.microsoft.com/office/drawing/2014/main" id="{E7C77929-6A46-42B5-A39D-74EFB568E718}"/>
                  </a:ext>
                </a:extLst>
              </p:cNvPr>
              <p:cNvSpPr/>
              <p:nvPr/>
            </p:nvSpPr>
            <p:spPr>
              <a:xfrm>
                <a:off x="15775619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12" name="정육면체 2711">
                <a:extLst>
                  <a:ext uri="{FF2B5EF4-FFF2-40B4-BE49-F238E27FC236}">
                    <a16:creationId xmlns:a16="http://schemas.microsoft.com/office/drawing/2014/main" id="{3BFB2F8A-F5FD-495F-92B4-14351362EB2E}"/>
                  </a:ext>
                </a:extLst>
              </p:cNvPr>
              <p:cNvSpPr/>
              <p:nvPr/>
            </p:nvSpPr>
            <p:spPr>
              <a:xfrm>
                <a:off x="16026620" y="5087529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13" name="정육면체 2712">
                <a:extLst>
                  <a:ext uri="{FF2B5EF4-FFF2-40B4-BE49-F238E27FC236}">
                    <a16:creationId xmlns:a16="http://schemas.microsoft.com/office/drawing/2014/main" id="{8B34A981-7EFF-4BD4-BC1E-99D43501CDF1}"/>
                  </a:ext>
                </a:extLst>
              </p:cNvPr>
              <p:cNvSpPr/>
              <p:nvPr/>
            </p:nvSpPr>
            <p:spPr>
              <a:xfrm>
                <a:off x="15023871" y="484626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14" name="정육면체 2713">
                <a:extLst>
                  <a:ext uri="{FF2B5EF4-FFF2-40B4-BE49-F238E27FC236}">
                    <a16:creationId xmlns:a16="http://schemas.microsoft.com/office/drawing/2014/main" id="{2990C197-8489-471D-A1D5-FF18B662CE98}"/>
                  </a:ext>
                </a:extLst>
              </p:cNvPr>
              <p:cNvSpPr/>
              <p:nvPr/>
            </p:nvSpPr>
            <p:spPr>
              <a:xfrm>
                <a:off x="15273818" y="484626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15" name="정육면체 2714">
                <a:extLst>
                  <a:ext uri="{FF2B5EF4-FFF2-40B4-BE49-F238E27FC236}">
                    <a16:creationId xmlns:a16="http://schemas.microsoft.com/office/drawing/2014/main" id="{CB8C4749-3CAE-4F01-A731-E878F6AD1967}"/>
                  </a:ext>
                </a:extLst>
              </p:cNvPr>
              <p:cNvSpPr/>
              <p:nvPr/>
            </p:nvSpPr>
            <p:spPr>
              <a:xfrm>
                <a:off x="15525671" y="484626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16" name="정육면체 2715">
                <a:extLst>
                  <a:ext uri="{FF2B5EF4-FFF2-40B4-BE49-F238E27FC236}">
                    <a16:creationId xmlns:a16="http://schemas.microsoft.com/office/drawing/2014/main" id="{E18D0E73-126E-4576-A2D8-EBAEFDA067D2}"/>
                  </a:ext>
                </a:extLst>
              </p:cNvPr>
              <p:cNvSpPr/>
              <p:nvPr/>
            </p:nvSpPr>
            <p:spPr>
              <a:xfrm>
                <a:off x="15775619" y="48462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17" name="정육면체 2716">
                <a:extLst>
                  <a:ext uri="{FF2B5EF4-FFF2-40B4-BE49-F238E27FC236}">
                    <a16:creationId xmlns:a16="http://schemas.microsoft.com/office/drawing/2014/main" id="{0642E69C-4ED4-422F-9DBD-8EAAFE7BC600}"/>
                  </a:ext>
                </a:extLst>
              </p:cNvPr>
              <p:cNvSpPr/>
              <p:nvPr/>
            </p:nvSpPr>
            <p:spPr>
              <a:xfrm>
                <a:off x="16026620" y="484626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18" name="정육면체 2717">
                <a:extLst>
                  <a:ext uri="{FF2B5EF4-FFF2-40B4-BE49-F238E27FC236}">
                    <a16:creationId xmlns:a16="http://schemas.microsoft.com/office/drawing/2014/main" id="{7F789B30-7335-4E32-8169-570F6FA34C13}"/>
                  </a:ext>
                </a:extLst>
              </p:cNvPr>
              <p:cNvSpPr/>
              <p:nvPr/>
            </p:nvSpPr>
            <p:spPr>
              <a:xfrm>
                <a:off x="15023871" y="460162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19" name="정육면체 2718">
                <a:extLst>
                  <a:ext uri="{FF2B5EF4-FFF2-40B4-BE49-F238E27FC236}">
                    <a16:creationId xmlns:a16="http://schemas.microsoft.com/office/drawing/2014/main" id="{C3C2D8E0-4373-4FBA-BC6A-4146241AA385}"/>
                  </a:ext>
                </a:extLst>
              </p:cNvPr>
              <p:cNvSpPr/>
              <p:nvPr/>
            </p:nvSpPr>
            <p:spPr>
              <a:xfrm>
                <a:off x="15273818" y="460162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20" name="정육면체 2719">
                <a:extLst>
                  <a:ext uri="{FF2B5EF4-FFF2-40B4-BE49-F238E27FC236}">
                    <a16:creationId xmlns:a16="http://schemas.microsoft.com/office/drawing/2014/main" id="{BDED7E21-E612-4A4D-B8B1-FB5117E84192}"/>
                  </a:ext>
                </a:extLst>
              </p:cNvPr>
              <p:cNvSpPr/>
              <p:nvPr/>
            </p:nvSpPr>
            <p:spPr>
              <a:xfrm>
                <a:off x="15525671" y="4601624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21" name="정육면체 2720">
                <a:extLst>
                  <a:ext uri="{FF2B5EF4-FFF2-40B4-BE49-F238E27FC236}">
                    <a16:creationId xmlns:a16="http://schemas.microsoft.com/office/drawing/2014/main" id="{197D4ED1-F38E-495D-A6AE-B43B54E0E410}"/>
                  </a:ext>
                </a:extLst>
              </p:cNvPr>
              <p:cNvSpPr/>
              <p:nvPr/>
            </p:nvSpPr>
            <p:spPr>
              <a:xfrm>
                <a:off x="15775619" y="46016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22" name="정육면체 2721">
                <a:extLst>
                  <a:ext uri="{FF2B5EF4-FFF2-40B4-BE49-F238E27FC236}">
                    <a16:creationId xmlns:a16="http://schemas.microsoft.com/office/drawing/2014/main" id="{3A8FB586-BDF7-4E39-AEF0-D6BB158D28CA}"/>
                  </a:ext>
                </a:extLst>
              </p:cNvPr>
              <p:cNvSpPr/>
              <p:nvPr/>
            </p:nvSpPr>
            <p:spPr>
              <a:xfrm>
                <a:off x="16026620" y="4601624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23" name="정육면체 2722">
                <a:extLst>
                  <a:ext uri="{FF2B5EF4-FFF2-40B4-BE49-F238E27FC236}">
                    <a16:creationId xmlns:a16="http://schemas.microsoft.com/office/drawing/2014/main" id="{19EEE7D4-3F58-4424-8664-F45CF5A7D022}"/>
                  </a:ext>
                </a:extLst>
              </p:cNvPr>
              <p:cNvSpPr/>
              <p:nvPr/>
            </p:nvSpPr>
            <p:spPr>
              <a:xfrm>
                <a:off x="15023871" y="4358477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24" name="정육면체 2723">
                <a:extLst>
                  <a:ext uri="{FF2B5EF4-FFF2-40B4-BE49-F238E27FC236}">
                    <a16:creationId xmlns:a16="http://schemas.microsoft.com/office/drawing/2014/main" id="{BE16E327-BA86-4A81-A8A8-C52C603E28C4}"/>
                  </a:ext>
                </a:extLst>
              </p:cNvPr>
              <p:cNvSpPr/>
              <p:nvPr/>
            </p:nvSpPr>
            <p:spPr>
              <a:xfrm>
                <a:off x="15273818" y="4358477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25" name="정육면체 2724">
                <a:extLst>
                  <a:ext uri="{FF2B5EF4-FFF2-40B4-BE49-F238E27FC236}">
                    <a16:creationId xmlns:a16="http://schemas.microsoft.com/office/drawing/2014/main" id="{9F15441D-C859-4F63-A1DE-EC2516F77CD8}"/>
                  </a:ext>
                </a:extLst>
              </p:cNvPr>
              <p:cNvSpPr/>
              <p:nvPr/>
            </p:nvSpPr>
            <p:spPr>
              <a:xfrm>
                <a:off x="15524083" y="4358477"/>
                <a:ext cx="330666" cy="326979"/>
              </a:xfrm>
              <a:prstGeom prst="cube">
                <a:avLst/>
              </a:prstGeom>
              <a:solidFill>
                <a:schemeClr val="accent5">
                  <a:lumMod val="7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26" name="정육면체 2725">
                <a:extLst>
                  <a:ext uri="{FF2B5EF4-FFF2-40B4-BE49-F238E27FC236}">
                    <a16:creationId xmlns:a16="http://schemas.microsoft.com/office/drawing/2014/main" id="{AAF9D065-5CAF-4D95-A061-9B53F8D5E74D}"/>
                  </a:ext>
                </a:extLst>
              </p:cNvPr>
              <p:cNvSpPr/>
              <p:nvPr/>
            </p:nvSpPr>
            <p:spPr>
              <a:xfrm>
                <a:off x="15775619" y="435847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sp>
            <p:nvSpPr>
              <p:cNvPr id="2727" name="정육면체 2726">
                <a:extLst>
                  <a:ext uri="{FF2B5EF4-FFF2-40B4-BE49-F238E27FC236}">
                    <a16:creationId xmlns:a16="http://schemas.microsoft.com/office/drawing/2014/main" id="{70C4F033-6AB9-4D6E-A809-31E110CD64DA}"/>
                  </a:ext>
                </a:extLst>
              </p:cNvPr>
              <p:cNvSpPr/>
              <p:nvPr/>
            </p:nvSpPr>
            <p:spPr>
              <a:xfrm>
                <a:off x="16026620" y="4358477"/>
                <a:ext cx="330666" cy="326979"/>
              </a:xfrm>
              <a:prstGeom prst="cube">
                <a:avLst/>
              </a:prstGeom>
              <a:solidFill>
                <a:schemeClr val="bg1">
                  <a:lumMod val="65000"/>
                  <a:alpha val="88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n>
                    <a:solidFill>
                      <a:schemeClr val="bg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28" name="사각형: 둥근 모서리 2727">
              <a:extLst>
                <a:ext uri="{FF2B5EF4-FFF2-40B4-BE49-F238E27FC236}">
                  <a16:creationId xmlns:a16="http://schemas.microsoft.com/office/drawing/2014/main" id="{8B617DBF-D082-4948-8DDF-908D48866535}"/>
                </a:ext>
              </a:extLst>
            </p:cNvPr>
            <p:cNvSpPr/>
            <p:nvPr/>
          </p:nvSpPr>
          <p:spPr>
            <a:xfrm>
              <a:off x="4172430" y="5537346"/>
              <a:ext cx="3769196" cy="517122"/>
            </a:xfrm>
            <a:prstGeom prst="roundRect">
              <a:avLst>
                <a:gd name="adj" fmla="val 0"/>
              </a:avLst>
            </a:prstGeom>
            <a:solidFill>
              <a:srgbClr val="0070C0">
                <a:alpha val="30000"/>
              </a:srgb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4721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2023E-CB70-450D-B0CA-67FF5BCE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Result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F64256-B19B-4AEE-AB31-9A8D94D97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89439"/>
              </p:ext>
            </p:extLst>
          </p:nvPr>
        </p:nvGraphicFramePr>
        <p:xfrm>
          <a:off x="1331640" y="1700808"/>
          <a:ext cx="6480720" cy="22192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425967596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72083945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87745287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93940143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385365466"/>
                    </a:ext>
                  </a:extLst>
                </a:gridCol>
              </a:tblGrid>
              <a:tr h="369882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rgbClr val="EF41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 AUROC</a:t>
                      </a:r>
                    </a:p>
                  </a:txBody>
                  <a:tcPr marL="6350" marR="6350" marT="6350" marB="0" anchor="ctr">
                    <a:solidFill>
                      <a:srgbClr val="EF41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pixel AUROC</a:t>
                      </a:r>
                    </a:p>
                  </a:txBody>
                  <a:tcPr marL="6350" marR="6350" marT="6350" marB="0" anchor="ctr">
                    <a:solidFill>
                      <a:srgbClr val="EF41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pixel AUPRO</a:t>
                      </a:r>
                    </a:p>
                  </a:txBody>
                  <a:tcPr marL="6350" marR="6350" marT="6350" marB="0" anchor="ctr">
                    <a:solidFill>
                      <a:srgbClr val="EF41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Inference Speed </a:t>
                      </a:r>
                    </a:p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 100,000 images</a:t>
                      </a:r>
                    </a:p>
                  </a:txBody>
                  <a:tcPr marL="6350" marR="6350" marT="6350" marB="0" anchor="ctr">
                    <a:solidFill>
                      <a:srgbClr val="EF41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50641"/>
                  </a:ext>
                </a:extLst>
              </a:tr>
              <a:tr h="3698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PaDiM</a:t>
                      </a:r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(*)</a:t>
                      </a:r>
                    </a:p>
                  </a:txBody>
                  <a:tcPr marL="6350" marR="6350" marT="6350" marB="0" anchor="ctr">
                    <a:solidFill>
                      <a:srgbClr val="EF41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0.909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1x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62364113"/>
                  </a:ext>
                </a:extLst>
              </a:tr>
              <a:tr h="3698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Patchcore</a:t>
                      </a:r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(*)</a:t>
                      </a:r>
                    </a:p>
                  </a:txBody>
                  <a:tcPr marL="6350" marR="6350" marT="6350" marB="0" anchor="ctr">
                    <a:solidFill>
                      <a:srgbClr val="EF41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0.962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3.5714x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95738131"/>
                  </a:ext>
                </a:extLst>
              </a:tr>
              <a:tr h="3698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CFA</a:t>
                      </a:r>
                    </a:p>
                  </a:txBody>
                  <a:tcPr marL="6350" marR="6350" marT="6350" marB="0" anchor="ctr">
                    <a:solidFill>
                      <a:srgbClr val="EF41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0.984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0.895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25x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695771"/>
                  </a:ext>
                </a:extLst>
              </a:tr>
              <a:tr h="3698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SimpleNet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rgbClr val="EF41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0.852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12.5x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6500094"/>
                  </a:ext>
                </a:extLst>
              </a:tr>
              <a:tr h="3698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Ours</a:t>
                      </a:r>
                    </a:p>
                  </a:txBody>
                  <a:tcPr marL="6350" marR="6350" marT="6350" marB="0" anchor="ctr">
                    <a:solidFill>
                      <a:srgbClr val="EF41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0.984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50x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86485105"/>
                  </a:ext>
                </a:extLst>
              </a:tr>
            </a:tbl>
          </a:graphicData>
        </a:graphic>
      </p:graphicFrame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AB37D7F-EDF9-4022-8EA4-C5F457F7FB07}"/>
              </a:ext>
            </a:extLst>
          </p:cNvPr>
          <p:cNvSpPr txBox="1">
            <a:spLocks/>
          </p:cNvSpPr>
          <p:nvPr/>
        </p:nvSpPr>
        <p:spPr>
          <a:xfrm>
            <a:off x="457200" y="4005064"/>
            <a:ext cx="8229600" cy="2121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600" dirty="0"/>
              <a:t>Methods marked with (*) could not be trained on the work station due to memory overflows</a:t>
            </a:r>
          </a:p>
          <a:p>
            <a:pPr lvl="1"/>
            <a:endParaRPr lang="en-US" altLang="ko-KR" sz="1600" dirty="0"/>
          </a:p>
          <a:p>
            <a:pPr lvl="1"/>
            <a:r>
              <a:rPr lang="en-US" altLang="ko-KR" sz="1600" dirty="0"/>
              <a:t>Bold is the best score, and underline is second high score</a:t>
            </a:r>
          </a:p>
          <a:p>
            <a:pPr lvl="1"/>
            <a:endParaRPr lang="en-US" altLang="ko-KR" sz="1600" dirty="0"/>
          </a:p>
          <a:p>
            <a:pPr lvl="1"/>
            <a:r>
              <a:rPr lang="en-US" altLang="ko-KR" sz="1600" dirty="0"/>
              <a:t>Our method shows not the best scores, but it shows competitive scores</a:t>
            </a:r>
            <a:endParaRPr lang="ko-KR" altLang="en-US" sz="1600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CD93823-AD1E-4998-B8F6-83715A3D1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7"/>
            <a:ext cx="8229600" cy="648072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Photomask dataset</a:t>
            </a:r>
            <a:endParaRPr lang="ko-KR" altLang="en-US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665588-7D9B-4CEE-A7AC-C6C1C8222B77}"/>
              </a:ext>
            </a:extLst>
          </p:cNvPr>
          <p:cNvSpPr/>
          <p:nvPr/>
        </p:nvSpPr>
        <p:spPr>
          <a:xfrm>
            <a:off x="5220072" y="1628800"/>
            <a:ext cx="1296144" cy="229130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4E3B6BF-1139-4E39-AE45-B1E5B71E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D6FFA-7318-43EB-9FAB-2DD4789B5F2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5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New_3D01">
  <a:themeElements>
    <a:clrScheme name="UST Color1">
      <a:dk1>
        <a:sysClr val="windowText" lastClr="000000"/>
      </a:dk1>
      <a:lt1>
        <a:sysClr val="window" lastClr="FFFFFF"/>
      </a:lt1>
      <a:dk2>
        <a:srgbClr val="4D4D4F"/>
      </a:dk2>
      <a:lt2>
        <a:srgbClr val="E9EAEB"/>
      </a:lt2>
      <a:accent1>
        <a:srgbClr val="EF4130"/>
      </a:accent1>
      <a:accent2>
        <a:srgbClr val="A7A9AC"/>
      </a:accent2>
      <a:accent3>
        <a:srgbClr val="85B53B"/>
      </a:accent3>
      <a:accent4>
        <a:srgbClr val="2EADBE"/>
      </a:accent4>
      <a:accent5>
        <a:srgbClr val="906BBB"/>
      </a:accent5>
      <a:accent6>
        <a:srgbClr val="DDC727"/>
      </a:accent6>
      <a:hlink>
        <a:srgbClr val="0099FF"/>
      </a:hlink>
      <a:folHlink>
        <a:srgbClr val="FF9933"/>
      </a:folHlink>
    </a:clrScheme>
    <a:fontScheme name="Custom 12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3D0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shade val="98000"/>
                <a:satMod val="130000"/>
              </a:schemeClr>
            </a:gs>
            <a:gs pos="80000">
              <a:schemeClr val="phClr">
                <a:shade val="50000"/>
                <a:satMod val="150000"/>
              </a:schemeClr>
            </a:gs>
            <a:gs pos="100000">
              <a:schemeClr val="phClr">
                <a:shade val="80000"/>
                <a:satMod val="150000"/>
              </a:schemeClr>
            </a:gs>
          </a:gsLst>
          <a:path path="circle">
            <a:fillToRect r="100000" b="100000"/>
          </a:path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88900" dist="38100" dir="27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88900" dist="63500" dir="27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600000"/>
            </a:lightRig>
          </a:scene3d>
          <a:sp3d>
            <a:bevelT w="38100" h="25400" prst="softRound"/>
          </a:sp3d>
        </a:effectStyle>
        <a:effectStyle>
          <a:effectLst>
            <a:outerShdw blurRad="88900" dist="63500" dir="27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6600000"/>
            </a:lightRig>
          </a:scene3d>
          <a:sp3d>
            <a:bevelT w="63500" h="508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150000"/>
                <a:lumMod val="150000"/>
              </a:schemeClr>
            </a:gs>
            <a:gs pos="100000">
              <a:schemeClr val="phClr">
                <a:tint val="100000"/>
                <a:shade val="40000"/>
                <a:satMod val="150000"/>
              </a:schemeClr>
            </a:gs>
          </a:gsLst>
          <a:path path="circle">
            <a:fillToRect l="30000" t="-80000" r="-130000" b="180000"/>
          </a:path>
        </a:gradFill>
        <a:gradFill rotWithShape="1">
          <a:gsLst>
            <a:gs pos="0">
              <a:schemeClr val="phClr">
                <a:tint val="9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30000" r="50000" b="7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UST_1</Template>
  <TotalTime>11258</TotalTime>
  <Words>721</Words>
  <Application>Microsoft Office PowerPoint</Application>
  <PresentationFormat>화면 슬라이드 쇼(4:3)</PresentationFormat>
  <Paragraphs>163</Paragraphs>
  <Slides>14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-apple-system</vt:lpstr>
      <vt:lpstr>맑은 고딕</vt:lpstr>
      <vt:lpstr>Arial</vt:lpstr>
      <vt:lpstr>Calibri</vt:lpstr>
      <vt:lpstr>Georgia</vt:lpstr>
      <vt:lpstr>Times New Roman</vt:lpstr>
      <vt:lpstr>New_3D01</vt:lpstr>
      <vt:lpstr>MaskVision: A Novel Open EUV Semiconductor Photomask Benchmark for Anomaly Detection in Semiconductor Manufacturing</vt:lpstr>
      <vt:lpstr>Index</vt:lpstr>
      <vt:lpstr>1. Research Background</vt:lpstr>
      <vt:lpstr>1. Research Background</vt:lpstr>
      <vt:lpstr>1. Research Background</vt:lpstr>
      <vt:lpstr>4. Motivation</vt:lpstr>
      <vt:lpstr>5. Method</vt:lpstr>
      <vt:lpstr>5. Method</vt:lpstr>
      <vt:lpstr>6. Result</vt:lpstr>
      <vt:lpstr>6. Result</vt:lpstr>
      <vt:lpstr>6. Result</vt:lpstr>
      <vt:lpstr>6. Result</vt:lpstr>
      <vt:lpstr>7. Conclusion</vt:lpstr>
      <vt:lpstr>Thank You!</vt:lpstr>
    </vt:vector>
  </TitlesOfParts>
  <Company>guild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석사종합시험 발표</dc:title>
  <dc:creator>USER</dc:creator>
  <cp:lastModifiedBy>USER</cp:lastModifiedBy>
  <cp:revision>106</cp:revision>
  <cp:lastPrinted>2025-03-26T23:43:10Z</cp:lastPrinted>
  <dcterms:created xsi:type="dcterms:W3CDTF">2025-03-13T04:39:55Z</dcterms:created>
  <dcterms:modified xsi:type="dcterms:W3CDTF">2025-05-13T01:10:40Z</dcterms:modified>
</cp:coreProperties>
</file>